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95250" y="95250"/>
            <a:ext cx="476250" cy="285750"/>
          </a:xfrm>
          <a:prstGeom prst="rect">
            <a:avLst/>
          </a:prstGeom>
          <a:solidFill>
            <a:srgbClr val="3498DB"/>
          </a:solidFill>
          <a:ln w="19050">
            <a:solidFill>
              <a:srgbClr val="2980B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952500" y="95250"/>
            <a:ext cx="381000" cy="381000"/>
          </a:xfrm>
          <a:prstGeom prst="ellipse">
            <a:avLst/>
          </a:prstGeom>
          <a:solidFill>
            <a:srgbClr val="E74C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Oval 3"/>
          <p:cNvSpPr/>
          <p:nvPr/>
        </p:nvSpPr>
        <p:spPr>
          <a:xfrm>
            <a:off x="1428750" y="142875"/>
            <a:ext cx="381000" cy="285750"/>
          </a:xfrm>
          <a:prstGeom prst="ellipse">
            <a:avLst/>
          </a:prstGeom>
          <a:solidFill>
            <a:srgbClr val="9B59B6"/>
          </a:solidFill>
          <a:ln w="9525">
            <a:solidFill>
              <a:srgbClr val="8E44A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5" name="Connector 4"/>
          <p:cNvCxnSpPr/>
          <p:nvPr/>
        </p:nvCxnSpPr>
        <p:spPr>
          <a:xfrm>
            <a:off x="95250" y="571500"/>
            <a:ext cx="476250" cy="190500"/>
          </a:xfrm>
          <a:prstGeom prst="line">
            <a:avLst/>
          </a:prstGeom>
          <a:ln w="28575">
            <a:solidFill>
              <a:srgbClr val="2ECC7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Freeform 5"/>
          <p:cNvSpPr/>
          <p:nvPr/>
        </p:nvSpPr>
        <p:spPr>
          <a:xfrm>
            <a:off x="762000" y="476250"/>
            <a:ext cx="381000" cy="381000"/>
          </a:xfrm>
          <a:custGeom>
            <a:avLst/>
            <a:gdLst/>
            <a:ahLst/>
            <a:cxnLst/>
            <a:rect l="l" t="t" r="r" b="b"/>
            <a:pathLst>
              <a:path w="381000" h="381000">
                <a:moveTo>
                  <a:pt x="190500" y="0"/>
                </a:moveTo>
                <a:lnTo>
                  <a:pt x="0" y="381000"/>
                </a:lnTo>
                <a:lnTo>
                  <a:pt x="381000" y="381000"/>
                </a:lnTo>
                <a:close/>
              </a:path>
            </a:pathLst>
          </a:custGeom>
          <a:solidFill>
            <a:srgbClr val="F1C40F"/>
          </a:solidFill>
          <a:ln w="19050">
            <a:solidFill>
              <a:srgbClr val="F39C1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Freeform 6"/>
          <p:cNvSpPr/>
          <p:nvPr/>
        </p:nvSpPr>
        <p:spPr>
          <a:xfrm>
            <a:off x="1333500" y="571500"/>
            <a:ext cx="285750" cy="333375"/>
          </a:xfrm>
          <a:custGeom>
            <a:avLst/>
            <a:gdLst/>
            <a:ahLst/>
            <a:cxnLst/>
            <a:rect l="l" t="t" r="r" b="b"/>
            <a:pathLst>
              <a:path w="285750" h="333375">
                <a:moveTo>
                  <a:pt x="0" y="0"/>
                </a:moveTo>
                <a:lnTo>
                  <a:pt x="190500" y="95250"/>
                </a:lnTo>
                <a:lnTo>
                  <a:pt x="95250" y="238125"/>
                </a:lnTo>
                <a:lnTo>
                  <a:pt x="285750" y="333375"/>
                </a:lnTo>
              </a:path>
            </a:pathLst>
          </a:custGeom>
          <a:noFill/>
          <a:ln w="19050">
            <a:solidFill>
              <a:srgbClr val="1ABC9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ectangle 7"/>
          <p:cNvSpPr/>
          <p:nvPr/>
        </p:nvSpPr>
        <p:spPr>
          <a:xfrm>
            <a:off x="95250" y="952500"/>
            <a:ext cx="381000" cy="285750"/>
          </a:xfrm>
          <a:prstGeom prst="rect">
            <a:avLst/>
          </a:prstGeom>
          <a:solidFill>
            <a:srgbClr val="E67E2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66750" y="982980"/>
            <a:ext cx="640080" cy="200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>
                <a:solidFill>
                  <a:srgbClr val="34495E"/>
                </a:solidFill>
                <a:latin typeface="Arial"/>
              </a:rPr>
              <a:t>SVG Test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