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Speaker notes marker NOTES-HERE for slide one.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One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Slide one bullet body text marker SLIDE-BODY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