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"/>
  </p:notesMasterIdLst>
  <p:sldSz cx="12192000" cy="6858000"/>
  <p:notesSz cx="9144000" cy="6858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88" autoAdjust="0"/>
    <p:restoredTop sz="96261" autoAdjust="0"/>
  </p:normalViewPr>
  <p:slideViewPr>
    <p:cSldViewPr snapToGrid="0">
      <p:cViewPr varScale="1">
        <p:scale>
          <a:sx n="109" d="100"/>
          <a:sy n="109" d="100"/>
        </p:scale>
        <p:origin x="657" y="42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13" d="100"/>
          <a:sy n="113" d="100"/>
        </p:scale>
        <p:origin x="2469" y="57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79484" y="0"/>
            <a:ext cx="3962400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1F925AA-DF56-4E9B-BD17-5F928015F194}" type="datetimeFigureOut">
              <a:rPr lang="en-US" smtClean="0"/>
              <a:t>11/11/2025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5467" y="797984"/>
            <a:ext cx="5596466" cy="31480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5850468" y="797984"/>
            <a:ext cx="3124199" cy="5202766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13910"/>
            <a:ext cx="3962400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79484" y="6513910"/>
            <a:ext cx="3962400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5E06FC-AAB3-45C1-ACEB-7F61B010EC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2297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j-lt"/>
        <a:ea typeface="+mn-ea"/>
        <a:cs typeface="Times New Roman" panose="02020603050405020304" pitchFamily="18" charset="0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j-lt"/>
        <a:ea typeface="+mn-ea"/>
        <a:cs typeface="Times New Roman" panose="02020603050405020304" pitchFamily="18" charset="0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j-lt"/>
        <a:ea typeface="+mn-ea"/>
        <a:cs typeface="Times New Roman" panose="02020603050405020304" pitchFamily="18" charset="0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j-lt"/>
        <a:ea typeface="+mn-ea"/>
        <a:cs typeface="Times New Roman" panose="02020603050405020304" pitchFamily="18" charset="0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j-lt"/>
        <a:ea typeface="+mn-ea"/>
        <a:cs typeface="Times New Roman" panose="02020603050405020304" pitchFamily="18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ns2="http://schemas.microsoft.com/office/drawing/2014/main" xmlns:ns3="http://schemas.microsoft.com/office/powerpoint/2010/main" xmlns:p="http://schemas.openxmlformats.org/presentationml/2006/main" preserve="1" userDrawn="1">
  <p:cSld name="manuscript2slid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ns2:creationId id="{8000513D-E995-1B16-AB26-1B43B82659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F78ED4-71B5-4E4D-9C52-9D18387CE0A0}" type="datetimeFigureOut">
              <a:rPr lang="en-US" smtClean="0"/>
              <a:t>11/11/2025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ns2:creationId id="{CD19D53E-B87C-FF06-8D45-A5FA5C879B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ns2:creationId id="{629E4ABB-0E14-9DCA-53D9-B57B49DA30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26F529-06FB-43EA-9316-1796E2045457}" type="slidenum">
              <a:rPr lang="en-US" smtClean="0"/>
              <a:t>‹#›</a:t>
            </a:fld>
            <a:endParaRPr lang="en-US"/>
          </a:p>
        </p:txBody>
      </p:sp>
      <p:sp>
        <p:nvSpPr>
          <p:cNvPr id="6" name="Content Placeholder 2">
            <a:extLst>
              <a:ext uri="{FF2B5EF4-FFF2-40B4-BE49-F238E27FC236}">
                <ns2:creationId id="{25E7AE76-1742-3895-C2A2-0B99FED22B46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872067" y="432968"/>
            <a:ext cx="10515600" cy="5735529"/>
          </a:xfrm>
        </p:spPr>
        <p:txBody>
          <a:bodyPr>
            <a:normAutofit/>
          </a:bodyPr>
          <a:lstStyle>
            <a:lvl1pPr marL="0" indent="457200">
              <a:lnSpc>
                <a:spcPct val="100000"/>
              </a:lnSpc>
              <a:buNone/>
              <a:defRPr sz="1800">
                <a:latin typeface="+mj-lt"/>
                <a:ea typeface="Times New Roman" panose="02020602040305020204" pitchFamily="18" charset="0"/>
                <a:cs typeface="Times New Roman" panose="02020602040305020204" pitchFamily="18" charset="0"/>
              </a:defRPr>
            </a:lvl1pPr>
          </a:lstStyle>
          <a:p>
            <a:pPr lvl="0"/>
            <a:r>
              <a:rPr lang="en-US" dirty="0"/>
              <a:t>Indented Text</a:t>
            </a:r>
          </a:p>
        </p:txBody>
      </p:sp>
    </p:spTree>
    <p:extLst>
      <p:ext uri="{BB962C8B-B14F-4D97-AF65-F5344CB8AC3E}">
        <ns3:creationId val="40856090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FF998CB-9A85-BC74-C95D-4B73654FD2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A1A649E-F832-2976-C76E-495BEEAF242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FD23833-DE85-D0F6-7CC4-42F62F074DD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F78ED4-71B5-4E4D-9C52-9D18387CE0A0}" type="datetimeFigureOut">
              <a:rPr lang="en-US" smtClean="0"/>
              <a:t>11/11/2025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B1C5732-BAA1-4849-1A15-E554152A5A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A13F674-9B8D-B316-9A41-DBA10CCFB03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626F529-06FB-43EA-9316-1796E204545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44610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</TotalTime>
  <Words>0</Words>
  <Application>Microsoft Office PowerPoint</Application>
  <PresentationFormat>Widescreen</PresentationFormat>
  <Paragraphs>0</Paragraphs>
  <Slides>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2" baseType="lpstr">
      <vt:lpstr>Arial</vt:lpstr>
      <vt:lpstr>Office Theme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Jo K</dc:creator>
  <cp:lastModifiedBy>Jo K</cp:lastModifiedBy>
  <cp:revision>32</cp:revision>
  <dcterms:created xsi:type="dcterms:W3CDTF">2025-08-25T21:13:53Z</dcterms:created>
  <dcterms:modified xsi:type="dcterms:W3CDTF">2025-11-11T23:18:59Z</dcterms:modified>
</cp:coreProperties>
</file>