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58" r:id="rId4"/>
    <p:sldId id="263" r:id="rId5"/>
    <p:sldId id="260" r:id="rId6"/>
    <p:sldId id="264" r:id="rId7"/>
    <p:sldId id="259" r:id="rId8"/>
    <p:sldId id="265" r:id="rId9"/>
    <p:sldId id="266" r:id="rId10"/>
    <p:sldId id="26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B04EFC6-8268-4F75-9FC2-149BB3B3C991}" v="274" dt="2025-11-19T13:54:49.2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160" d="100"/>
          <a:sy n="160" d="100"/>
        </p:scale>
        <p:origin x="124" y="1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radi, Peyman" userId="dba91eb0-4a36-42e9-bb56-2c55a234965d" providerId="ADAL" clId="{BB04EFC6-8268-4F75-9FC2-149BB3B3C991}"/>
    <pc:docChg chg="undo custSel addSld modSld sldOrd modMainMaster">
      <pc:chgData name="Moradi, Peyman" userId="dba91eb0-4a36-42e9-bb56-2c55a234965d" providerId="ADAL" clId="{BB04EFC6-8268-4F75-9FC2-149BB3B3C991}" dt="2025-11-19T13:55:46.655" v="615" actId="6549"/>
      <pc:docMkLst>
        <pc:docMk/>
      </pc:docMkLst>
      <pc:sldChg chg="addSp delSp modSp ord">
        <pc:chgData name="Moradi, Peyman" userId="dba91eb0-4a36-42e9-bb56-2c55a234965d" providerId="ADAL" clId="{BB04EFC6-8268-4F75-9FC2-149BB3B3C991}" dt="2025-11-19T13:54:49.297" v="570" actId="478"/>
        <pc:sldMkLst>
          <pc:docMk/>
          <pc:sldMk cId="997169851" sldId="257"/>
        </pc:sldMkLst>
        <pc:picChg chg="add del mod">
          <ac:chgData name="Moradi, Peyman" userId="dba91eb0-4a36-42e9-bb56-2c55a234965d" providerId="ADAL" clId="{BB04EFC6-8268-4F75-9FC2-149BB3B3C991}" dt="2025-11-19T13:54:49.297" v="570" actId="478"/>
          <ac:picMkLst>
            <pc:docMk/>
            <pc:sldMk cId="997169851" sldId="257"/>
            <ac:picMk id="2" creationId="{B824849D-0576-B0FC-64B0-C3702FF6DB7E}"/>
          </ac:picMkLst>
        </pc:picChg>
        <pc:picChg chg="del">
          <ac:chgData name="Moradi, Peyman" userId="dba91eb0-4a36-42e9-bb56-2c55a234965d" providerId="ADAL" clId="{BB04EFC6-8268-4F75-9FC2-149BB3B3C991}" dt="2025-11-19T13:54:18.619" v="563" actId="478"/>
          <ac:picMkLst>
            <pc:docMk/>
            <pc:sldMk cId="997169851" sldId="257"/>
            <ac:picMk id="1026" creationId="{9CF6A9A3-FD57-82D0-76A3-49C23B93197C}"/>
          </ac:picMkLst>
        </pc:picChg>
      </pc:sldChg>
      <pc:sldChg chg="modSp mod">
        <pc:chgData name="Moradi, Peyman" userId="dba91eb0-4a36-42e9-bb56-2c55a234965d" providerId="ADAL" clId="{BB04EFC6-8268-4F75-9FC2-149BB3B3C991}" dt="2025-11-19T12:38:59.452" v="369" actId="403"/>
        <pc:sldMkLst>
          <pc:docMk/>
          <pc:sldMk cId="3609631159" sldId="258"/>
        </pc:sldMkLst>
        <pc:graphicFrameChg chg="modGraphic">
          <ac:chgData name="Moradi, Peyman" userId="dba91eb0-4a36-42e9-bb56-2c55a234965d" providerId="ADAL" clId="{BB04EFC6-8268-4F75-9FC2-149BB3B3C991}" dt="2025-11-19T12:38:59.452" v="369" actId="403"/>
          <ac:graphicFrameMkLst>
            <pc:docMk/>
            <pc:sldMk cId="3609631159" sldId="258"/>
            <ac:graphicFrameMk id="5" creationId="{34D34C36-F082-C7B3-1633-8E43E374AAC9}"/>
          </ac:graphicFrameMkLst>
        </pc:graphicFrameChg>
      </pc:sldChg>
      <pc:sldChg chg="addSp delSp modSp mod ord">
        <pc:chgData name="Moradi, Peyman" userId="dba91eb0-4a36-42e9-bb56-2c55a234965d" providerId="ADAL" clId="{BB04EFC6-8268-4F75-9FC2-149BB3B3C991}" dt="2025-11-19T13:55:20.804" v="573" actId="20577"/>
        <pc:sldMkLst>
          <pc:docMk/>
          <pc:sldMk cId="348206209" sldId="259"/>
        </pc:sldMkLst>
        <pc:spChg chg="add mod">
          <ac:chgData name="Moradi, Peyman" userId="dba91eb0-4a36-42e9-bb56-2c55a234965d" providerId="ADAL" clId="{BB04EFC6-8268-4F75-9FC2-149BB3B3C991}" dt="2025-11-19T13:55:20.804" v="573" actId="20577"/>
          <ac:spMkLst>
            <pc:docMk/>
            <pc:sldMk cId="348206209" sldId="259"/>
            <ac:spMk id="2" creationId="{22D6B876-51A5-CDD2-898A-E4BB297A725F}"/>
          </ac:spMkLst>
        </pc:spChg>
        <pc:spChg chg="del">
          <ac:chgData name="Moradi, Peyman" userId="dba91eb0-4a36-42e9-bb56-2c55a234965d" providerId="ADAL" clId="{BB04EFC6-8268-4F75-9FC2-149BB3B3C991}" dt="2025-11-19T13:28:10.030" v="409" actId="478"/>
          <ac:spMkLst>
            <pc:docMk/>
            <pc:sldMk cId="348206209" sldId="259"/>
            <ac:spMk id="16" creationId="{9889454A-F07F-C0EE-B64E-D2B82809BFB0}"/>
          </ac:spMkLst>
        </pc:spChg>
        <pc:graphicFrameChg chg="mod">
          <ac:chgData name="Moradi, Peyman" userId="dba91eb0-4a36-42e9-bb56-2c55a234965d" providerId="ADAL" clId="{BB04EFC6-8268-4F75-9FC2-149BB3B3C991}" dt="2025-11-19T13:53:38.687" v="555" actId="207"/>
          <ac:graphicFrameMkLst>
            <pc:docMk/>
            <pc:sldMk cId="348206209" sldId="259"/>
            <ac:graphicFrameMk id="10" creationId="{04FFF0D5-86E4-BFB4-A048-E34CF6C0B9DB}"/>
          </ac:graphicFrameMkLst>
        </pc:graphicFrameChg>
        <pc:picChg chg="del">
          <ac:chgData name="Moradi, Peyman" userId="dba91eb0-4a36-42e9-bb56-2c55a234965d" providerId="ADAL" clId="{BB04EFC6-8268-4F75-9FC2-149BB3B3C991}" dt="2025-11-19T13:28:08.761" v="408" actId="478"/>
          <ac:picMkLst>
            <pc:docMk/>
            <pc:sldMk cId="348206209" sldId="259"/>
            <ac:picMk id="24" creationId="{5F67D1E5-CB05-C2C0-B51F-EB3ABD01D627}"/>
          </ac:picMkLst>
        </pc:picChg>
      </pc:sldChg>
      <pc:sldChg chg="addSp delSp modSp mod">
        <pc:chgData name="Moradi, Peyman" userId="dba91eb0-4a36-42e9-bb56-2c55a234965d" providerId="ADAL" clId="{BB04EFC6-8268-4F75-9FC2-149BB3B3C991}" dt="2025-11-19T13:54:47.604" v="569" actId="478"/>
        <pc:sldMkLst>
          <pc:docMk/>
          <pc:sldMk cId="3903256587" sldId="261"/>
        </pc:sldMkLst>
        <pc:spChg chg="mod">
          <ac:chgData name="Moradi, Peyman" userId="dba91eb0-4a36-42e9-bb56-2c55a234965d" providerId="ADAL" clId="{BB04EFC6-8268-4F75-9FC2-149BB3B3C991}" dt="2025-11-19T13:53:49.161" v="558" actId="20577"/>
          <ac:spMkLst>
            <pc:docMk/>
            <pc:sldMk cId="3903256587" sldId="261"/>
            <ac:spMk id="3" creationId="{DD77DABC-AAF1-EE8C-CBC3-473EB5ADCA85}"/>
          </ac:spMkLst>
        </pc:spChg>
        <pc:picChg chg="add del mod">
          <ac:chgData name="Moradi, Peyman" userId="dba91eb0-4a36-42e9-bb56-2c55a234965d" providerId="ADAL" clId="{BB04EFC6-8268-4F75-9FC2-149BB3B3C991}" dt="2025-11-19T13:54:47.604" v="569" actId="478"/>
          <ac:picMkLst>
            <pc:docMk/>
            <pc:sldMk cId="3903256587" sldId="261"/>
            <ac:picMk id="1026" creationId="{4E5ED9D5-32B3-3A42-05E0-1E4B9929E0A3}"/>
          </ac:picMkLst>
        </pc:picChg>
      </pc:sldChg>
      <pc:sldChg chg="addSp delSp modSp mod">
        <pc:chgData name="Moradi, Peyman" userId="dba91eb0-4a36-42e9-bb56-2c55a234965d" providerId="ADAL" clId="{BB04EFC6-8268-4F75-9FC2-149BB3B3C991}" dt="2025-11-19T12:36:41.720" v="366" actId="403"/>
        <pc:sldMkLst>
          <pc:docMk/>
          <pc:sldMk cId="2701834378" sldId="263"/>
        </pc:sldMkLst>
        <pc:spChg chg="add mod">
          <ac:chgData name="Moradi, Peyman" userId="dba91eb0-4a36-42e9-bb56-2c55a234965d" providerId="ADAL" clId="{BB04EFC6-8268-4F75-9FC2-149BB3B3C991}" dt="2025-11-19T12:32:11.932" v="100"/>
          <ac:spMkLst>
            <pc:docMk/>
            <pc:sldMk cId="2701834378" sldId="263"/>
            <ac:spMk id="3" creationId="{76E2CA01-898D-DBBA-C98A-CA86B04C572D}"/>
          </ac:spMkLst>
        </pc:spChg>
        <pc:spChg chg="mod">
          <ac:chgData name="Moradi, Peyman" userId="dba91eb0-4a36-42e9-bb56-2c55a234965d" providerId="ADAL" clId="{BB04EFC6-8268-4F75-9FC2-149BB3B3C991}" dt="2025-11-19T12:32:10.750" v="99"/>
          <ac:spMkLst>
            <pc:docMk/>
            <pc:sldMk cId="2701834378" sldId="263"/>
            <ac:spMk id="4" creationId="{18E6EFF1-1DF3-4285-3413-8486395A3965}"/>
          </ac:spMkLst>
        </pc:spChg>
        <pc:spChg chg="add mod">
          <ac:chgData name="Moradi, Peyman" userId="dba91eb0-4a36-42e9-bb56-2c55a234965d" providerId="ADAL" clId="{BB04EFC6-8268-4F75-9FC2-149BB3B3C991}" dt="2025-11-19T12:32:48.952" v="129" actId="115"/>
          <ac:spMkLst>
            <pc:docMk/>
            <pc:sldMk cId="2701834378" sldId="263"/>
            <ac:spMk id="6" creationId="{36F6C389-D919-A1B0-4C41-85B67C778205}"/>
          </ac:spMkLst>
        </pc:spChg>
        <pc:spChg chg="add mod">
          <ac:chgData name="Moradi, Peyman" userId="dba91eb0-4a36-42e9-bb56-2c55a234965d" providerId="ADAL" clId="{BB04EFC6-8268-4F75-9FC2-149BB3B3C991}" dt="2025-11-19T12:36:23.308" v="359" actId="14100"/>
          <ac:spMkLst>
            <pc:docMk/>
            <pc:sldMk cId="2701834378" sldId="263"/>
            <ac:spMk id="7" creationId="{77D0BFEA-E1DE-DBB0-4626-7D50AAA747A3}"/>
          </ac:spMkLst>
        </pc:spChg>
        <pc:spChg chg="add del mod">
          <ac:chgData name="Moradi, Peyman" userId="dba91eb0-4a36-42e9-bb56-2c55a234965d" providerId="ADAL" clId="{BB04EFC6-8268-4F75-9FC2-149BB3B3C991}" dt="2025-11-19T12:34:47.343" v="316"/>
          <ac:spMkLst>
            <pc:docMk/>
            <pc:sldMk cId="2701834378" sldId="263"/>
            <ac:spMk id="8" creationId="{511E5C3F-3DFC-5F56-4A0F-C1CF58038917}"/>
          </ac:spMkLst>
        </pc:spChg>
        <pc:grpChg chg="add mod">
          <ac:chgData name="Moradi, Peyman" userId="dba91eb0-4a36-42e9-bb56-2c55a234965d" providerId="ADAL" clId="{BB04EFC6-8268-4F75-9FC2-149BB3B3C991}" dt="2025-11-19T12:36:29.948" v="364" actId="1035"/>
          <ac:grpSpMkLst>
            <pc:docMk/>
            <pc:sldMk cId="2701834378" sldId="263"/>
            <ac:grpSpMk id="2" creationId="{1F39D5F6-70C7-6FD5-5A63-387650AD3795}"/>
          </ac:grpSpMkLst>
        </pc:grpChg>
        <pc:graphicFrameChg chg="mod modGraphic">
          <ac:chgData name="Moradi, Peyman" userId="dba91eb0-4a36-42e9-bb56-2c55a234965d" providerId="ADAL" clId="{BB04EFC6-8268-4F75-9FC2-149BB3B3C991}" dt="2025-11-19T12:36:41.720" v="366" actId="403"/>
          <ac:graphicFrameMkLst>
            <pc:docMk/>
            <pc:sldMk cId="2701834378" sldId="263"/>
            <ac:graphicFrameMk id="5" creationId="{908E90FC-1670-F7B7-C787-26BECD49125B}"/>
          </ac:graphicFrameMkLst>
        </pc:graphicFrameChg>
      </pc:sldChg>
      <pc:sldChg chg="addSp delSp modSp new mod">
        <pc:chgData name="Moradi, Peyman" userId="dba91eb0-4a36-42e9-bb56-2c55a234965d" providerId="ADAL" clId="{BB04EFC6-8268-4F75-9FC2-149BB3B3C991}" dt="2025-11-19T13:27:53.148" v="403" actId="20577"/>
        <pc:sldMkLst>
          <pc:docMk/>
          <pc:sldMk cId="178843416" sldId="264"/>
        </pc:sldMkLst>
        <pc:spChg chg="del mod">
          <ac:chgData name="Moradi, Peyman" userId="dba91eb0-4a36-42e9-bb56-2c55a234965d" providerId="ADAL" clId="{BB04EFC6-8268-4F75-9FC2-149BB3B3C991}" dt="2025-11-19T13:27:20.886" v="392" actId="478"/>
          <ac:spMkLst>
            <pc:docMk/>
            <pc:sldMk cId="178843416" sldId="264"/>
            <ac:spMk id="2" creationId="{5B336B75-0C3C-F623-DB84-3285F7BDA922}"/>
          </ac:spMkLst>
        </pc:spChg>
        <pc:spChg chg="add del">
          <ac:chgData name="Moradi, Peyman" userId="dba91eb0-4a36-42e9-bb56-2c55a234965d" providerId="ADAL" clId="{BB04EFC6-8268-4F75-9FC2-149BB3B3C991}" dt="2025-11-19T13:27:07.339" v="387" actId="478"/>
          <ac:spMkLst>
            <pc:docMk/>
            <pc:sldMk cId="178843416" sldId="264"/>
            <ac:spMk id="3" creationId="{A3518B08-4792-D8EE-265B-205DA03D1A6D}"/>
          </ac:spMkLst>
        </pc:spChg>
        <pc:spChg chg="add mod">
          <ac:chgData name="Moradi, Peyman" userId="dba91eb0-4a36-42e9-bb56-2c55a234965d" providerId="ADAL" clId="{BB04EFC6-8268-4F75-9FC2-149BB3B3C991}" dt="2025-11-19T13:27:25.665" v="395" actId="403"/>
          <ac:spMkLst>
            <pc:docMk/>
            <pc:sldMk cId="178843416" sldId="264"/>
            <ac:spMk id="8" creationId="{D309792C-9703-002E-6000-DA4BE63B6216}"/>
          </ac:spMkLst>
        </pc:spChg>
        <pc:spChg chg="add del mod">
          <ac:chgData name="Moradi, Peyman" userId="dba91eb0-4a36-42e9-bb56-2c55a234965d" providerId="ADAL" clId="{BB04EFC6-8268-4F75-9FC2-149BB3B3C991}" dt="2025-11-19T13:27:23.116" v="393" actId="478"/>
          <ac:spMkLst>
            <pc:docMk/>
            <pc:sldMk cId="178843416" sldId="264"/>
            <ac:spMk id="10" creationId="{21258FB4-E340-597D-79EF-78611745C121}"/>
          </ac:spMkLst>
        </pc:spChg>
        <pc:spChg chg="add mod">
          <ac:chgData name="Moradi, Peyman" userId="dba91eb0-4a36-42e9-bb56-2c55a234965d" providerId="ADAL" clId="{BB04EFC6-8268-4F75-9FC2-149BB3B3C991}" dt="2025-11-19T13:27:53.148" v="403" actId="20577"/>
          <ac:spMkLst>
            <pc:docMk/>
            <pc:sldMk cId="178843416" sldId="264"/>
            <ac:spMk id="12" creationId="{DDF99BFB-3ACB-57E1-8080-72F34CCFA474}"/>
          </ac:spMkLst>
        </pc:spChg>
        <pc:picChg chg="add del mod ord">
          <ac:chgData name="Moradi, Peyman" userId="dba91eb0-4a36-42e9-bb56-2c55a234965d" providerId="ADAL" clId="{BB04EFC6-8268-4F75-9FC2-149BB3B3C991}" dt="2025-11-19T13:26:56.157" v="382" actId="22"/>
          <ac:picMkLst>
            <pc:docMk/>
            <pc:sldMk cId="178843416" sldId="264"/>
            <ac:picMk id="5" creationId="{53A07A8C-DFD9-A5EB-4D00-069B2C8AA5E5}"/>
          </ac:picMkLst>
        </pc:picChg>
        <pc:picChg chg="add mod ord">
          <ac:chgData name="Moradi, Peyman" userId="dba91eb0-4a36-42e9-bb56-2c55a234965d" providerId="ADAL" clId="{BB04EFC6-8268-4F75-9FC2-149BB3B3C991}" dt="2025-11-19T13:27:45.128" v="399" actId="1076"/>
          <ac:picMkLst>
            <pc:docMk/>
            <pc:sldMk cId="178843416" sldId="264"/>
            <ac:picMk id="7" creationId="{06750C7B-352F-E1D2-7698-7F93851933A5}"/>
          </ac:picMkLst>
        </pc:picChg>
      </pc:sldChg>
      <pc:sldChg chg="addSp delSp modSp new mod">
        <pc:chgData name="Moradi, Peyman" userId="dba91eb0-4a36-42e9-bb56-2c55a234965d" providerId="ADAL" clId="{BB04EFC6-8268-4F75-9FC2-149BB3B3C991}" dt="2025-11-19T13:55:33.907" v="585" actId="20577"/>
        <pc:sldMkLst>
          <pc:docMk/>
          <pc:sldMk cId="4178740839" sldId="265"/>
        </pc:sldMkLst>
        <pc:spChg chg="del mod">
          <ac:chgData name="Moradi, Peyman" userId="dba91eb0-4a36-42e9-bb56-2c55a234965d" providerId="ADAL" clId="{BB04EFC6-8268-4F75-9FC2-149BB3B3C991}" dt="2025-11-19T13:28:45.743" v="432" actId="478"/>
          <ac:spMkLst>
            <pc:docMk/>
            <pc:sldMk cId="4178740839" sldId="265"/>
            <ac:spMk id="2" creationId="{4B7D4116-0C69-19EB-308C-82A1C1342E26}"/>
          </ac:spMkLst>
        </pc:spChg>
        <pc:spChg chg="del">
          <ac:chgData name="Moradi, Peyman" userId="dba91eb0-4a36-42e9-bb56-2c55a234965d" providerId="ADAL" clId="{BB04EFC6-8268-4F75-9FC2-149BB3B3C991}" dt="2025-11-19T13:28:29.513" v="426" actId="478"/>
          <ac:spMkLst>
            <pc:docMk/>
            <pc:sldMk cId="4178740839" sldId="265"/>
            <ac:spMk id="3" creationId="{39490E50-DF51-0523-FB2A-414FD1A4B464}"/>
          </ac:spMkLst>
        </pc:spChg>
        <pc:spChg chg="add mod">
          <ac:chgData name="Moradi, Peyman" userId="dba91eb0-4a36-42e9-bb56-2c55a234965d" providerId="ADAL" clId="{BB04EFC6-8268-4F75-9FC2-149BB3B3C991}" dt="2025-11-19T13:55:33.907" v="585" actId="20577"/>
          <ac:spMkLst>
            <pc:docMk/>
            <pc:sldMk cId="4178740839" sldId="265"/>
            <ac:spMk id="4" creationId="{ACA91D11-76A7-43B7-ED6D-050256E5C1D9}"/>
          </ac:spMkLst>
        </pc:spChg>
        <pc:spChg chg="add del mod">
          <ac:chgData name="Moradi, Peyman" userId="dba91eb0-4a36-42e9-bb56-2c55a234965d" providerId="ADAL" clId="{BB04EFC6-8268-4F75-9FC2-149BB3B3C991}" dt="2025-11-19T13:28:49.019" v="433" actId="478"/>
          <ac:spMkLst>
            <pc:docMk/>
            <pc:sldMk cId="4178740839" sldId="265"/>
            <ac:spMk id="6" creationId="{92FDD811-30DC-C4E4-4380-C432EE606550}"/>
          </ac:spMkLst>
        </pc:spChg>
        <pc:picChg chg="add mod">
          <ac:chgData name="Moradi, Peyman" userId="dba91eb0-4a36-42e9-bb56-2c55a234965d" providerId="ADAL" clId="{BB04EFC6-8268-4F75-9FC2-149BB3B3C991}" dt="2025-11-19T13:29:01.689" v="437" actId="1076"/>
          <ac:picMkLst>
            <pc:docMk/>
            <pc:sldMk cId="4178740839" sldId="265"/>
            <ac:picMk id="8" creationId="{AA818E3A-38ED-908A-8800-150E885C0D8F}"/>
          </ac:picMkLst>
        </pc:picChg>
        <pc:picChg chg="add del mod">
          <ac:chgData name="Moradi, Peyman" userId="dba91eb0-4a36-42e9-bb56-2c55a234965d" providerId="ADAL" clId="{BB04EFC6-8268-4F75-9FC2-149BB3B3C991}" dt="2025-11-19T13:30:29.532" v="444" actId="478"/>
          <ac:picMkLst>
            <pc:docMk/>
            <pc:sldMk cId="4178740839" sldId="265"/>
            <ac:picMk id="10" creationId="{49676578-A1F5-1E69-937A-59988619C8A3}"/>
          </ac:picMkLst>
        </pc:picChg>
        <pc:picChg chg="add mod">
          <ac:chgData name="Moradi, Peyman" userId="dba91eb0-4a36-42e9-bb56-2c55a234965d" providerId="ADAL" clId="{BB04EFC6-8268-4F75-9FC2-149BB3B3C991}" dt="2025-11-19T13:30:43.035" v="449" actId="1076"/>
          <ac:picMkLst>
            <pc:docMk/>
            <pc:sldMk cId="4178740839" sldId="265"/>
            <ac:picMk id="12" creationId="{4B0088F7-6B2A-E319-0369-F807EA8AB7E8}"/>
          </ac:picMkLst>
        </pc:picChg>
      </pc:sldChg>
      <pc:sldChg chg="addSp delSp modSp add mod">
        <pc:chgData name="Moradi, Peyman" userId="dba91eb0-4a36-42e9-bb56-2c55a234965d" providerId="ADAL" clId="{BB04EFC6-8268-4F75-9FC2-149BB3B3C991}" dt="2025-11-19T13:55:46.655" v="615" actId="6549"/>
        <pc:sldMkLst>
          <pc:docMk/>
          <pc:sldMk cId="1528255773" sldId="266"/>
        </pc:sldMkLst>
        <pc:spChg chg="mod">
          <ac:chgData name="Moradi, Peyman" userId="dba91eb0-4a36-42e9-bb56-2c55a234965d" providerId="ADAL" clId="{BB04EFC6-8268-4F75-9FC2-149BB3B3C991}" dt="2025-11-19T13:55:46.655" v="615" actId="6549"/>
          <ac:spMkLst>
            <pc:docMk/>
            <pc:sldMk cId="1528255773" sldId="266"/>
            <ac:spMk id="4" creationId="{88F8AC78-AEF7-1AE4-6FE2-0B25B9B25E6D}"/>
          </ac:spMkLst>
        </pc:spChg>
        <pc:picChg chg="add del mod">
          <ac:chgData name="Moradi, Peyman" userId="dba91eb0-4a36-42e9-bb56-2c55a234965d" providerId="ADAL" clId="{BB04EFC6-8268-4F75-9FC2-149BB3B3C991}" dt="2025-11-19T13:48:15.272" v="488" actId="478"/>
          <ac:picMkLst>
            <pc:docMk/>
            <pc:sldMk cId="1528255773" sldId="266"/>
            <ac:picMk id="3" creationId="{DEF3932A-5FB0-B84A-4164-C8A08C48F302}"/>
          </ac:picMkLst>
        </pc:picChg>
        <pc:picChg chg="add del mod">
          <ac:chgData name="Moradi, Peyman" userId="dba91eb0-4a36-42e9-bb56-2c55a234965d" providerId="ADAL" clId="{BB04EFC6-8268-4F75-9FC2-149BB3B3C991}" dt="2025-11-19T13:45:23.960" v="479" actId="478"/>
          <ac:picMkLst>
            <pc:docMk/>
            <pc:sldMk cId="1528255773" sldId="266"/>
            <ac:picMk id="6" creationId="{28455AFE-A822-9787-5D63-ABADE7842801}"/>
          </ac:picMkLst>
        </pc:picChg>
        <pc:picChg chg="del">
          <ac:chgData name="Moradi, Peyman" userId="dba91eb0-4a36-42e9-bb56-2c55a234965d" providerId="ADAL" clId="{BB04EFC6-8268-4F75-9FC2-149BB3B3C991}" dt="2025-11-19T13:43:01.714" v="466" actId="478"/>
          <ac:picMkLst>
            <pc:docMk/>
            <pc:sldMk cId="1528255773" sldId="266"/>
            <ac:picMk id="8" creationId="{522519C1-C4F8-2606-7461-F9863081EFB7}"/>
          </ac:picMkLst>
        </pc:picChg>
        <pc:picChg chg="add del mod">
          <ac:chgData name="Moradi, Peyman" userId="dba91eb0-4a36-42e9-bb56-2c55a234965d" providerId="ADAL" clId="{BB04EFC6-8268-4F75-9FC2-149BB3B3C991}" dt="2025-11-19T13:45:24.343" v="480" actId="478"/>
          <ac:picMkLst>
            <pc:docMk/>
            <pc:sldMk cId="1528255773" sldId="266"/>
            <ac:picMk id="9" creationId="{87471FDE-B92F-0F85-8430-B5EA8DCE5945}"/>
          </ac:picMkLst>
        </pc:picChg>
        <pc:picChg chg="add mod">
          <ac:chgData name="Moradi, Peyman" userId="dba91eb0-4a36-42e9-bb56-2c55a234965d" providerId="ADAL" clId="{BB04EFC6-8268-4F75-9FC2-149BB3B3C991}" dt="2025-11-19T13:45:42.992" v="483" actId="1076"/>
          <ac:picMkLst>
            <pc:docMk/>
            <pc:sldMk cId="1528255773" sldId="266"/>
            <ac:picMk id="11" creationId="{A149FA92-0621-FC2A-85C0-3E9E2FE8A91F}"/>
          </ac:picMkLst>
        </pc:picChg>
        <pc:picChg chg="del">
          <ac:chgData name="Moradi, Peyman" userId="dba91eb0-4a36-42e9-bb56-2c55a234965d" providerId="ADAL" clId="{BB04EFC6-8268-4F75-9FC2-149BB3B3C991}" dt="2025-11-19T13:43:14.720" v="470" actId="478"/>
          <ac:picMkLst>
            <pc:docMk/>
            <pc:sldMk cId="1528255773" sldId="266"/>
            <ac:picMk id="12" creationId="{AA572B59-C8C1-3B2C-DEC4-2A5FCAF50BB6}"/>
          </ac:picMkLst>
        </pc:picChg>
        <pc:picChg chg="add mod">
          <ac:chgData name="Moradi, Peyman" userId="dba91eb0-4a36-42e9-bb56-2c55a234965d" providerId="ADAL" clId="{BB04EFC6-8268-4F75-9FC2-149BB3B3C991}" dt="2025-11-19T13:45:53.633" v="487" actId="14100"/>
          <ac:picMkLst>
            <pc:docMk/>
            <pc:sldMk cId="1528255773" sldId="266"/>
            <ac:picMk id="14" creationId="{671EBFFD-41B8-9C8A-B276-4BDE92F8F0DB}"/>
          </ac:picMkLst>
        </pc:picChg>
        <pc:picChg chg="add mod">
          <ac:chgData name="Moradi, Peyman" userId="dba91eb0-4a36-42e9-bb56-2c55a234965d" providerId="ADAL" clId="{BB04EFC6-8268-4F75-9FC2-149BB3B3C991}" dt="2025-11-19T13:48:19.989" v="491" actId="1076"/>
          <ac:picMkLst>
            <pc:docMk/>
            <pc:sldMk cId="1528255773" sldId="266"/>
            <ac:picMk id="16" creationId="{0125EB6F-872D-CAC9-4F0A-98D875F50CF3}"/>
          </ac:picMkLst>
        </pc:picChg>
      </pc:sldChg>
      <pc:sldMasterChg chg="modSldLayout">
        <pc:chgData name="Moradi, Peyman" userId="dba91eb0-4a36-42e9-bb56-2c55a234965d" providerId="ADAL" clId="{BB04EFC6-8268-4F75-9FC2-149BB3B3C991}" dt="2025-11-19T13:54:38.953" v="568" actId="14100"/>
        <pc:sldMasterMkLst>
          <pc:docMk/>
          <pc:sldMasterMk cId="4273989651" sldId="2147483648"/>
        </pc:sldMasterMkLst>
        <pc:sldLayoutChg chg="addSp delSp modSp mod">
          <pc:chgData name="Moradi, Peyman" userId="dba91eb0-4a36-42e9-bb56-2c55a234965d" providerId="ADAL" clId="{BB04EFC6-8268-4F75-9FC2-149BB3B3C991}" dt="2025-11-19T13:54:38.953" v="568" actId="14100"/>
          <pc:sldLayoutMkLst>
            <pc:docMk/>
            <pc:sldMasterMk cId="4273989651" sldId="2147483648"/>
            <pc:sldLayoutMk cId="3198248103" sldId="2147483650"/>
          </pc:sldLayoutMkLst>
          <pc:spChg chg="del">
            <ac:chgData name="Moradi, Peyman" userId="dba91eb0-4a36-42e9-bb56-2c55a234965d" providerId="ADAL" clId="{BB04EFC6-8268-4F75-9FC2-149BB3B3C991}" dt="2025-11-19T13:54:36.494" v="566" actId="478"/>
            <ac:spMkLst>
              <pc:docMk/>
              <pc:sldMasterMk cId="4273989651" sldId="2147483648"/>
              <pc:sldLayoutMk cId="3198248103" sldId="2147483650"/>
              <ac:spMk id="8" creationId="{3BE7B532-D608-3BBC-1CE4-2BF51BB263E4}"/>
            </ac:spMkLst>
          </pc:spChg>
          <pc:picChg chg="add mod">
            <ac:chgData name="Moradi, Peyman" userId="dba91eb0-4a36-42e9-bb56-2c55a234965d" providerId="ADAL" clId="{BB04EFC6-8268-4F75-9FC2-149BB3B3C991}" dt="2025-11-19T13:54:34.327" v="565"/>
            <ac:picMkLst>
              <pc:docMk/>
              <pc:sldMasterMk cId="4273989651" sldId="2147483648"/>
              <pc:sldLayoutMk cId="3198248103" sldId="2147483650"/>
              <ac:picMk id="7" creationId="{6B39DBDF-D865-2610-F805-DC533E83A53E}"/>
            </ac:picMkLst>
          </pc:picChg>
          <pc:picChg chg="add mod">
            <ac:chgData name="Moradi, Peyman" userId="dba91eb0-4a36-42e9-bb56-2c55a234965d" providerId="ADAL" clId="{BB04EFC6-8268-4F75-9FC2-149BB3B3C991}" dt="2025-11-19T13:54:38.953" v="568" actId="14100"/>
            <ac:picMkLst>
              <pc:docMk/>
              <pc:sldMasterMk cId="4273989651" sldId="2147483648"/>
              <pc:sldLayoutMk cId="3198248103" sldId="2147483650"/>
              <ac:picMk id="9" creationId="{E066B403-E53F-84A8-0496-B2EE581A01C4}"/>
            </ac:picMkLst>
          </pc:picChg>
        </pc:sldLayoutChg>
      </pc:sldMasterChg>
    </pc:docChg>
  </pc:docChgLst>
  <pc:docChgLst>
    <pc:chgData name="Moradi, Peyman" userId="dba91eb0-4a36-42e9-bb56-2c55a234965d" providerId="ADAL" clId="{5270F181-0390-46DC-B28E-91AA3674F807}"/>
    <pc:docChg chg="undo custSel addSld delSld modSld">
      <pc:chgData name="Moradi, Peyman" userId="dba91eb0-4a36-42e9-bb56-2c55a234965d" providerId="ADAL" clId="{5270F181-0390-46DC-B28E-91AA3674F807}" dt="2025-05-20T12:18:21.723" v="1900" actId="20577"/>
      <pc:docMkLst>
        <pc:docMk/>
      </pc:docMkLst>
      <pc:sldChg chg="del">
        <pc:chgData name="Moradi, Peyman" userId="dba91eb0-4a36-42e9-bb56-2c55a234965d" providerId="ADAL" clId="{5270F181-0390-46DC-B28E-91AA3674F807}" dt="2025-05-06T18:27:31.135" v="2" actId="47"/>
        <pc:sldMkLst>
          <pc:docMk/>
          <pc:sldMk cId="1069998939" sldId="256"/>
        </pc:sldMkLst>
      </pc:sldChg>
      <pc:sldChg chg="addSp modSp mod">
        <pc:chgData name="Moradi, Peyman" userId="dba91eb0-4a36-42e9-bb56-2c55a234965d" providerId="ADAL" clId="{5270F181-0390-46DC-B28E-91AA3674F807}" dt="2025-05-14T12:13:59.659" v="1484" actId="1076"/>
        <pc:sldMkLst>
          <pc:docMk/>
          <pc:sldMk cId="997169851" sldId="257"/>
        </pc:sldMkLst>
      </pc:sldChg>
      <pc:sldChg chg="addSp delSp modSp new mod">
        <pc:chgData name="Moradi, Peyman" userId="dba91eb0-4a36-42e9-bb56-2c55a234965d" providerId="ADAL" clId="{5270F181-0390-46DC-B28E-91AA3674F807}" dt="2025-05-14T12:18:48.744" v="1512" actId="13926"/>
        <pc:sldMkLst>
          <pc:docMk/>
          <pc:sldMk cId="3609631159" sldId="258"/>
        </pc:sldMkLst>
      </pc:sldChg>
      <pc:sldChg chg="addSp delSp modSp new mod">
        <pc:chgData name="Moradi, Peyman" userId="dba91eb0-4a36-42e9-bb56-2c55a234965d" providerId="ADAL" clId="{5270F181-0390-46DC-B28E-91AA3674F807}" dt="2025-05-06T18:53:43.704" v="1483"/>
        <pc:sldMkLst>
          <pc:docMk/>
          <pc:sldMk cId="348206209" sldId="259"/>
        </pc:sldMkLst>
      </pc:sldChg>
      <pc:sldChg chg="addSp delSp modSp new mod">
        <pc:chgData name="Moradi, Peyman" userId="dba91eb0-4a36-42e9-bb56-2c55a234965d" providerId="ADAL" clId="{5270F181-0390-46DC-B28E-91AA3674F807}" dt="2025-05-20T12:18:21.723" v="1900" actId="20577"/>
        <pc:sldMkLst>
          <pc:docMk/>
          <pc:sldMk cId="334279111" sldId="260"/>
        </pc:sldMkLst>
      </pc:sldChg>
      <pc:sldChg chg="new del">
        <pc:chgData name="Moradi, Peyman" userId="dba91eb0-4a36-42e9-bb56-2c55a234965d" providerId="ADAL" clId="{5270F181-0390-46DC-B28E-91AA3674F807}" dt="2025-05-06T18:50:13.102" v="1363" actId="47"/>
        <pc:sldMkLst>
          <pc:docMk/>
          <pc:sldMk cId="3099089594" sldId="260"/>
        </pc:sldMkLst>
      </pc:sldChg>
    </pc:docChg>
  </pc:docChgLst>
  <pc:docChgLst>
    <pc:chgData name="Moradi, Peyman" userId="dba91eb0-4a36-42e9-bb56-2c55a234965d" providerId="ADAL" clId="{5EE2AE56-8586-43CA-90CA-F979252C708F}"/>
    <pc:docChg chg="undo custSel addSld modSld sldOrd modMainMaster">
      <pc:chgData name="Moradi, Peyman" userId="dba91eb0-4a36-42e9-bb56-2c55a234965d" providerId="ADAL" clId="{5EE2AE56-8586-43CA-90CA-F979252C708F}" dt="2025-09-22T09:56:56.118" v="773"/>
      <pc:docMkLst>
        <pc:docMk/>
      </pc:docMkLst>
      <pc:sldChg chg="ord">
        <pc:chgData name="Moradi, Peyman" userId="dba91eb0-4a36-42e9-bb56-2c55a234965d" providerId="ADAL" clId="{5EE2AE56-8586-43CA-90CA-F979252C708F}" dt="2025-09-21T14:21:34.826" v="210"/>
        <pc:sldMkLst>
          <pc:docMk/>
          <pc:sldMk cId="997169851" sldId="257"/>
        </pc:sldMkLst>
      </pc:sldChg>
      <pc:sldChg chg="delSp modSp mod">
        <pc:chgData name="Moradi, Peyman" userId="dba91eb0-4a36-42e9-bb56-2c55a234965d" providerId="ADAL" clId="{5EE2AE56-8586-43CA-90CA-F979252C708F}" dt="2025-09-21T14:23:28.365" v="244" actId="6549"/>
        <pc:sldMkLst>
          <pc:docMk/>
          <pc:sldMk cId="3609631159" sldId="258"/>
        </pc:sldMkLst>
        <pc:spChg chg="mod">
          <ac:chgData name="Moradi, Peyman" userId="dba91eb0-4a36-42e9-bb56-2c55a234965d" providerId="ADAL" clId="{5EE2AE56-8586-43CA-90CA-F979252C708F}" dt="2025-09-21T14:23:28.365" v="244" actId="6549"/>
          <ac:spMkLst>
            <pc:docMk/>
            <pc:sldMk cId="3609631159" sldId="258"/>
            <ac:spMk id="6" creationId="{DAA0E0B6-C72F-45D3-B145-1DEAC3DFB930}"/>
          </ac:spMkLst>
        </pc:spChg>
        <pc:graphicFrameChg chg="mod">
          <ac:chgData name="Moradi, Peyman" userId="dba91eb0-4a36-42e9-bb56-2c55a234965d" providerId="ADAL" clId="{5EE2AE56-8586-43CA-90CA-F979252C708F}" dt="2025-09-17T21:07:43.579" v="0" actId="20577"/>
          <ac:graphicFrameMkLst>
            <pc:docMk/>
            <pc:sldMk cId="3609631159" sldId="258"/>
            <ac:graphicFrameMk id="5" creationId="{34D34C36-F082-C7B3-1633-8E43E374AAC9}"/>
          </ac:graphicFrameMkLst>
        </pc:graphicFrameChg>
      </pc:sldChg>
      <pc:sldChg chg="addSp delSp modSp mod">
        <pc:chgData name="Moradi, Peyman" userId="dba91eb0-4a36-42e9-bb56-2c55a234965d" providerId="ADAL" clId="{5EE2AE56-8586-43CA-90CA-F979252C708F}" dt="2025-09-21T14:23:14.324" v="239" actId="478"/>
        <pc:sldMkLst>
          <pc:docMk/>
          <pc:sldMk cId="348206209" sldId="259"/>
        </pc:sldMkLst>
        <pc:spChg chg="mod">
          <ac:chgData name="Moradi, Peyman" userId="dba91eb0-4a36-42e9-bb56-2c55a234965d" providerId="ADAL" clId="{5EE2AE56-8586-43CA-90CA-F979252C708F}" dt="2025-09-21T14:23:12.621" v="238" actId="113"/>
          <ac:spMkLst>
            <pc:docMk/>
            <pc:sldMk cId="348206209" sldId="259"/>
            <ac:spMk id="4" creationId="{E3199A79-7AF1-F97A-782A-9810527253DD}"/>
          </ac:spMkLst>
        </pc:spChg>
        <pc:graphicFrameChg chg="mod">
          <ac:chgData name="Moradi, Peyman" userId="dba91eb0-4a36-42e9-bb56-2c55a234965d" providerId="ADAL" clId="{5EE2AE56-8586-43CA-90CA-F979252C708F}" dt="2025-09-17T21:37:25.954" v="99" actId="1076"/>
          <ac:graphicFrameMkLst>
            <pc:docMk/>
            <pc:sldMk cId="348206209" sldId="259"/>
            <ac:graphicFrameMk id="10" creationId="{04FFF0D5-86E4-BFB4-A048-E34CF6C0B9DB}"/>
          </ac:graphicFrameMkLst>
        </pc:graphicFrameChg>
      </pc:sldChg>
      <pc:sldChg chg="modSp mod ord">
        <pc:chgData name="Moradi, Peyman" userId="dba91eb0-4a36-42e9-bb56-2c55a234965d" providerId="ADAL" clId="{5EE2AE56-8586-43CA-90CA-F979252C708F}" dt="2025-09-22T09:56:56.118" v="773"/>
        <pc:sldMkLst>
          <pc:docMk/>
          <pc:sldMk cId="334279111" sldId="260"/>
        </pc:sldMkLst>
        <pc:spChg chg="mod">
          <ac:chgData name="Moradi, Peyman" userId="dba91eb0-4a36-42e9-bb56-2c55a234965d" providerId="ADAL" clId="{5EE2AE56-8586-43CA-90CA-F979252C708F}" dt="2025-09-22T09:56:53.971" v="771"/>
          <ac:spMkLst>
            <pc:docMk/>
            <pc:sldMk cId="334279111" sldId="260"/>
            <ac:spMk id="4" creationId="{25248021-8C4D-4545-1C50-0F99E80F9571}"/>
          </ac:spMkLst>
        </pc:spChg>
        <pc:spChg chg="mod">
          <ac:chgData name="Moradi, Peyman" userId="dba91eb0-4a36-42e9-bb56-2c55a234965d" providerId="ADAL" clId="{5EE2AE56-8586-43CA-90CA-F979252C708F}" dt="2025-09-21T15:08:05.188" v="714" actId="6549"/>
          <ac:spMkLst>
            <pc:docMk/>
            <pc:sldMk cId="334279111" sldId="260"/>
            <ac:spMk id="6" creationId="{C8ED3E5B-012F-E0FD-5740-79B2A558B48F}"/>
          </ac:spMkLst>
        </pc:spChg>
        <pc:spChg chg="mod">
          <ac:chgData name="Moradi, Peyman" userId="dba91eb0-4a36-42e9-bb56-2c55a234965d" providerId="ADAL" clId="{5EE2AE56-8586-43CA-90CA-F979252C708F}" dt="2025-09-17T21:57:13.154" v="180" actId="1076"/>
          <ac:spMkLst>
            <pc:docMk/>
            <pc:sldMk cId="334279111" sldId="260"/>
            <ac:spMk id="10" creationId="{6C86A15B-99FD-7707-18AB-239DB8EC06B3}"/>
          </ac:spMkLst>
        </pc:spChg>
        <pc:spChg chg="mod">
          <ac:chgData name="Moradi, Peyman" userId="dba91eb0-4a36-42e9-bb56-2c55a234965d" providerId="ADAL" clId="{5EE2AE56-8586-43CA-90CA-F979252C708F}" dt="2025-09-17T21:57:13.154" v="180" actId="1076"/>
          <ac:spMkLst>
            <pc:docMk/>
            <pc:sldMk cId="334279111" sldId="260"/>
            <ac:spMk id="12" creationId="{E404D254-23C9-6C22-90AF-951228A7961D}"/>
          </ac:spMkLst>
        </pc:spChg>
      </pc:sldChg>
      <pc:sldChg chg="modSp new mod">
        <pc:chgData name="Moradi, Peyman" userId="dba91eb0-4a36-42e9-bb56-2c55a234965d" providerId="ADAL" clId="{5EE2AE56-8586-43CA-90CA-F979252C708F}" dt="2025-09-21T14:21:30.038" v="208" actId="20577"/>
        <pc:sldMkLst>
          <pc:docMk/>
          <pc:sldMk cId="3903256587" sldId="261"/>
        </pc:sldMkLst>
        <pc:spChg chg="mod">
          <ac:chgData name="Moradi, Peyman" userId="dba91eb0-4a36-42e9-bb56-2c55a234965d" providerId="ADAL" clId="{5EE2AE56-8586-43CA-90CA-F979252C708F}" dt="2025-09-21T14:21:30.038" v="208" actId="20577"/>
          <ac:spMkLst>
            <pc:docMk/>
            <pc:sldMk cId="3903256587" sldId="261"/>
            <ac:spMk id="2" creationId="{60E50550-3F99-F07B-B5C8-A346582972C3}"/>
          </ac:spMkLst>
        </pc:spChg>
        <pc:spChg chg="mod">
          <ac:chgData name="Moradi, Peyman" userId="dba91eb0-4a36-42e9-bb56-2c55a234965d" providerId="ADAL" clId="{5EE2AE56-8586-43CA-90CA-F979252C708F}" dt="2025-09-21T14:21:24.720" v="200" actId="20577"/>
          <ac:spMkLst>
            <pc:docMk/>
            <pc:sldMk cId="3903256587" sldId="261"/>
            <ac:spMk id="3" creationId="{DD77DABC-AAF1-EE8C-CBC3-473EB5ADCA85}"/>
          </ac:spMkLst>
        </pc:spChg>
      </pc:sldChg>
      <pc:sldChg chg="delSp modSp new mod">
        <pc:chgData name="Moradi, Peyman" userId="dba91eb0-4a36-42e9-bb56-2c55a234965d" providerId="ADAL" clId="{5EE2AE56-8586-43CA-90CA-F979252C708F}" dt="2025-09-21T14:21:46.908" v="221" actId="1076"/>
        <pc:sldMkLst>
          <pc:docMk/>
          <pc:sldMk cId="1090240246" sldId="262"/>
        </pc:sldMkLst>
        <pc:spChg chg="mod">
          <ac:chgData name="Moradi, Peyman" userId="dba91eb0-4a36-42e9-bb56-2c55a234965d" providerId="ADAL" clId="{5EE2AE56-8586-43CA-90CA-F979252C708F}" dt="2025-09-21T14:21:46.908" v="221" actId="1076"/>
          <ac:spMkLst>
            <pc:docMk/>
            <pc:sldMk cId="1090240246" sldId="262"/>
            <ac:spMk id="2" creationId="{70700271-B1B3-61F3-9AE2-8878BC06B3F9}"/>
          </ac:spMkLst>
        </pc:spChg>
      </pc:sldChg>
      <pc:sldChg chg="addSp delSp modSp add mod">
        <pc:chgData name="Moradi, Peyman" userId="dba91eb0-4a36-42e9-bb56-2c55a234965d" providerId="ADAL" clId="{5EE2AE56-8586-43CA-90CA-F979252C708F}" dt="2025-09-22T09:56:42.168" v="770" actId="20577"/>
        <pc:sldMkLst>
          <pc:docMk/>
          <pc:sldMk cId="2701834378" sldId="263"/>
        </pc:sldMkLst>
        <pc:spChg chg="mod">
          <ac:chgData name="Moradi, Peyman" userId="dba91eb0-4a36-42e9-bb56-2c55a234965d" providerId="ADAL" clId="{5EE2AE56-8586-43CA-90CA-F979252C708F}" dt="2025-09-22T09:56:42.168" v="770" actId="20577"/>
          <ac:spMkLst>
            <pc:docMk/>
            <pc:sldMk cId="2701834378" sldId="263"/>
            <ac:spMk id="4" creationId="{18E6EFF1-1DF3-4285-3413-8486395A3965}"/>
          </ac:spMkLst>
        </pc:spChg>
        <pc:graphicFrameChg chg="add mod modGraphic">
          <ac:chgData name="Moradi, Peyman" userId="dba91eb0-4a36-42e9-bb56-2c55a234965d" providerId="ADAL" clId="{5EE2AE56-8586-43CA-90CA-F979252C708F}" dt="2025-09-22T09:56:31.278" v="763" actId="1076"/>
          <ac:graphicFrameMkLst>
            <pc:docMk/>
            <pc:sldMk cId="2701834378" sldId="263"/>
            <ac:graphicFrameMk id="5" creationId="{908E90FC-1670-F7B7-C787-26BECD49125B}"/>
          </ac:graphicFrameMkLst>
        </pc:graphicFrameChg>
      </pc:sldChg>
      <pc:sldMasterChg chg="modSldLayout">
        <pc:chgData name="Moradi, Peyman" userId="dba91eb0-4a36-42e9-bb56-2c55a234965d" providerId="ADAL" clId="{5EE2AE56-8586-43CA-90CA-F979252C708F}" dt="2025-09-21T14:22:52.181" v="232" actId="1076"/>
        <pc:sldMasterMkLst>
          <pc:docMk/>
          <pc:sldMasterMk cId="4273989651" sldId="2147483648"/>
        </pc:sldMasterMkLst>
        <pc:sldLayoutChg chg="addSp modSp mod">
          <pc:chgData name="Moradi, Peyman" userId="dba91eb0-4a36-42e9-bb56-2c55a234965d" providerId="ADAL" clId="{5EE2AE56-8586-43CA-90CA-F979252C708F}" dt="2025-09-21T14:22:52.181" v="232" actId="1076"/>
          <pc:sldLayoutMkLst>
            <pc:docMk/>
            <pc:sldMasterMk cId="4273989651" sldId="2147483648"/>
            <pc:sldLayoutMk cId="3198248103" sldId="2147483650"/>
          </pc:sldLayoutMkLst>
          <pc:spChg chg="mod">
            <ac:chgData name="Moradi, Peyman" userId="dba91eb0-4a36-42e9-bb56-2c55a234965d" providerId="ADAL" clId="{5EE2AE56-8586-43CA-90CA-F979252C708F}" dt="2025-09-21T14:22:33.737" v="229" actId="1076"/>
            <ac:spMkLst>
              <pc:docMk/>
              <pc:sldMasterMk cId="4273989651" sldId="2147483648"/>
              <pc:sldLayoutMk cId="3198248103" sldId="2147483650"/>
              <ac:spMk id="3" creationId="{B309AB6F-2D50-F760-2936-FCEA6D614876}"/>
            </ac:spMkLst>
          </pc:spChg>
          <pc:spChg chg="add mod">
            <ac:chgData name="Moradi, Peyman" userId="dba91eb0-4a36-42e9-bb56-2c55a234965d" providerId="ADAL" clId="{5EE2AE56-8586-43CA-90CA-F979252C708F}" dt="2025-09-21T14:22:52.181" v="232" actId="1076"/>
            <ac:spMkLst>
              <pc:docMk/>
              <pc:sldMasterMk cId="4273989651" sldId="2147483648"/>
              <pc:sldLayoutMk cId="3198248103" sldId="2147483650"/>
              <ac:spMk id="8" creationId="{3BE7B532-D608-3BBC-1CE4-2BF51BB263E4}"/>
            </ac:spMkLst>
          </pc:spChg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F166D7-FB8B-4F9B-A348-77C02ADBA1E4}" type="doc">
      <dgm:prSet loTypeId="urn:microsoft.com/office/officeart/2005/8/layout/hList6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DD8A8418-963A-4AF0-9FFC-24B71346B2A8}">
      <dgm:prSet/>
      <dgm:spPr/>
      <dgm:t>
        <a:bodyPr/>
        <a:lstStyle/>
        <a:p>
          <a:pPr algn="l"/>
          <a:r>
            <a:rPr lang="en-US" b="1" dirty="0"/>
            <a:t>Elevate Industry Standards</a:t>
          </a:r>
          <a:r>
            <a:rPr lang="en-US" dirty="0"/>
            <a:t> </a:t>
          </a:r>
        </a:p>
      </dgm:t>
    </dgm:pt>
    <dgm:pt modelId="{9FD8C255-6A5B-4832-9192-8A53469FA941}" type="parTrans" cxnId="{1E4EEC8C-BC5A-47F7-ACB5-88724C33EBB7}">
      <dgm:prSet/>
      <dgm:spPr/>
      <dgm:t>
        <a:bodyPr/>
        <a:lstStyle/>
        <a:p>
          <a:endParaRPr lang="en-US"/>
        </a:p>
      </dgm:t>
    </dgm:pt>
    <dgm:pt modelId="{2F85B85E-D138-49B9-9235-EC3E353C7A7A}" type="sibTrans" cxnId="{1E4EEC8C-BC5A-47F7-ACB5-88724C33EBB7}">
      <dgm:prSet/>
      <dgm:spPr/>
      <dgm:t>
        <a:bodyPr/>
        <a:lstStyle/>
        <a:p>
          <a:endParaRPr lang="en-US"/>
        </a:p>
      </dgm:t>
    </dgm:pt>
    <dgm:pt modelId="{DA7C6BCC-F9F2-49DE-8100-115CD7DF4C77}">
      <dgm:prSet/>
      <dgm:spPr/>
      <dgm:t>
        <a:bodyPr/>
        <a:lstStyle/>
        <a:p>
          <a:pPr>
            <a:buNone/>
          </a:pPr>
          <a:r>
            <a:rPr lang="en-US" dirty="0"/>
            <a:t>Establish a unified, community-driven approach for fiber optics data (pre)processing, ensuring everyone works from the same playbook.</a:t>
          </a:r>
        </a:p>
      </dgm:t>
    </dgm:pt>
    <dgm:pt modelId="{04B2AC86-6CAF-441B-94C0-DE887096931B}" type="parTrans" cxnId="{61AB1AD3-8784-40FA-8F5A-1360DE647E1C}">
      <dgm:prSet/>
      <dgm:spPr/>
      <dgm:t>
        <a:bodyPr/>
        <a:lstStyle/>
        <a:p>
          <a:endParaRPr lang="en-US"/>
        </a:p>
      </dgm:t>
    </dgm:pt>
    <dgm:pt modelId="{A7B29F82-FC5A-4736-9C43-0F87657DE582}" type="sibTrans" cxnId="{61AB1AD3-8784-40FA-8F5A-1360DE647E1C}">
      <dgm:prSet/>
      <dgm:spPr/>
      <dgm:t>
        <a:bodyPr/>
        <a:lstStyle/>
        <a:p>
          <a:endParaRPr lang="en-US"/>
        </a:p>
      </dgm:t>
    </dgm:pt>
    <dgm:pt modelId="{9B233DCE-D6E4-4329-A102-849027AE6DAB}">
      <dgm:prSet/>
      <dgm:spPr/>
      <dgm:t>
        <a:bodyPr/>
        <a:lstStyle/>
        <a:p>
          <a:pPr algn="l"/>
          <a:r>
            <a:rPr lang="en-US" b="1" dirty="0"/>
            <a:t>Ensure Consistent Benchmarking</a:t>
          </a:r>
          <a:r>
            <a:rPr lang="en-US" dirty="0"/>
            <a:t> </a:t>
          </a:r>
        </a:p>
      </dgm:t>
    </dgm:pt>
    <dgm:pt modelId="{C960B643-B9C2-485E-9C6D-C32DFDD6F401}" type="parTrans" cxnId="{68645FB7-7817-439F-9BCD-8D0A85AD33C0}">
      <dgm:prSet/>
      <dgm:spPr/>
      <dgm:t>
        <a:bodyPr/>
        <a:lstStyle/>
        <a:p>
          <a:endParaRPr lang="en-US"/>
        </a:p>
      </dgm:t>
    </dgm:pt>
    <dgm:pt modelId="{493A44B7-CF32-45C9-B7D4-0C51DDEE63BE}" type="sibTrans" cxnId="{68645FB7-7817-439F-9BCD-8D0A85AD33C0}">
      <dgm:prSet/>
      <dgm:spPr/>
      <dgm:t>
        <a:bodyPr/>
        <a:lstStyle/>
        <a:p>
          <a:endParaRPr lang="en-US"/>
        </a:p>
      </dgm:t>
    </dgm:pt>
    <dgm:pt modelId="{BA55027F-3358-416D-80CB-F9B6F5A9F8AC}">
      <dgm:prSet/>
      <dgm:spPr/>
      <dgm:t>
        <a:bodyPr/>
        <a:lstStyle/>
        <a:p>
          <a:pPr>
            <a:buNone/>
          </a:pPr>
          <a:r>
            <a:rPr lang="en-US" dirty="0"/>
            <a:t>Enable reliable and transparent comparison of measurements and system performance across different vendors, datasets, and users.</a:t>
          </a:r>
        </a:p>
      </dgm:t>
    </dgm:pt>
    <dgm:pt modelId="{28D22FFA-FB46-440B-B39A-67B93BEE1AA1}" type="parTrans" cxnId="{5059ED96-F365-4693-83EB-0EBA3574F004}">
      <dgm:prSet/>
      <dgm:spPr/>
      <dgm:t>
        <a:bodyPr/>
        <a:lstStyle/>
        <a:p>
          <a:endParaRPr lang="en-US"/>
        </a:p>
      </dgm:t>
    </dgm:pt>
    <dgm:pt modelId="{795D46E7-C4E8-4494-82A2-5BFACD474907}" type="sibTrans" cxnId="{5059ED96-F365-4693-83EB-0EBA3574F004}">
      <dgm:prSet/>
      <dgm:spPr/>
      <dgm:t>
        <a:bodyPr/>
        <a:lstStyle/>
        <a:p>
          <a:endParaRPr lang="en-US"/>
        </a:p>
      </dgm:t>
    </dgm:pt>
    <dgm:pt modelId="{21950C99-2739-4B3D-9149-D8498EB682C2}">
      <dgm:prSet/>
      <dgm:spPr/>
      <dgm:t>
        <a:bodyPr/>
        <a:lstStyle/>
        <a:p>
          <a:pPr algn="l"/>
          <a:r>
            <a:rPr lang="en-US" b="1" dirty="0"/>
            <a:t>Simplify Data Handling &amp; Analysis</a:t>
          </a:r>
          <a:r>
            <a:rPr lang="en-US" dirty="0"/>
            <a:t> </a:t>
          </a:r>
        </a:p>
      </dgm:t>
    </dgm:pt>
    <dgm:pt modelId="{087A66A9-1899-4AAC-A06E-A92C1768FB6B}" type="parTrans" cxnId="{AB594839-6C0F-4179-AC00-E485EF042F08}">
      <dgm:prSet/>
      <dgm:spPr/>
      <dgm:t>
        <a:bodyPr/>
        <a:lstStyle/>
        <a:p>
          <a:endParaRPr lang="en-US"/>
        </a:p>
      </dgm:t>
    </dgm:pt>
    <dgm:pt modelId="{18EC9297-4A2F-4AAB-B5CA-0A44EFD2DD30}" type="sibTrans" cxnId="{AB594839-6C0F-4179-AC00-E485EF042F08}">
      <dgm:prSet/>
      <dgm:spPr/>
      <dgm:t>
        <a:bodyPr/>
        <a:lstStyle/>
        <a:p>
          <a:endParaRPr lang="en-US"/>
        </a:p>
      </dgm:t>
    </dgm:pt>
    <dgm:pt modelId="{98665B33-A0C4-4F43-AE92-00C8E956CBF7}">
      <dgm:prSet/>
      <dgm:spPr/>
      <dgm:t>
        <a:bodyPr/>
        <a:lstStyle/>
        <a:p>
          <a:pPr>
            <a:buNone/>
          </a:pPr>
          <a:r>
            <a:rPr lang="en-US" dirty="0"/>
            <a:t>Provide a single, well-documented, and easy-to-install Python package (</a:t>
          </a:r>
          <a:r>
            <a:rPr lang="en-US" dirty="0" err="1"/>
            <a:t>pySEAFOM</a:t>
          </a:r>
          <a:r>
            <a:rPr lang="en-US" dirty="0"/>
            <a:t>) for all standard SEAFOM data handling and processing tasks.</a:t>
          </a:r>
        </a:p>
      </dgm:t>
    </dgm:pt>
    <dgm:pt modelId="{2FBF6D6E-8456-4A89-B073-2F65061E99B9}" type="parTrans" cxnId="{BFA36097-C60C-48D0-AB1D-7412B8AC5967}">
      <dgm:prSet/>
      <dgm:spPr/>
      <dgm:t>
        <a:bodyPr/>
        <a:lstStyle/>
        <a:p>
          <a:endParaRPr lang="en-US"/>
        </a:p>
      </dgm:t>
    </dgm:pt>
    <dgm:pt modelId="{0ECF4DD9-412D-4591-BE2E-BF7DCDBB3B24}" type="sibTrans" cxnId="{BFA36097-C60C-48D0-AB1D-7412B8AC5967}">
      <dgm:prSet/>
      <dgm:spPr/>
      <dgm:t>
        <a:bodyPr/>
        <a:lstStyle/>
        <a:p>
          <a:endParaRPr lang="en-US"/>
        </a:p>
      </dgm:t>
    </dgm:pt>
    <dgm:pt modelId="{1E9F45AD-62A2-4622-A936-6F11EF984C93}">
      <dgm:prSet/>
      <dgm:spPr/>
      <dgm:t>
        <a:bodyPr/>
        <a:lstStyle/>
        <a:p>
          <a:pPr algn="l"/>
          <a:r>
            <a:rPr lang="en-US" b="1" dirty="0"/>
            <a:t>Foster Collaboration &amp; Innovation</a:t>
          </a:r>
          <a:r>
            <a:rPr lang="en-US" dirty="0"/>
            <a:t> </a:t>
          </a:r>
        </a:p>
      </dgm:t>
    </dgm:pt>
    <dgm:pt modelId="{515BCEC8-61F0-42A0-963D-389F6F6C3261}" type="parTrans" cxnId="{DC85B4C2-082F-4F83-B1E4-1F884A529C6C}">
      <dgm:prSet/>
      <dgm:spPr/>
      <dgm:t>
        <a:bodyPr/>
        <a:lstStyle/>
        <a:p>
          <a:endParaRPr lang="en-US"/>
        </a:p>
      </dgm:t>
    </dgm:pt>
    <dgm:pt modelId="{004631F1-4F99-4D82-9C2F-5778BF442B4D}" type="sibTrans" cxnId="{DC85B4C2-082F-4F83-B1E4-1F884A529C6C}">
      <dgm:prSet/>
      <dgm:spPr/>
      <dgm:t>
        <a:bodyPr/>
        <a:lstStyle/>
        <a:p>
          <a:endParaRPr lang="en-US"/>
        </a:p>
      </dgm:t>
    </dgm:pt>
    <dgm:pt modelId="{7DBC1981-7845-455B-A57A-BE30FE2C8C22}">
      <dgm:prSet/>
      <dgm:spPr/>
      <dgm:t>
        <a:bodyPr/>
        <a:lstStyle/>
        <a:p>
          <a:pPr>
            <a:buNone/>
          </a:pPr>
          <a:r>
            <a:rPr lang="en-US" dirty="0"/>
            <a:t>Create a common, open-source platform for sharing best practices, validating methods, and collectively developing new analysis techniques.</a:t>
          </a:r>
        </a:p>
      </dgm:t>
    </dgm:pt>
    <dgm:pt modelId="{D06C0EF7-4D6E-407A-94C1-E2E1B4A3ACF7}" type="parTrans" cxnId="{68A472A1-F36C-4349-9395-5A5BEE496DDE}">
      <dgm:prSet/>
      <dgm:spPr/>
      <dgm:t>
        <a:bodyPr/>
        <a:lstStyle/>
        <a:p>
          <a:endParaRPr lang="en-US"/>
        </a:p>
      </dgm:t>
    </dgm:pt>
    <dgm:pt modelId="{C12B30A1-3E1D-466B-B170-F15171E36BF2}" type="sibTrans" cxnId="{68A472A1-F36C-4349-9395-5A5BEE496DDE}">
      <dgm:prSet/>
      <dgm:spPr/>
      <dgm:t>
        <a:bodyPr/>
        <a:lstStyle/>
        <a:p>
          <a:endParaRPr lang="en-US"/>
        </a:p>
      </dgm:t>
    </dgm:pt>
    <dgm:pt modelId="{83FDE997-24AE-40F6-BA24-A9EEDC96076C}">
      <dgm:prSet/>
      <dgm:spPr/>
      <dgm:t>
        <a:bodyPr/>
        <a:lstStyle/>
        <a:p>
          <a:pPr algn="l"/>
          <a:r>
            <a:rPr lang="en-US" b="1" dirty="0"/>
            <a:t>Improve Reproducibility &amp; Trust</a:t>
          </a:r>
          <a:r>
            <a:rPr lang="en-US" dirty="0"/>
            <a:t> </a:t>
          </a:r>
        </a:p>
      </dgm:t>
    </dgm:pt>
    <dgm:pt modelId="{6A1E6BE7-25C7-4FD5-90F7-FAF4F551E659}" type="parTrans" cxnId="{A10410C4-1515-4C6A-BF10-9BD7BB734EE4}">
      <dgm:prSet/>
      <dgm:spPr/>
      <dgm:t>
        <a:bodyPr/>
        <a:lstStyle/>
        <a:p>
          <a:endParaRPr lang="en-US"/>
        </a:p>
      </dgm:t>
    </dgm:pt>
    <dgm:pt modelId="{0DCE4908-44C8-48F6-A234-AF5FDD16D382}" type="sibTrans" cxnId="{A10410C4-1515-4C6A-BF10-9BD7BB734EE4}">
      <dgm:prSet/>
      <dgm:spPr/>
      <dgm:t>
        <a:bodyPr/>
        <a:lstStyle/>
        <a:p>
          <a:endParaRPr lang="en-US"/>
        </a:p>
      </dgm:t>
    </dgm:pt>
    <dgm:pt modelId="{D3F65C9D-1B2F-479B-9BFF-51A3130B4086}">
      <dgm:prSet/>
      <dgm:spPr/>
      <dgm:t>
        <a:bodyPr/>
        <a:lstStyle/>
        <a:p>
          <a:pPr>
            <a:buNone/>
          </a:pPr>
          <a:r>
            <a:rPr lang="en-US" dirty="0"/>
            <a:t>Guarantee that reported performance parameters are calculated consistently, enhancing the credibility and comparability of results.</a:t>
          </a:r>
        </a:p>
      </dgm:t>
    </dgm:pt>
    <dgm:pt modelId="{4ED05582-17DA-4518-BB12-D3FA5860DCC7}" type="parTrans" cxnId="{6DB57276-A484-4601-B9BA-017ED9E73CF8}">
      <dgm:prSet/>
      <dgm:spPr/>
      <dgm:t>
        <a:bodyPr/>
        <a:lstStyle/>
        <a:p>
          <a:endParaRPr lang="en-US"/>
        </a:p>
      </dgm:t>
    </dgm:pt>
    <dgm:pt modelId="{8FB2C73A-6F1A-4CDA-AE93-0BAA08C69299}" type="sibTrans" cxnId="{6DB57276-A484-4601-B9BA-017ED9E73CF8}">
      <dgm:prSet/>
      <dgm:spPr/>
      <dgm:t>
        <a:bodyPr/>
        <a:lstStyle/>
        <a:p>
          <a:endParaRPr lang="en-US"/>
        </a:p>
      </dgm:t>
    </dgm:pt>
    <dgm:pt modelId="{3994A422-A4BA-4CFB-A8D0-A5E626123921}">
      <dgm:prSet/>
      <dgm:spPr/>
      <dgm:t>
        <a:bodyPr/>
        <a:lstStyle/>
        <a:p>
          <a:pPr algn="l"/>
          <a:r>
            <a:rPr lang="en-US" b="1" dirty="0"/>
            <a:t>Reduce Redundant Efforts</a:t>
          </a:r>
          <a:r>
            <a:rPr lang="en-US" dirty="0"/>
            <a:t> </a:t>
          </a:r>
        </a:p>
      </dgm:t>
    </dgm:pt>
    <dgm:pt modelId="{1F89F123-A2E3-4F98-ADD9-39715242A377}" type="parTrans" cxnId="{44148E1D-2538-4CB4-B59E-6B3B534A8CAD}">
      <dgm:prSet/>
      <dgm:spPr/>
      <dgm:t>
        <a:bodyPr/>
        <a:lstStyle/>
        <a:p>
          <a:endParaRPr lang="en-US"/>
        </a:p>
      </dgm:t>
    </dgm:pt>
    <dgm:pt modelId="{E27C83F7-E25B-4955-A763-6DE56A8C1236}" type="sibTrans" cxnId="{44148E1D-2538-4CB4-B59E-6B3B534A8CAD}">
      <dgm:prSet/>
      <dgm:spPr/>
      <dgm:t>
        <a:bodyPr/>
        <a:lstStyle/>
        <a:p>
          <a:endParaRPr lang="en-US"/>
        </a:p>
      </dgm:t>
    </dgm:pt>
    <dgm:pt modelId="{A4C5C551-5891-41BE-BAD4-7EFB5075B4BA}">
      <dgm:prSet/>
      <dgm:spPr/>
      <dgm:t>
        <a:bodyPr/>
        <a:lstStyle/>
        <a:p>
          <a:pPr>
            <a:buNone/>
          </a:pPr>
          <a:r>
            <a:rPr lang="en-US" dirty="0"/>
            <a:t>Eliminate the need for individual organizations and researchers to develop and maintain their own disparate, and potentially inconsistent, processing scripts.</a:t>
          </a:r>
        </a:p>
      </dgm:t>
    </dgm:pt>
    <dgm:pt modelId="{AE9482BA-B42C-465C-AEDA-081A594373D0}" type="parTrans" cxnId="{5CABA08A-152F-445C-B529-F9B6DC76F858}">
      <dgm:prSet/>
      <dgm:spPr/>
      <dgm:t>
        <a:bodyPr/>
        <a:lstStyle/>
        <a:p>
          <a:endParaRPr lang="en-US"/>
        </a:p>
      </dgm:t>
    </dgm:pt>
    <dgm:pt modelId="{0996048E-497A-4225-8BBD-338968F6C6D2}" type="sibTrans" cxnId="{5CABA08A-152F-445C-B529-F9B6DC76F858}">
      <dgm:prSet/>
      <dgm:spPr/>
      <dgm:t>
        <a:bodyPr/>
        <a:lstStyle/>
        <a:p>
          <a:endParaRPr lang="en-US"/>
        </a:p>
      </dgm:t>
    </dgm:pt>
    <dgm:pt modelId="{B18C010B-F19C-4A1E-8F12-9408215F0751}">
      <dgm:prSet/>
      <dgm:spPr/>
      <dgm:t>
        <a:bodyPr/>
        <a:lstStyle/>
        <a:p>
          <a:pPr algn="l"/>
          <a:r>
            <a:rPr lang="en-US" b="1" dirty="0"/>
            <a:t>Accelerate Onboarding &amp; Training</a:t>
          </a:r>
          <a:r>
            <a:rPr lang="en-US" dirty="0"/>
            <a:t> </a:t>
          </a:r>
        </a:p>
      </dgm:t>
    </dgm:pt>
    <dgm:pt modelId="{490A1294-AE96-40B4-9214-ED5ECCFB55E0}" type="parTrans" cxnId="{2F1A2235-EDB3-4DE3-8C5F-F30F6ECC0851}">
      <dgm:prSet/>
      <dgm:spPr/>
      <dgm:t>
        <a:bodyPr/>
        <a:lstStyle/>
        <a:p>
          <a:endParaRPr lang="en-US"/>
        </a:p>
      </dgm:t>
    </dgm:pt>
    <dgm:pt modelId="{D4F7E5D6-0B67-4D6E-BDD0-D5CB07995FBE}" type="sibTrans" cxnId="{2F1A2235-EDB3-4DE3-8C5F-F30F6ECC0851}">
      <dgm:prSet/>
      <dgm:spPr/>
      <dgm:t>
        <a:bodyPr/>
        <a:lstStyle/>
        <a:p>
          <a:endParaRPr lang="en-US"/>
        </a:p>
      </dgm:t>
    </dgm:pt>
    <dgm:pt modelId="{940B3F53-3D2C-4453-A976-768D95FB3142}">
      <dgm:prSet/>
      <dgm:spPr/>
      <dgm:t>
        <a:bodyPr/>
        <a:lstStyle/>
        <a:p>
          <a:pPr>
            <a:buNone/>
          </a:pPr>
          <a:r>
            <a:rPr lang="en-US" dirty="0"/>
            <a:t>Lower the barrier to entry for new users and organizations working with SEAFOM’s recommended tests by providing standardized tools and clear documentation.</a:t>
          </a:r>
        </a:p>
      </dgm:t>
    </dgm:pt>
    <dgm:pt modelId="{DC3DCD11-F8D4-4426-9639-E57028F8498E}" type="parTrans" cxnId="{6DB91BF2-5D5C-42D6-9FDB-E87481E998EC}">
      <dgm:prSet/>
      <dgm:spPr/>
      <dgm:t>
        <a:bodyPr/>
        <a:lstStyle/>
        <a:p>
          <a:endParaRPr lang="en-US"/>
        </a:p>
      </dgm:t>
    </dgm:pt>
    <dgm:pt modelId="{DC88F31A-4D80-43E2-97BF-7FE381EED8E0}" type="sibTrans" cxnId="{6DB91BF2-5D5C-42D6-9FDB-E87481E998EC}">
      <dgm:prSet/>
      <dgm:spPr/>
      <dgm:t>
        <a:bodyPr/>
        <a:lstStyle/>
        <a:p>
          <a:endParaRPr lang="en-US"/>
        </a:p>
      </dgm:t>
    </dgm:pt>
    <dgm:pt modelId="{22678222-4EEE-4142-A4AA-C5D9504D811D}" type="pres">
      <dgm:prSet presAssocID="{44F166D7-FB8B-4F9B-A348-77C02ADBA1E4}" presName="Name0" presStyleCnt="0">
        <dgm:presLayoutVars>
          <dgm:dir/>
          <dgm:resizeHandles val="exact"/>
        </dgm:presLayoutVars>
      </dgm:prSet>
      <dgm:spPr/>
    </dgm:pt>
    <dgm:pt modelId="{E7854CF7-5B77-4E3C-9D68-91B723D76D1B}" type="pres">
      <dgm:prSet presAssocID="{DD8A8418-963A-4AF0-9FFC-24B71346B2A8}" presName="node" presStyleLbl="node1" presStyleIdx="0" presStyleCnt="7">
        <dgm:presLayoutVars>
          <dgm:bulletEnabled val="1"/>
        </dgm:presLayoutVars>
      </dgm:prSet>
      <dgm:spPr/>
    </dgm:pt>
    <dgm:pt modelId="{11BA899D-2958-4664-A8C4-E185CE31B6DD}" type="pres">
      <dgm:prSet presAssocID="{2F85B85E-D138-49B9-9235-EC3E353C7A7A}" presName="sibTrans" presStyleCnt="0"/>
      <dgm:spPr/>
    </dgm:pt>
    <dgm:pt modelId="{6A1ACE08-E4AC-4D02-9B59-7A9950B116B5}" type="pres">
      <dgm:prSet presAssocID="{9B233DCE-D6E4-4329-A102-849027AE6DAB}" presName="node" presStyleLbl="node1" presStyleIdx="1" presStyleCnt="7">
        <dgm:presLayoutVars>
          <dgm:bulletEnabled val="1"/>
        </dgm:presLayoutVars>
      </dgm:prSet>
      <dgm:spPr/>
    </dgm:pt>
    <dgm:pt modelId="{5261E0F0-2F86-44F8-B6AF-8055088A9C99}" type="pres">
      <dgm:prSet presAssocID="{493A44B7-CF32-45C9-B7D4-0C51DDEE63BE}" presName="sibTrans" presStyleCnt="0"/>
      <dgm:spPr/>
    </dgm:pt>
    <dgm:pt modelId="{D8E3A98C-FE4B-4D03-8A84-6FEE2DD9117C}" type="pres">
      <dgm:prSet presAssocID="{21950C99-2739-4B3D-9149-D8498EB682C2}" presName="node" presStyleLbl="node1" presStyleIdx="2" presStyleCnt="7">
        <dgm:presLayoutVars>
          <dgm:bulletEnabled val="1"/>
        </dgm:presLayoutVars>
      </dgm:prSet>
      <dgm:spPr/>
    </dgm:pt>
    <dgm:pt modelId="{12C8238E-94A7-48D9-9803-960AA9A4974D}" type="pres">
      <dgm:prSet presAssocID="{18EC9297-4A2F-4AAB-B5CA-0A44EFD2DD30}" presName="sibTrans" presStyleCnt="0"/>
      <dgm:spPr/>
    </dgm:pt>
    <dgm:pt modelId="{4EC7DBAD-2924-4762-94A3-4EC8BB03F21E}" type="pres">
      <dgm:prSet presAssocID="{1E9F45AD-62A2-4622-A936-6F11EF984C93}" presName="node" presStyleLbl="node1" presStyleIdx="3" presStyleCnt="7">
        <dgm:presLayoutVars>
          <dgm:bulletEnabled val="1"/>
        </dgm:presLayoutVars>
      </dgm:prSet>
      <dgm:spPr/>
    </dgm:pt>
    <dgm:pt modelId="{8C1948DC-88F8-4816-BF87-836DCAA0CC90}" type="pres">
      <dgm:prSet presAssocID="{004631F1-4F99-4D82-9C2F-5778BF442B4D}" presName="sibTrans" presStyleCnt="0"/>
      <dgm:spPr/>
    </dgm:pt>
    <dgm:pt modelId="{97F7523C-A995-46FD-9BD3-06A77363E3F6}" type="pres">
      <dgm:prSet presAssocID="{83FDE997-24AE-40F6-BA24-A9EEDC96076C}" presName="node" presStyleLbl="node1" presStyleIdx="4" presStyleCnt="7">
        <dgm:presLayoutVars>
          <dgm:bulletEnabled val="1"/>
        </dgm:presLayoutVars>
      </dgm:prSet>
      <dgm:spPr/>
    </dgm:pt>
    <dgm:pt modelId="{AC015B46-1A67-4A07-9C5F-2303DFAA30ED}" type="pres">
      <dgm:prSet presAssocID="{0DCE4908-44C8-48F6-A234-AF5FDD16D382}" presName="sibTrans" presStyleCnt="0"/>
      <dgm:spPr/>
    </dgm:pt>
    <dgm:pt modelId="{4CAAE79A-2702-4A51-B6C0-0EF934B8E2E8}" type="pres">
      <dgm:prSet presAssocID="{3994A422-A4BA-4CFB-A8D0-A5E626123921}" presName="node" presStyleLbl="node1" presStyleIdx="5" presStyleCnt="7">
        <dgm:presLayoutVars>
          <dgm:bulletEnabled val="1"/>
        </dgm:presLayoutVars>
      </dgm:prSet>
      <dgm:spPr/>
    </dgm:pt>
    <dgm:pt modelId="{6EBF6D8D-3B0E-4FB9-8B09-D5B0AC9A960F}" type="pres">
      <dgm:prSet presAssocID="{E27C83F7-E25B-4955-A763-6DE56A8C1236}" presName="sibTrans" presStyleCnt="0"/>
      <dgm:spPr/>
    </dgm:pt>
    <dgm:pt modelId="{90EEEC75-A460-44BD-8343-2EB520FBAE0B}" type="pres">
      <dgm:prSet presAssocID="{B18C010B-F19C-4A1E-8F12-9408215F0751}" presName="node" presStyleLbl="node1" presStyleIdx="6" presStyleCnt="7">
        <dgm:presLayoutVars>
          <dgm:bulletEnabled val="1"/>
        </dgm:presLayoutVars>
      </dgm:prSet>
      <dgm:spPr/>
    </dgm:pt>
  </dgm:ptLst>
  <dgm:cxnLst>
    <dgm:cxn modelId="{F7E70701-2484-4357-A1E4-DDEBA613E3F5}" type="presOf" srcId="{7DBC1981-7845-455B-A57A-BE30FE2C8C22}" destId="{4EC7DBAD-2924-4762-94A3-4EC8BB03F21E}" srcOrd="0" destOrd="1" presId="urn:microsoft.com/office/officeart/2005/8/layout/hList6"/>
    <dgm:cxn modelId="{88F53202-809D-4113-B5F1-A8BAF1AA19BB}" type="presOf" srcId="{44F166D7-FB8B-4F9B-A348-77C02ADBA1E4}" destId="{22678222-4EEE-4142-A4AA-C5D9504D811D}" srcOrd="0" destOrd="0" presId="urn:microsoft.com/office/officeart/2005/8/layout/hList6"/>
    <dgm:cxn modelId="{CC53C611-967E-409B-9C22-178F1D046B2A}" type="presOf" srcId="{3994A422-A4BA-4CFB-A8D0-A5E626123921}" destId="{4CAAE79A-2702-4A51-B6C0-0EF934B8E2E8}" srcOrd="0" destOrd="0" presId="urn:microsoft.com/office/officeart/2005/8/layout/hList6"/>
    <dgm:cxn modelId="{44148E1D-2538-4CB4-B59E-6B3B534A8CAD}" srcId="{44F166D7-FB8B-4F9B-A348-77C02ADBA1E4}" destId="{3994A422-A4BA-4CFB-A8D0-A5E626123921}" srcOrd="5" destOrd="0" parTransId="{1F89F123-A2E3-4F98-ADD9-39715242A377}" sibTransId="{E27C83F7-E25B-4955-A763-6DE56A8C1236}"/>
    <dgm:cxn modelId="{2F1A2235-EDB3-4DE3-8C5F-F30F6ECC0851}" srcId="{44F166D7-FB8B-4F9B-A348-77C02ADBA1E4}" destId="{B18C010B-F19C-4A1E-8F12-9408215F0751}" srcOrd="6" destOrd="0" parTransId="{490A1294-AE96-40B4-9214-ED5ECCFB55E0}" sibTransId="{D4F7E5D6-0B67-4D6E-BDD0-D5CB07995FBE}"/>
    <dgm:cxn modelId="{AB594839-6C0F-4179-AC00-E485EF042F08}" srcId="{44F166D7-FB8B-4F9B-A348-77C02ADBA1E4}" destId="{21950C99-2739-4B3D-9149-D8498EB682C2}" srcOrd="2" destOrd="0" parTransId="{087A66A9-1899-4AAC-A06E-A92C1768FB6B}" sibTransId="{18EC9297-4A2F-4AAB-B5CA-0A44EFD2DD30}"/>
    <dgm:cxn modelId="{56D7193E-9AE9-4797-A410-C2C31DB13915}" type="presOf" srcId="{DD8A8418-963A-4AF0-9FFC-24B71346B2A8}" destId="{E7854CF7-5B77-4E3C-9D68-91B723D76D1B}" srcOrd="0" destOrd="0" presId="urn:microsoft.com/office/officeart/2005/8/layout/hList6"/>
    <dgm:cxn modelId="{AD21994D-262C-466D-9DAA-E3C454E5B45F}" type="presOf" srcId="{940B3F53-3D2C-4453-A976-768D95FB3142}" destId="{90EEEC75-A460-44BD-8343-2EB520FBAE0B}" srcOrd="0" destOrd="1" presId="urn:microsoft.com/office/officeart/2005/8/layout/hList6"/>
    <dgm:cxn modelId="{6DB57276-A484-4601-B9BA-017ED9E73CF8}" srcId="{83FDE997-24AE-40F6-BA24-A9EEDC96076C}" destId="{D3F65C9D-1B2F-479B-9BFF-51A3130B4086}" srcOrd="0" destOrd="0" parTransId="{4ED05582-17DA-4518-BB12-D3FA5860DCC7}" sibTransId="{8FB2C73A-6F1A-4CDA-AE93-0BAA08C69299}"/>
    <dgm:cxn modelId="{E79B2759-361D-4F9D-A2C1-FA26CA1FA1E7}" type="presOf" srcId="{A4C5C551-5891-41BE-BAD4-7EFB5075B4BA}" destId="{4CAAE79A-2702-4A51-B6C0-0EF934B8E2E8}" srcOrd="0" destOrd="1" presId="urn:microsoft.com/office/officeart/2005/8/layout/hList6"/>
    <dgm:cxn modelId="{247EBC85-2CD8-48D6-8E90-FB9770388D42}" type="presOf" srcId="{DA7C6BCC-F9F2-49DE-8100-115CD7DF4C77}" destId="{E7854CF7-5B77-4E3C-9D68-91B723D76D1B}" srcOrd="0" destOrd="1" presId="urn:microsoft.com/office/officeart/2005/8/layout/hList6"/>
    <dgm:cxn modelId="{5CABA08A-152F-445C-B529-F9B6DC76F858}" srcId="{3994A422-A4BA-4CFB-A8D0-A5E626123921}" destId="{A4C5C551-5891-41BE-BAD4-7EFB5075B4BA}" srcOrd="0" destOrd="0" parTransId="{AE9482BA-B42C-465C-AEDA-081A594373D0}" sibTransId="{0996048E-497A-4225-8BBD-338968F6C6D2}"/>
    <dgm:cxn modelId="{1E4EEC8C-BC5A-47F7-ACB5-88724C33EBB7}" srcId="{44F166D7-FB8B-4F9B-A348-77C02ADBA1E4}" destId="{DD8A8418-963A-4AF0-9FFC-24B71346B2A8}" srcOrd="0" destOrd="0" parTransId="{9FD8C255-6A5B-4832-9192-8A53469FA941}" sibTransId="{2F85B85E-D138-49B9-9235-EC3E353C7A7A}"/>
    <dgm:cxn modelId="{8E308F94-6582-44E7-BE80-5FFADB3C1704}" type="presOf" srcId="{D3F65C9D-1B2F-479B-9BFF-51A3130B4086}" destId="{97F7523C-A995-46FD-9BD3-06A77363E3F6}" srcOrd="0" destOrd="1" presId="urn:microsoft.com/office/officeart/2005/8/layout/hList6"/>
    <dgm:cxn modelId="{5059ED96-F365-4693-83EB-0EBA3574F004}" srcId="{9B233DCE-D6E4-4329-A102-849027AE6DAB}" destId="{BA55027F-3358-416D-80CB-F9B6F5A9F8AC}" srcOrd="0" destOrd="0" parTransId="{28D22FFA-FB46-440B-B39A-67B93BEE1AA1}" sibTransId="{795D46E7-C4E8-4494-82A2-5BFACD474907}"/>
    <dgm:cxn modelId="{BFA36097-C60C-48D0-AB1D-7412B8AC5967}" srcId="{21950C99-2739-4B3D-9149-D8498EB682C2}" destId="{98665B33-A0C4-4F43-AE92-00C8E956CBF7}" srcOrd="0" destOrd="0" parTransId="{2FBF6D6E-8456-4A89-B073-2F65061E99B9}" sibTransId="{0ECF4DD9-412D-4591-BE2E-BF7DCDBB3B24}"/>
    <dgm:cxn modelId="{AD204CA0-6502-4ECF-84EA-8DD4CF5BF76B}" type="presOf" srcId="{83FDE997-24AE-40F6-BA24-A9EEDC96076C}" destId="{97F7523C-A995-46FD-9BD3-06A77363E3F6}" srcOrd="0" destOrd="0" presId="urn:microsoft.com/office/officeart/2005/8/layout/hList6"/>
    <dgm:cxn modelId="{68A472A1-F36C-4349-9395-5A5BEE496DDE}" srcId="{1E9F45AD-62A2-4622-A936-6F11EF984C93}" destId="{7DBC1981-7845-455B-A57A-BE30FE2C8C22}" srcOrd="0" destOrd="0" parTransId="{D06C0EF7-4D6E-407A-94C1-E2E1B4A3ACF7}" sibTransId="{C12B30A1-3E1D-466B-B170-F15171E36BF2}"/>
    <dgm:cxn modelId="{58742FB0-E815-4A0D-B51F-66F484C69604}" type="presOf" srcId="{98665B33-A0C4-4F43-AE92-00C8E956CBF7}" destId="{D8E3A98C-FE4B-4D03-8A84-6FEE2DD9117C}" srcOrd="0" destOrd="1" presId="urn:microsoft.com/office/officeart/2005/8/layout/hList6"/>
    <dgm:cxn modelId="{68645FB7-7817-439F-9BCD-8D0A85AD33C0}" srcId="{44F166D7-FB8B-4F9B-A348-77C02ADBA1E4}" destId="{9B233DCE-D6E4-4329-A102-849027AE6DAB}" srcOrd="1" destOrd="0" parTransId="{C960B643-B9C2-485E-9C6D-C32DFDD6F401}" sibTransId="{493A44B7-CF32-45C9-B7D4-0C51DDEE63BE}"/>
    <dgm:cxn modelId="{BBC7C1B8-EF44-48DE-A10D-CC55C3376EDE}" type="presOf" srcId="{21950C99-2739-4B3D-9149-D8498EB682C2}" destId="{D8E3A98C-FE4B-4D03-8A84-6FEE2DD9117C}" srcOrd="0" destOrd="0" presId="urn:microsoft.com/office/officeart/2005/8/layout/hList6"/>
    <dgm:cxn modelId="{E54801BF-C247-4193-A9A7-13E412C118AE}" type="presOf" srcId="{B18C010B-F19C-4A1E-8F12-9408215F0751}" destId="{90EEEC75-A460-44BD-8343-2EB520FBAE0B}" srcOrd="0" destOrd="0" presId="urn:microsoft.com/office/officeart/2005/8/layout/hList6"/>
    <dgm:cxn modelId="{04C023C0-AA22-4CA1-B91E-A4DB56E946C8}" type="presOf" srcId="{BA55027F-3358-416D-80CB-F9B6F5A9F8AC}" destId="{6A1ACE08-E4AC-4D02-9B59-7A9950B116B5}" srcOrd="0" destOrd="1" presId="urn:microsoft.com/office/officeart/2005/8/layout/hList6"/>
    <dgm:cxn modelId="{DC85B4C2-082F-4F83-B1E4-1F884A529C6C}" srcId="{44F166D7-FB8B-4F9B-A348-77C02ADBA1E4}" destId="{1E9F45AD-62A2-4622-A936-6F11EF984C93}" srcOrd="3" destOrd="0" parTransId="{515BCEC8-61F0-42A0-963D-389F6F6C3261}" sibTransId="{004631F1-4F99-4D82-9C2F-5778BF442B4D}"/>
    <dgm:cxn modelId="{A10410C4-1515-4C6A-BF10-9BD7BB734EE4}" srcId="{44F166D7-FB8B-4F9B-A348-77C02ADBA1E4}" destId="{83FDE997-24AE-40F6-BA24-A9EEDC96076C}" srcOrd="4" destOrd="0" parTransId="{6A1E6BE7-25C7-4FD5-90F7-FAF4F551E659}" sibTransId="{0DCE4908-44C8-48F6-A234-AF5FDD16D382}"/>
    <dgm:cxn modelId="{61AB1AD3-8784-40FA-8F5A-1360DE647E1C}" srcId="{DD8A8418-963A-4AF0-9FFC-24B71346B2A8}" destId="{DA7C6BCC-F9F2-49DE-8100-115CD7DF4C77}" srcOrd="0" destOrd="0" parTransId="{04B2AC86-6CAF-441B-94C0-DE887096931B}" sibTransId="{A7B29F82-FC5A-4736-9C43-0F87657DE582}"/>
    <dgm:cxn modelId="{AF2C56DB-B0BC-4A64-B810-EC15616A9CD4}" type="presOf" srcId="{1E9F45AD-62A2-4622-A936-6F11EF984C93}" destId="{4EC7DBAD-2924-4762-94A3-4EC8BB03F21E}" srcOrd="0" destOrd="0" presId="urn:microsoft.com/office/officeart/2005/8/layout/hList6"/>
    <dgm:cxn modelId="{60C0C6EE-08F7-4809-B4CB-7FC92A449C14}" type="presOf" srcId="{9B233DCE-D6E4-4329-A102-849027AE6DAB}" destId="{6A1ACE08-E4AC-4D02-9B59-7A9950B116B5}" srcOrd="0" destOrd="0" presId="urn:microsoft.com/office/officeart/2005/8/layout/hList6"/>
    <dgm:cxn modelId="{6DB91BF2-5D5C-42D6-9FDB-E87481E998EC}" srcId="{B18C010B-F19C-4A1E-8F12-9408215F0751}" destId="{940B3F53-3D2C-4453-A976-768D95FB3142}" srcOrd="0" destOrd="0" parTransId="{DC3DCD11-F8D4-4426-9639-E57028F8498E}" sibTransId="{DC88F31A-4D80-43E2-97BF-7FE381EED8E0}"/>
    <dgm:cxn modelId="{2589058A-27CD-44BF-B801-5C7C41D3C8F1}" type="presParOf" srcId="{22678222-4EEE-4142-A4AA-C5D9504D811D}" destId="{E7854CF7-5B77-4E3C-9D68-91B723D76D1B}" srcOrd="0" destOrd="0" presId="urn:microsoft.com/office/officeart/2005/8/layout/hList6"/>
    <dgm:cxn modelId="{F6AEB6E3-2D1C-4A96-9EAE-01B750D9587A}" type="presParOf" srcId="{22678222-4EEE-4142-A4AA-C5D9504D811D}" destId="{11BA899D-2958-4664-A8C4-E185CE31B6DD}" srcOrd="1" destOrd="0" presId="urn:microsoft.com/office/officeart/2005/8/layout/hList6"/>
    <dgm:cxn modelId="{E59BA2D1-6F38-43CB-A717-1C0DDC02EE9E}" type="presParOf" srcId="{22678222-4EEE-4142-A4AA-C5D9504D811D}" destId="{6A1ACE08-E4AC-4D02-9B59-7A9950B116B5}" srcOrd="2" destOrd="0" presId="urn:microsoft.com/office/officeart/2005/8/layout/hList6"/>
    <dgm:cxn modelId="{B06533E4-92BB-4C68-9B66-E40BC5A2D2ED}" type="presParOf" srcId="{22678222-4EEE-4142-A4AA-C5D9504D811D}" destId="{5261E0F0-2F86-44F8-B6AF-8055088A9C99}" srcOrd="3" destOrd="0" presId="urn:microsoft.com/office/officeart/2005/8/layout/hList6"/>
    <dgm:cxn modelId="{99FFD2B1-0598-420D-8138-4780888BABD2}" type="presParOf" srcId="{22678222-4EEE-4142-A4AA-C5D9504D811D}" destId="{D8E3A98C-FE4B-4D03-8A84-6FEE2DD9117C}" srcOrd="4" destOrd="0" presId="urn:microsoft.com/office/officeart/2005/8/layout/hList6"/>
    <dgm:cxn modelId="{81C24737-F480-47EC-8671-0C7563CE48BE}" type="presParOf" srcId="{22678222-4EEE-4142-A4AA-C5D9504D811D}" destId="{12C8238E-94A7-48D9-9803-960AA9A4974D}" srcOrd="5" destOrd="0" presId="urn:microsoft.com/office/officeart/2005/8/layout/hList6"/>
    <dgm:cxn modelId="{521BCAB2-040C-4A9D-9037-31D037C0ACBB}" type="presParOf" srcId="{22678222-4EEE-4142-A4AA-C5D9504D811D}" destId="{4EC7DBAD-2924-4762-94A3-4EC8BB03F21E}" srcOrd="6" destOrd="0" presId="urn:microsoft.com/office/officeart/2005/8/layout/hList6"/>
    <dgm:cxn modelId="{A733EDE7-5BF7-4134-AD59-0D8CDA914410}" type="presParOf" srcId="{22678222-4EEE-4142-A4AA-C5D9504D811D}" destId="{8C1948DC-88F8-4816-BF87-836DCAA0CC90}" srcOrd="7" destOrd="0" presId="urn:microsoft.com/office/officeart/2005/8/layout/hList6"/>
    <dgm:cxn modelId="{4E85CDE4-9B1D-4BAA-9A45-9BC73E4C9E75}" type="presParOf" srcId="{22678222-4EEE-4142-A4AA-C5D9504D811D}" destId="{97F7523C-A995-46FD-9BD3-06A77363E3F6}" srcOrd="8" destOrd="0" presId="urn:microsoft.com/office/officeart/2005/8/layout/hList6"/>
    <dgm:cxn modelId="{08B70F68-A625-4E7E-86A9-BFFB9787F723}" type="presParOf" srcId="{22678222-4EEE-4142-A4AA-C5D9504D811D}" destId="{AC015B46-1A67-4A07-9C5F-2303DFAA30ED}" srcOrd="9" destOrd="0" presId="urn:microsoft.com/office/officeart/2005/8/layout/hList6"/>
    <dgm:cxn modelId="{FF989BBB-2B19-4859-B6CF-D1E65DB886B5}" type="presParOf" srcId="{22678222-4EEE-4142-A4AA-C5D9504D811D}" destId="{4CAAE79A-2702-4A51-B6C0-0EF934B8E2E8}" srcOrd="10" destOrd="0" presId="urn:microsoft.com/office/officeart/2005/8/layout/hList6"/>
    <dgm:cxn modelId="{A3588801-A61A-4B43-93A2-5F207C9B722D}" type="presParOf" srcId="{22678222-4EEE-4142-A4AA-C5D9504D811D}" destId="{6EBF6D8D-3B0E-4FB9-8B09-D5B0AC9A960F}" srcOrd="11" destOrd="0" presId="urn:microsoft.com/office/officeart/2005/8/layout/hList6"/>
    <dgm:cxn modelId="{4631F20D-1A7C-4C7F-BC6D-8B5785DACE15}" type="presParOf" srcId="{22678222-4EEE-4142-A4AA-C5D9504D811D}" destId="{90EEEC75-A460-44BD-8343-2EB520FBAE0B}" srcOrd="1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5BFB5E-8DF9-41EA-BED4-B1F350E2E562}" type="doc">
      <dgm:prSet loTypeId="urn:microsoft.com/office/officeart/2005/8/layout/hProcess9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06E0C09A-E6A8-4C99-A107-A919082E3768}">
      <dgm:prSet custT="1"/>
      <dgm:spPr/>
      <dgm:t>
        <a:bodyPr/>
        <a:lstStyle/>
        <a:p>
          <a:r>
            <a:rPr lang="en-US" sz="1400" b="1" i="0" baseline="0" dirty="0"/>
            <a:t>Phase 1: Foundation &amp; Data Ingestion</a:t>
          </a:r>
          <a:endParaRPr lang="en-US" sz="1400" dirty="0"/>
        </a:p>
      </dgm:t>
    </dgm:pt>
    <dgm:pt modelId="{DDBE54C3-A304-4EB5-B8B9-2B3BDF2D6C1E}" type="parTrans" cxnId="{CC8E0E78-9F94-4F13-9A51-DD2509ABBA15}">
      <dgm:prSet/>
      <dgm:spPr/>
      <dgm:t>
        <a:bodyPr/>
        <a:lstStyle/>
        <a:p>
          <a:endParaRPr lang="en-US"/>
        </a:p>
      </dgm:t>
    </dgm:pt>
    <dgm:pt modelId="{84761F14-3A83-4735-A642-74D9603BD756}" type="sibTrans" cxnId="{CC8E0E78-9F94-4F13-9A51-DD2509ABBA15}">
      <dgm:prSet/>
      <dgm:spPr/>
      <dgm:t>
        <a:bodyPr/>
        <a:lstStyle/>
        <a:p>
          <a:endParaRPr lang="en-US"/>
        </a:p>
      </dgm:t>
    </dgm:pt>
    <dgm:pt modelId="{EB1EA723-1D1E-45DF-9634-FEB3054D6F3F}">
      <dgm:prSet custT="1"/>
      <dgm:spPr/>
      <dgm:t>
        <a:bodyPr/>
        <a:lstStyle/>
        <a:p>
          <a:r>
            <a:rPr lang="en-US" sz="1000" b="0" i="0" baseline="0" dirty="0"/>
            <a:t>Identify and Prioritize Core Processing Algorithms</a:t>
          </a:r>
          <a:endParaRPr lang="en-US" sz="1000" b="0" dirty="0"/>
        </a:p>
      </dgm:t>
    </dgm:pt>
    <dgm:pt modelId="{30024088-484E-4D88-9ABC-C44810F62BAB}" type="parTrans" cxnId="{D89D4A37-0AD1-477D-B32A-BD1B70192EB5}">
      <dgm:prSet/>
      <dgm:spPr/>
      <dgm:t>
        <a:bodyPr/>
        <a:lstStyle/>
        <a:p>
          <a:endParaRPr lang="en-US"/>
        </a:p>
      </dgm:t>
    </dgm:pt>
    <dgm:pt modelId="{59012873-83F9-4DA7-B9D8-1FE4D391118D}" type="sibTrans" cxnId="{D89D4A37-0AD1-477D-B32A-BD1B70192EB5}">
      <dgm:prSet/>
      <dgm:spPr/>
      <dgm:t>
        <a:bodyPr/>
        <a:lstStyle/>
        <a:p>
          <a:endParaRPr lang="en-US"/>
        </a:p>
      </dgm:t>
    </dgm:pt>
    <dgm:pt modelId="{05FB34B0-EEAD-481C-97C1-66AB93DE8494}">
      <dgm:prSet custT="1"/>
      <dgm:spPr/>
      <dgm:t>
        <a:bodyPr/>
        <a:lstStyle/>
        <a:p>
          <a:r>
            <a:rPr lang="en-US" sz="1000" b="0" i="0" baseline="0" dirty="0"/>
            <a:t>Develop Modular &amp; Standardized Processing Scripts</a:t>
          </a:r>
          <a:endParaRPr lang="en-US" sz="1000" b="0" dirty="0"/>
        </a:p>
      </dgm:t>
    </dgm:pt>
    <dgm:pt modelId="{00142489-F511-4EF2-95F1-650763A5B27D}" type="parTrans" cxnId="{F1E037E3-60E0-4F4E-AB67-6C2AF02DCA76}">
      <dgm:prSet/>
      <dgm:spPr/>
      <dgm:t>
        <a:bodyPr/>
        <a:lstStyle/>
        <a:p>
          <a:endParaRPr lang="en-US"/>
        </a:p>
      </dgm:t>
    </dgm:pt>
    <dgm:pt modelId="{CF0F9B26-DF9E-4FF4-9D35-B5E5538A9C4D}" type="sibTrans" cxnId="{F1E037E3-60E0-4F4E-AB67-6C2AF02DCA76}">
      <dgm:prSet/>
      <dgm:spPr/>
      <dgm:t>
        <a:bodyPr/>
        <a:lstStyle/>
        <a:p>
          <a:endParaRPr lang="en-US"/>
        </a:p>
      </dgm:t>
    </dgm:pt>
    <dgm:pt modelId="{EC13A805-8FF0-4ACB-9D3C-40BEA30E9A57}">
      <dgm:prSet custT="1"/>
      <dgm:spPr/>
      <dgm:t>
        <a:bodyPr/>
        <a:lstStyle/>
        <a:p>
          <a:r>
            <a:rPr lang="en-US" sz="1000" b="0" i="0" baseline="0" dirty="0"/>
            <a:t>Define Standardized Output Formats for Results &amp; Parameters</a:t>
          </a:r>
          <a:endParaRPr lang="en-US" sz="1000" b="0" dirty="0"/>
        </a:p>
      </dgm:t>
    </dgm:pt>
    <dgm:pt modelId="{0A760EF6-EE96-4CCB-839D-48AB6E831A39}" type="parTrans" cxnId="{907BD4EC-62A0-4E8A-BAC3-7AB678E944AC}">
      <dgm:prSet/>
      <dgm:spPr/>
      <dgm:t>
        <a:bodyPr/>
        <a:lstStyle/>
        <a:p>
          <a:endParaRPr lang="en-US"/>
        </a:p>
      </dgm:t>
    </dgm:pt>
    <dgm:pt modelId="{67D48B02-B8BD-4407-9F6F-4201E30CE6C4}" type="sibTrans" cxnId="{907BD4EC-62A0-4E8A-BAC3-7AB678E944AC}">
      <dgm:prSet/>
      <dgm:spPr/>
      <dgm:t>
        <a:bodyPr/>
        <a:lstStyle/>
        <a:p>
          <a:endParaRPr lang="en-US"/>
        </a:p>
      </dgm:t>
    </dgm:pt>
    <dgm:pt modelId="{E0619BE6-4228-40DF-A7FA-8EDDF7741792}">
      <dgm:prSet custT="1"/>
      <dgm:spPr/>
      <dgm:t>
        <a:bodyPr/>
        <a:lstStyle/>
        <a:p>
          <a:r>
            <a:rPr lang="en-US" sz="1000" b="0" i="0" baseline="0" dirty="0"/>
            <a:t>Implement Unit &amp; Integration Tests for Processing Scripts</a:t>
          </a:r>
          <a:endParaRPr lang="en-US" sz="1000" b="0" dirty="0"/>
        </a:p>
      </dgm:t>
    </dgm:pt>
    <dgm:pt modelId="{6211FA6B-C62A-4CDD-8F7D-C0DFB1653A73}" type="parTrans" cxnId="{AE042E69-FF03-49E6-8FFC-ECEB2DFD4248}">
      <dgm:prSet/>
      <dgm:spPr/>
      <dgm:t>
        <a:bodyPr/>
        <a:lstStyle/>
        <a:p>
          <a:endParaRPr lang="en-US"/>
        </a:p>
      </dgm:t>
    </dgm:pt>
    <dgm:pt modelId="{869586EF-5AC0-48AF-93CA-CE3EBFD9A638}" type="sibTrans" cxnId="{AE042E69-FF03-49E6-8FFC-ECEB2DFD4248}">
      <dgm:prSet/>
      <dgm:spPr/>
      <dgm:t>
        <a:bodyPr/>
        <a:lstStyle/>
        <a:p>
          <a:endParaRPr lang="en-US"/>
        </a:p>
      </dgm:t>
    </dgm:pt>
    <dgm:pt modelId="{9663E9E4-9A4F-47AE-B37C-7580EC8C32F3}">
      <dgm:prSet custT="1"/>
      <dgm:spPr/>
      <dgm:t>
        <a:bodyPr/>
        <a:lstStyle/>
        <a:p>
          <a:r>
            <a:rPr lang="en-US" sz="1400" b="1" i="0" baseline="0" dirty="0"/>
            <a:t>Phase 3: Packaging, Documentation &amp; Initial Release</a:t>
          </a:r>
          <a:endParaRPr lang="en-US" sz="1400" dirty="0"/>
        </a:p>
      </dgm:t>
    </dgm:pt>
    <dgm:pt modelId="{221EC8A2-BCB6-4292-AFAC-B13F73E95AB6}" type="parTrans" cxnId="{538AEE66-A045-4AE0-B2C5-3464568EC695}">
      <dgm:prSet/>
      <dgm:spPr/>
      <dgm:t>
        <a:bodyPr/>
        <a:lstStyle/>
        <a:p>
          <a:endParaRPr lang="en-US"/>
        </a:p>
      </dgm:t>
    </dgm:pt>
    <dgm:pt modelId="{113C0BA2-B44B-4D32-83C2-A0D27240DDDF}" type="sibTrans" cxnId="{538AEE66-A045-4AE0-B2C5-3464568EC695}">
      <dgm:prSet/>
      <dgm:spPr/>
      <dgm:t>
        <a:bodyPr/>
        <a:lstStyle/>
        <a:p>
          <a:endParaRPr lang="en-US"/>
        </a:p>
      </dgm:t>
    </dgm:pt>
    <dgm:pt modelId="{6843E575-F2E8-40FF-9DEC-888AD432EB85}">
      <dgm:prSet custT="1"/>
      <dgm:spPr/>
      <dgm:t>
        <a:bodyPr/>
        <a:lstStyle/>
        <a:p>
          <a:r>
            <a:rPr lang="en-US" sz="1000" b="0" i="0" baseline="0" dirty="0"/>
            <a:t>Package </a:t>
          </a:r>
          <a:r>
            <a:rPr lang="en-US" sz="1000" b="0" i="0" baseline="0" dirty="0" err="1"/>
            <a:t>pySeafom</a:t>
          </a:r>
          <a:r>
            <a:rPr lang="en-US" sz="1000" b="0" i="0" baseline="0" dirty="0"/>
            <a:t> as a Python Library</a:t>
          </a:r>
          <a:endParaRPr lang="en-US" sz="1000" b="0" dirty="0"/>
        </a:p>
      </dgm:t>
    </dgm:pt>
    <dgm:pt modelId="{7C5A329E-156C-41F7-BB3D-FCDA47D336E1}" type="parTrans" cxnId="{BF31A89F-19EF-40B0-A0C9-7816E7E0C7EA}">
      <dgm:prSet/>
      <dgm:spPr/>
      <dgm:t>
        <a:bodyPr/>
        <a:lstStyle/>
        <a:p>
          <a:endParaRPr lang="en-US"/>
        </a:p>
      </dgm:t>
    </dgm:pt>
    <dgm:pt modelId="{937FA6DB-1ADA-4D42-8671-A1C2B346F8F9}" type="sibTrans" cxnId="{BF31A89F-19EF-40B0-A0C9-7816E7E0C7EA}">
      <dgm:prSet/>
      <dgm:spPr/>
      <dgm:t>
        <a:bodyPr/>
        <a:lstStyle/>
        <a:p>
          <a:endParaRPr lang="en-US"/>
        </a:p>
      </dgm:t>
    </dgm:pt>
    <dgm:pt modelId="{ADD46ED5-4705-4082-93C0-C321F6CDB44B}">
      <dgm:prSet custT="1"/>
      <dgm:spPr/>
      <dgm:t>
        <a:bodyPr/>
        <a:lstStyle/>
        <a:p>
          <a:r>
            <a:rPr lang="en-US" sz="1000" b="0" i="0" baseline="0" dirty="0"/>
            <a:t>Create Comprehensive Documentation</a:t>
          </a:r>
          <a:endParaRPr lang="en-US" sz="1000" b="0" dirty="0"/>
        </a:p>
      </dgm:t>
    </dgm:pt>
    <dgm:pt modelId="{D71A1307-30AA-4D3E-B353-7FFC7CC2E478}" type="parTrans" cxnId="{5175CA01-9490-4833-A737-1C3A99279D52}">
      <dgm:prSet/>
      <dgm:spPr/>
      <dgm:t>
        <a:bodyPr/>
        <a:lstStyle/>
        <a:p>
          <a:endParaRPr lang="en-US"/>
        </a:p>
      </dgm:t>
    </dgm:pt>
    <dgm:pt modelId="{73AC17B0-8D19-47AF-BBA7-ACDFB068BE6C}" type="sibTrans" cxnId="{5175CA01-9490-4833-A737-1C3A99279D52}">
      <dgm:prSet/>
      <dgm:spPr/>
      <dgm:t>
        <a:bodyPr/>
        <a:lstStyle/>
        <a:p>
          <a:endParaRPr lang="en-US"/>
        </a:p>
      </dgm:t>
    </dgm:pt>
    <dgm:pt modelId="{234B96BC-F20F-410F-909E-92B115D9270B}">
      <dgm:prSet custT="1"/>
      <dgm:spPr/>
      <dgm:t>
        <a:bodyPr/>
        <a:lstStyle/>
        <a:p>
          <a:r>
            <a:rPr lang="en-US" sz="1000" b="0" i="0" baseline="0" dirty="0"/>
            <a:t>Develop Example Scripts &amp; </a:t>
          </a:r>
          <a:r>
            <a:rPr lang="en-US" sz="1000" b="0" i="0" baseline="0" dirty="0" err="1"/>
            <a:t>Jupyter</a:t>
          </a:r>
          <a:r>
            <a:rPr lang="en-US" sz="1000" b="0" i="0" baseline="0" dirty="0"/>
            <a:t> Notebooks</a:t>
          </a:r>
          <a:endParaRPr lang="en-US" sz="1000" b="0" dirty="0"/>
        </a:p>
      </dgm:t>
    </dgm:pt>
    <dgm:pt modelId="{F6B19180-A3A2-495F-A55D-D4EC50E6F292}" type="parTrans" cxnId="{64AB2BC6-8348-4D0B-BE9D-F2E6C936D1F9}">
      <dgm:prSet/>
      <dgm:spPr/>
      <dgm:t>
        <a:bodyPr/>
        <a:lstStyle/>
        <a:p>
          <a:endParaRPr lang="en-US"/>
        </a:p>
      </dgm:t>
    </dgm:pt>
    <dgm:pt modelId="{EFF65896-7FAA-494A-8A13-BE7265263108}" type="sibTrans" cxnId="{64AB2BC6-8348-4D0B-BE9D-F2E6C936D1F9}">
      <dgm:prSet/>
      <dgm:spPr/>
      <dgm:t>
        <a:bodyPr/>
        <a:lstStyle/>
        <a:p>
          <a:endParaRPr lang="en-US"/>
        </a:p>
      </dgm:t>
    </dgm:pt>
    <dgm:pt modelId="{715ECA12-C871-4B38-B6A0-C42AB2898E08}">
      <dgm:prSet custT="1"/>
      <dgm:spPr/>
      <dgm:t>
        <a:bodyPr/>
        <a:lstStyle/>
        <a:p>
          <a:r>
            <a:rPr lang="en-US" sz="1000" b="0" i="0" baseline="0" dirty="0"/>
            <a:t>Alpha/Beta Release &amp; Wider Community Testing</a:t>
          </a:r>
          <a:endParaRPr lang="en-US" sz="1000" b="0" dirty="0"/>
        </a:p>
      </dgm:t>
    </dgm:pt>
    <dgm:pt modelId="{A0B29D05-42B6-40D8-B515-C7231195D415}" type="parTrans" cxnId="{644E1B10-8920-47EA-9485-FC6D05AFBF29}">
      <dgm:prSet/>
      <dgm:spPr/>
      <dgm:t>
        <a:bodyPr/>
        <a:lstStyle/>
        <a:p>
          <a:endParaRPr lang="en-US"/>
        </a:p>
      </dgm:t>
    </dgm:pt>
    <dgm:pt modelId="{64A52328-3F3D-4975-A493-025F4F47390B}" type="sibTrans" cxnId="{644E1B10-8920-47EA-9485-FC6D05AFBF29}">
      <dgm:prSet/>
      <dgm:spPr/>
      <dgm:t>
        <a:bodyPr/>
        <a:lstStyle/>
        <a:p>
          <a:endParaRPr lang="en-US"/>
        </a:p>
      </dgm:t>
    </dgm:pt>
    <dgm:pt modelId="{1E10A1AD-F5EB-40B8-A6DA-53033DC6539C}">
      <dgm:prSet custT="1"/>
      <dgm:spPr/>
      <dgm:t>
        <a:bodyPr/>
        <a:lstStyle/>
        <a:p>
          <a:r>
            <a:rPr lang="en-US" sz="1000" b="0" i="0" baseline="0" dirty="0"/>
            <a:t>Publish </a:t>
          </a:r>
          <a:r>
            <a:rPr lang="en-US" sz="1000" b="0" i="0" baseline="0" dirty="0" err="1"/>
            <a:t>pySeafom</a:t>
          </a:r>
          <a:r>
            <a:rPr lang="en-US" sz="1000" b="0" i="0" baseline="0" dirty="0"/>
            <a:t> to </a:t>
          </a:r>
          <a:r>
            <a:rPr lang="en-US" sz="1000" b="0" i="0" baseline="0" dirty="0" err="1"/>
            <a:t>PyPI</a:t>
          </a:r>
          <a:endParaRPr lang="en-US" sz="1000" b="0" dirty="0"/>
        </a:p>
      </dgm:t>
    </dgm:pt>
    <dgm:pt modelId="{5A612D61-8336-4A53-B776-1AEA79048C3C}" type="parTrans" cxnId="{B8651654-5419-4F57-8B50-3A0BA4EA1228}">
      <dgm:prSet/>
      <dgm:spPr/>
      <dgm:t>
        <a:bodyPr/>
        <a:lstStyle/>
        <a:p>
          <a:endParaRPr lang="en-US"/>
        </a:p>
      </dgm:t>
    </dgm:pt>
    <dgm:pt modelId="{46CC6585-E900-44E2-8C28-5A488295D6F6}" type="sibTrans" cxnId="{B8651654-5419-4F57-8B50-3A0BA4EA1228}">
      <dgm:prSet/>
      <dgm:spPr/>
      <dgm:t>
        <a:bodyPr/>
        <a:lstStyle/>
        <a:p>
          <a:endParaRPr lang="en-US"/>
        </a:p>
      </dgm:t>
    </dgm:pt>
    <dgm:pt modelId="{E67EBECE-5C29-4F92-8A6A-E2EF04CD6F23}">
      <dgm:prSet custT="1"/>
      <dgm:spPr/>
      <dgm:t>
        <a:bodyPr/>
        <a:lstStyle/>
        <a:p>
          <a:r>
            <a:rPr lang="en-US" sz="1400" b="1" i="0" baseline="0" dirty="0"/>
            <a:t>Phase 4: Community Building, Adoption &amp; Long-Term Evolution </a:t>
          </a:r>
          <a:endParaRPr lang="en-US" sz="1400" dirty="0"/>
        </a:p>
      </dgm:t>
    </dgm:pt>
    <dgm:pt modelId="{EFBEFF18-0DCC-42F7-B570-B2A78133DF85}" type="parTrans" cxnId="{90871C1F-189C-45C1-9E1D-513F789509A2}">
      <dgm:prSet/>
      <dgm:spPr/>
      <dgm:t>
        <a:bodyPr/>
        <a:lstStyle/>
        <a:p>
          <a:endParaRPr lang="en-US"/>
        </a:p>
      </dgm:t>
    </dgm:pt>
    <dgm:pt modelId="{362660F0-076C-4E8C-89A0-A1E238C1767B}" type="sibTrans" cxnId="{90871C1F-189C-45C1-9E1D-513F789509A2}">
      <dgm:prSet/>
      <dgm:spPr/>
      <dgm:t>
        <a:bodyPr/>
        <a:lstStyle/>
        <a:p>
          <a:endParaRPr lang="en-US"/>
        </a:p>
      </dgm:t>
    </dgm:pt>
    <dgm:pt modelId="{3DE72896-CBC2-4B57-B203-C36A50340996}">
      <dgm:prSet custT="1"/>
      <dgm:spPr/>
      <dgm:t>
        <a:bodyPr/>
        <a:lstStyle/>
        <a:p>
          <a:r>
            <a:rPr lang="en-US" sz="1000" b="0" i="0" baseline="0" dirty="0"/>
            <a:t>Promote Adoption and Gather Feedback</a:t>
          </a:r>
          <a:endParaRPr lang="en-US" sz="1000" b="0" dirty="0"/>
        </a:p>
      </dgm:t>
    </dgm:pt>
    <dgm:pt modelId="{12343AB2-5167-484B-846D-E6636679FD73}" type="parTrans" cxnId="{CAA4C4E7-8FFA-4AA6-AA71-A6679BC70631}">
      <dgm:prSet/>
      <dgm:spPr/>
      <dgm:t>
        <a:bodyPr/>
        <a:lstStyle/>
        <a:p>
          <a:endParaRPr lang="en-US"/>
        </a:p>
      </dgm:t>
    </dgm:pt>
    <dgm:pt modelId="{19EC4248-2239-4CA2-BB0F-34BC1E3A52EC}" type="sibTrans" cxnId="{CAA4C4E7-8FFA-4AA6-AA71-A6679BC70631}">
      <dgm:prSet/>
      <dgm:spPr/>
      <dgm:t>
        <a:bodyPr/>
        <a:lstStyle/>
        <a:p>
          <a:endParaRPr lang="en-US"/>
        </a:p>
      </dgm:t>
    </dgm:pt>
    <dgm:pt modelId="{387B81FF-8A2D-4F79-8407-45F259D73CFB}">
      <dgm:prSet custT="1"/>
      <dgm:spPr/>
      <dgm:t>
        <a:bodyPr/>
        <a:lstStyle/>
        <a:p>
          <a:r>
            <a:rPr lang="en-US" sz="1000" b="0" i="0" baseline="0" dirty="0"/>
            <a:t>Establish Clear Contribution Guidelines &amp; Governance Model</a:t>
          </a:r>
          <a:endParaRPr lang="en-US" sz="1000" b="0" dirty="0"/>
        </a:p>
      </dgm:t>
    </dgm:pt>
    <dgm:pt modelId="{430E50E6-49AA-44C5-8553-57A4ED31459D}" type="parTrans" cxnId="{1A7C5C40-AF35-4BBE-BCFB-F165656ABD71}">
      <dgm:prSet/>
      <dgm:spPr/>
      <dgm:t>
        <a:bodyPr/>
        <a:lstStyle/>
        <a:p>
          <a:endParaRPr lang="en-US"/>
        </a:p>
      </dgm:t>
    </dgm:pt>
    <dgm:pt modelId="{9A17AC05-2026-4821-8FC6-3CA7AF7FC68E}" type="sibTrans" cxnId="{1A7C5C40-AF35-4BBE-BCFB-F165656ABD71}">
      <dgm:prSet/>
      <dgm:spPr/>
      <dgm:t>
        <a:bodyPr/>
        <a:lstStyle/>
        <a:p>
          <a:endParaRPr lang="en-US"/>
        </a:p>
      </dgm:t>
    </dgm:pt>
    <dgm:pt modelId="{1C27E09F-7574-47EE-A76E-46553C21B6E3}">
      <dgm:prSet custT="1"/>
      <dgm:spPr/>
      <dgm:t>
        <a:bodyPr/>
        <a:lstStyle/>
        <a:p>
          <a:r>
            <a:rPr lang="en-US" sz="1000" b="0" i="0" baseline="0" dirty="0"/>
            <a:t>Continuous Maintenance, Bug Fixes, and Updates</a:t>
          </a:r>
          <a:endParaRPr lang="en-US" sz="1000" b="0" dirty="0"/>
        </a:p>
      </dgm:t>
    </dgm:pt>
    <dgm:pt modelId="{60C36BD5-875E-4ABB-A5ED-CA57C9EE108D}" type="parTrans" cxnId="{562B378B-0054-4F3C-AD6F-998F467DCAF7}">
      <dgm:prSet/>
      <dgm:spPr/>
      <dgm:t>
        <a:bodyPr/>
        <a:lstStyle/>
        <a:p>
          <a:endParaRPr lang="en-US"/>
        </a:p>
      </dgm:t>
    </dgm:pt>
    <dgm:pt modelId="{86D1B50F-5A07-47F7-BF5B-C2AB0FA542E8}" type="sibTrans" cxnId="{562B378B-0054-4F3C-AD6F-998F467DCAF7}">
      <dgm:prSet/>
      <dgm:spPr/>
      <dgm:t>
        <a:bodyPr/>
        <a:lstStyle/>
        <a:p>
          <a:endParaRPr lang="en-US"/>
        </a:p>
      </dgm:t>
    </dgm:pt>
    <dgm:pt modelId="{4998B772-FE28-42E8-BD9D-08D66D07A6E1}">
      <dgm:prSet custT="1"/>
      <dgm:spPr/>
      <dgm:t>
        <a:bodyPr/>
        <a:lstStyle/>
        <a:p>
          <a:r>
            <a:rPr lang="en-US" sz="1000" b="0" i="0" baseline="0" dirty="0"/>
            <a:t>Foster a </a:t>
          </a:r>
          <a:r>
            <a:rPr lang="en-US" sz="1000" b="0" i="0" baseline="0" dirty="0" err="1"/>
            <a:t>pySeafom</a:t>
          </a:r>
          <a:r>
            <a:rPr lang="en-US" sz="1000" b="0" i="0" baseline="0" dirty="0"/>
            <a:t> User &amp; Developer Community</a:t>
          </a:r>
          <a:endParaRPr lang="en-US" sz="1000" b="0" dirty="0"/>
        </a:p>
      </dgm:t>
    </dgm:pt>
    <dgm:pt modelId="{9C73F785-E78F-40C9-8A3C-E12D38EE57E5}" type="parTrans" cxnId="{C6938003-63A4-4C66-93DF-C159468AD82F}">
      <dgm:prSet/>
      <dgm:spPr/>
      <dgm:t>
        <a:bodyPr/>
        <a:lstStyle/>
        <a:p>
          <a:endParaRPr lang="en-US"/>
        </a:p>
      </dgm:t>
    </dgm:pt>
    <dgm:pt modelId="{7B16AB17-DB7C-44E2-863D-45BC00916D30}" type="sibTrans" cxnId="{C6938003-63A4-4C66-93DF-C159468AD82F}">
      <dgm:prSet/>
      <dgm:spPr/>
      <dgm:t>
        <a:bodyPr/>
        <a:lstStyle/>
        <a:p>
          <a:endParaRPr lang="en-US"/>
        </a:p>
      </dgm:t>
    </dgm:pt>
    <dgm:pt modelId="{51A1AEE7-7560-4B3F-B1F7-63D67B4F050A}">
      <dgm:prSet custT="1"/>
      <dgm:spPr/>
      <dgm:t>
        <a:bodyPr/>
        <a:lstStyle/>
        <a:p>
          <a:r>
            <a:rPr lang="en-US" sz="1000" b="0" i="0" baseline="0" dirty="0"/>
            <a:t>Define a Standardized Internal Data Representation</a:t>
          </a:r>
          <a:endParaRPr lang="en-US" sz="1000" b="0" dirty="0"/>
        </a:p>
      </dgm:t>
    </dgm:pt>
    <dgm:pt modelId="{99D6D999-F2AF-488D-A0E8-26F04144FB51}" type="parTrans" cxnId="{35E21B17-F03B-4DC3-8A01-F1E90A3643F9}">
      <dgm:prSet/>
      <dgm:spPr/>
      <dgm:t>
        <a:bodyPr/>
        <a:lstStyle/>
        <a:p>
          <a:endParaRPr lang="en-US"/>
        </a:p>
      </dgm:t>
    </dgm:pt>
    <dgm:pt modelId="{A9659E12-31A4-448C-A303-2DFC5E5D85B9}" type="sibTrans" cxnId="{35E21B17-F03B-4DC3-8A01-F1E90A3643F9}">
      <dgm:prSet/>
      <dgm:spPr/>
      <dgm:t>
        <a:bodyPr/>
        <a:lstStyle/>
        <a:p>
          <a:endParaRPr lang="en-US"/>
        </a:p>
      </dgm:t>
    </dgm:pt>
    <dgm:pt modelId="{763CDAE2-D893-4FC3-89D3-6072DA2F4E8B}">
      <dgm:prSet custT="1"/>
      <dgm:spPr/>
      <dgm:t>
        <a:bodyPr/>
        <a:lstStyle/>
        <a:p>
          <a:r>
            <a:rPr lang="en-US" sz="1000" b="0" i="0" baseline="0" dirty="0"/>
            <a:t>Develop/Adapt Data Readers &amp; Implement Unit Tests.</a:t>
          </a:r>
          <a:endParaRPr lang="en-US" sz="1000" b="0" dirty="0"/>
        </a:p>
      </dgm:t>
    </dgm:pt>
    <dgm:pt modelId="{99E19938-434D-4F82-8339-C51E9EDFDA8F}" type="parTrans" cxnId="{4F41A7F8-5468-4590-B457-FECCA7F0EF7D}">
      <dgm:prSet/>
      <dgm:spPr/>
      <dgm:t>
        <a:bodyPr/>
        <a:lstStyle/>
        <a:p>
          <a:endParaRPr lang="en-US"/>
        </a:p>
      </dgm:t>
    </dgm:pt>
    <dgm:pt modelId="{01349CED-4238-4A20-8BAC-B1C24421EE6E}" type="sibTrans" cxnId="{4F41A7F8-5468-4590-B457-FECCA7F0EF7D}">
      <dgm:prSet/>
      <dgm:spPr/>
      <dgm:t>
        <a:bodyPr/>
        <a:lstStyle/>
        <a:p>
          <a:endParaRPr lang="en-US"/>
        </a:p>
      </dgm:t>
    </dgm:pt>
    <dgm:pt modelId="{1001DD08-0887-4E13-81E0-FE8B474CDCE2}">
      <dgm:prSet custT="1"/>
      <dgm:spPr/>
      <dgm:t>
        <a:bodyPr/>
        <a:lstStyle/>
        <a:p>
          <a:r>
            <a:rPr lang="en-US" sz="1000" b="0" i="0" baseline="0" dirty="0"/>
            <a:t>Establish Version Control &amp; Initial Project Structure</a:t>
          </a:r>
          <a:endParaRPr lang="en-US" sz="1000" b="0" dirty="0"/>
        </a:p>
      </dgm:t>
    </dgm:pt>
    <dgm:pt modelId="{F0F3FE20-18D1-4C27-90D9-B3D6E58C79F4}" type="parTrans" cxnId="{38878D83-821B-4724-8121-3184E384A65B}">
      <dgm:prSet/>
      <dgm:spPr/>
      <dgm:t>
        <a:bodyPr/>
        <a:lstStyle/>
        <a:p>
          <a:endParaRPr lang="en-US"/>
        </a:p>
      </dgm:t>
    </dgm:pt>
    <dgm:pt modelId="{59D40C8C-3138-4A2A-986A-B5A8746EF529}" type="sibTrans" cxnId="{38878D83-821B-4724-8121-3184E384A65B}">
      <dgm:prSet/>
      <dgm:spPr/>
      <dgm:t>
        <a:bodyPr/>
        <a:lstStyle/>
        <a:p>
          <a:endParaRPr lang="en-US"/>
        </a:p>
      </dgm:t>
    </dgm:pt>
    <dgm:pt modelId="{C2574B41-AEAC-4EDC-A4E8-A4DB86EDAA3A}">
      <dgm:prSet custT="1"/>
      <dgm:spPr/>
      <dgm:t>
        <a:bodyPr/>
        <a:lstStyle/>
        <a:p>
          <a:r>
            <a:rPr lang="en-US" sz="1000" b="0" i="0" baseline="0" dirty="0"/>
            <a:t>Initial Community Review &amp; Feedback Cycle</a:t>
          </a:r>
          <a:endParaRPr lang="en-US" sz="1000" b="0" dirty="0"/>
        </a:p>
      </dgm:t>
    </dgm:pt>
    <dgm:pt modelId="{F342E260-C2B8-429A-BF43-AE54B65B683A}" type="parTrans" cxnId="{63BF714F-8714-4FBA-B104-D0B3D9C85CC4}">
      <dgm:prSet/>
      <dgm:spPr/>
      <dgm:t>
        <a:bodyPr/>
        <a:lstStyle/>
        <a:p>
          <a:endParaRPr lang="en-US"/>
        </a:p>
      </dgm:t>
    </dgm:pt>
    <dgm:pt modelId="{4C5CF64F-D112-4E2E-A937-79D94C8E134B}" type="sibTrans" cxnId="{63BF714F-8714-4FBA-B104-D0B3D9C85CC4}">
      <dgm:prSet/>
      <dgm:spPr/>
      <dgm:t>
        <a:bodyPr/>
        <a:lstStyle/>
        <a:p>
          <a:endParaRPr lang="en-US"/>
        </a:p>
      </dgm:t>
    </dgm:pt>
    <dgm:pt modelId="{8848B5CC-F0D9-47D2-A0DE-2F7319817D7C}">
      <dgm:prSet custT="1"/>
      <dgm:spPr/>
      <dgm:t>
        <a:bodyPr/>
        <a:lstStyle/>
        <a:p>
          <a:r>
            <a:rPr lang="en-US" sz="1400" b="1" i="0" baseline="0"/>
            <a:t>Phase 2: Core Processing Script Development &amp; Standardization</a:t>
          </a:r>
          <a:endParaRPr lang="en-US" sz="1400" dirty="0"/>
        </a:p>
      </dgm:t>
    </dgm:pt>
    <dgm:pt modelId="{37F22A9F-30FA-49AC-80C9-E431BB8666BC}" type="parTrans" cxnId="{E1F901DE-BE34-4636-835E-6D8E017A7167}">
      <dgm:prSet/>
      <dgm:spPr/>
      <dgm:t>
        <a:bodyPr/>
        <a:lstStyle/>
        <a:p>
          <a:endParaRPr lang="en-US"/>
        </a:p>
      </dgm:t>
    </dgm:pt>
    <dgm:pt modelId="{8D6CCC68-6999-4E7D-B85D-B7DFE26DE632}" type="sibTrans" cxnId="{E1F901DE-BE34-4636-835E-6D8E017A7167}">
      <dgm:prSet/>
      <dgm:spPr/>
      <dgm:t>
        <a:bodyPr/>
        <a:lstStyle/>
        <a:p>
          <a:endParaRPr lang="en-US"/>
        </a:p>
      </dgm:t>
    </dgm:pt>
    <dgm:pt modelId="{A242C2A7-3001-4184-8624-95086EC9205B}" type="pres">
      <dgm:prSet presAssocID="{E35BFB5E-8DF9-41EA-BED4-B1F350E2E562}" presName="CompostProcess" presStyleCnt="0">
        <dgm:presLayoutVars>
          <dgm:dir/>
          <dgm:resizeHandles val="exact"/>
        </dgm:presLayoutVars>
      </dgm:prSet>
      <dgm:spPr/>
    </dgm:pt>
    <dgm:pt modelId="{A2F5AC95-DA95-46CB-A86A-C63FA5414190}" type="pres">
      <dgm:prSet presAssocID="{E35BFB5E-8DF9-41EA-BED4-B1F350E2E562}" presName="arrow" presStyleLbl="bgShp" presStyleIdx="0" presStyleCnt="1"/>
      <dgm:spPr/>
    </dgm:pt>
    <dgm:pt modelId="{8B1FA933-73D4-49A0-822F-F041BE5D68F6}" type="pres">
      <dgm:prSet presAssocID="{E35BFB5E-8DF9-41EA-BED4-B1F350E2E562}" presName="linearProcess" presStyleCnt="0"/>
      <dgm:spPr/>
    </dgm:pt>
    <dgm:pt modelId="{71E673C4-4CF8-45FC-9445-D0ADF8CCEEB0}" type="pres">
      <dgm:prSet presAssocID="{06E0C09A-E6A8-4C99-A107-A919082E3768}" presName="textNode" presStyleLbl="node1" presStyleIdx="0" presStyleCnt="4" custScaleY="115396">
        <dgm:presLayoutVars>
          <dgm:bulletEnabled val="1"/>
        </dgm:presLayoutVars>
      </dgm:prSet>
      <dgm:spPr/>
    </dgm:pt>
    <dgm:pt modelId="{9EBC3B7D-CC1A-4F01-8732-180F13850D51}" type="pres">
      <dgm:prSet presAssocID="{84761F14-3A83-4735-A642-74D9603BD756}" presName="sibTrans" presStyleCnt="0"/>
      <dgm:spPr/>
    </dgm:pt>
    <dgm:pt modelId="{944713A0-36B6-4F74-99D7-740D8CC71519}" type="pres">
      <dgm:prSet presAssocID="{8848B5CC-F0D9-47D2-A0DE-2F7319817D7C}" presName="textNode" presStyleLbl="node1" presStyleIdx="1" presStyleCnt="4" custScaleY="115396">
        <dgm:presLayoutVars>
          <dgm:bulletEnabled val="1"/>
        </dgm:presLayoutVars>
      </dgm:prSet>
      <dgm:spPr/>
    </dgm:pt>
    <dgm:pt modelId="{12CBC4FA-6309-4FF0-9BA7-5760B3DC0A04}" type="pres">
      <dgm:prSet presAssocID="{8D6CCC68-6999-4E7D-B85D-B7DFE26DE632}" presName="sibTrans" presStyleCnt="0"/>
      <dgm:spPr/>
    </dgm:pt>
    <dgm:pt modelId="{C2BEDBA7-BA3B-4686-8118-AF147CE74C94}" type="pres">
      <dgm:prSet presAssocID="{9663E9E4-9A4F-47AE-B37C-7580EC8C32F3}" presName="textNode" presStyleLbl="node1" presStyleIdx="2" presStyleCnt="4" custScaleY="115396">
        <dgm:presLayoutVars>
          <dgm:bulletEnabled val="1"/>
        </dgm:presLayoutVars>
      </dgm:prSet>
      <dgm:spPr/>
    </dgm:pt>
    <dgm:pt modelId="{2C31E3A6-311C-4232-A255-4A6907E02D27}" type="pres">
      <dgm:prSet presAssocID="{113C0BA2-B44B-4D32-83C2-A0D27240DDDF}" presName="sibTrans" presStyleCnt="0"/>
      <dgm:spPr/>
    </dgm:pt>
    <dgm:pt modelId="{9D8DD569-0F9C-4462-B9FE-7A6242978836}" type="pres">
      <dgm:prSet presAssocID="{E67EBECE-5C29-4F92-8A6A-E2EF04CD6F23}" presName="textNode" presStyleLbl="node1" presStyleIdx="3" presStyleCnt="4" custScaleY="115396">
        <dgm:presLayoutVars>
          <dgm:bulletEnabled val="1"/>
        </dgm:presLayoutVars>
      </dgm:prSet>
      <dgm:spPr/>
    </dgm:pt>
  </dgm:ptLst>
  <dgm:cxnLst>
    <dgm:cxn modelId="{5175CA01-9490-4833-A737-1C3A99279D52}" srcId="{9663E9E4-9A4F-47AE-B37C-7580EC8C32F3}" destId="{ADD46ED5-4705-4082-93C0-C321F6CDB44B}" srcOrd="1" destOrd="0" parTransId="{D71A1307-30AA-4D3E-B353-7FFC7CC2E478}" sibTransId="{73AC17B0-8D19-47AF-BBA7-ACDFB068BE6C}"/>
    <dgm:cxn modelId="{C6938003-63A4-4C66-93DF-C159468AD82F}" srcId="{E67EBECE-5C29-4F92-8A6A-E2EF04CD6F23}" destId="{4998B772-FE28-42E8-BD9D-08D66D07A6E1}" srcOrd="3" destOrd="0" parTransId="{9C73F785-E78F-40C9-8A3C-E12D38EE57E5}" sibTransId="{7B16AB17-DB7C-44E2-863D-45BC00916D30}"/>
    <dgm:cxn modelId="{644E1B10-8920-47EA-9485-FC6D05AFBF29}" srcId="{9663E9E4-9A4F-47AE-B37C-7580EC8C32F3}" destId="{715ECA12-C871-4B38-B6A0-C42AB2898E08}" srcOrd="3" destOrd="0" parTransId="{A0B29D05-42B6-40D8-B515-C7231195D415}" sibTransId="{64A52328-3F3D-4975-A493-025F4F47390B}"/>
    <dgm:cxn modelId="{35E21B17-F03B-4DC3-8A01-F1E90A3643F9}" srcId="{06E0C09A-E6A8-4C99-A107-A919082E3768}" destId="{51A1AEE7-7560-4B3F-B1F7-63D67B4F050A}" srcOrd="0" destOrd="0" parTransId="{99D6D999-F2AF-488D-A0E8-26F04144FB51}" sibTransId="{A9659E12-31A4-448C-A303-2DFC5E5D85B9}"/>
    <dgm:cxn modelId="{90871C1F-189C-45C1-9E1D-513F789509A2}" srcId="{E35BFB5E-8DF9-41EA-BED4-B1F350E2E562}" destId="{E67EBECE-5C29-4F92-8A6A-E2EF04CD6F23}" srcOrd="3" destOrd="0" parTransId="{EFBEFF18-0DCC-42F7-B570-B2A78133DF85}" sibTransId="{362660F0-076C-4E8C-89A0-A1E238C1767B}"/>
    <dgm:cxn modelId="{D89D4A37-0AD1-477D-B32A-BD1B70192EB5}" srcId="{8848B5CC-F0D9-47D2-A0DE-2F7319817D7C}" destId="{EB1EA723-1D1E-45DF-9634-FEB3054D6F3F}" srcOrd="0" destOrd="0" parTransId="{30024088-484E-4D88-9ABC-C44810F62BAB}" sibTransId="{59012873-83F9-4DA7-B9D8-1FE4D391118D}"/>
    <dgm:cxn modelId="{1A4C9D3C-BA00-4A39-B51A-81B3616C20A4}" type="presOf" srcId="{234B96BC-F20F-410F-909E-92B115D9270B}" destId="{C2BEDBA7-BA3B-4686-8118-AF147CE74C94}" srcOrd="0" destOrd="3" presId="urn:microsoft.com/office/officeart/2005/8/layout/hProcess9"/>
    <dgm:cxn modelId="{7E63683F-984B-41ED-AA1A-93283C590F18}" type="presOf" srcId="{E67EBECE-5C29-4F92-8A6A-E2EF04CD6F23}" destId="{9D8DD569-0F9C-4462-B9FE-7A6242978836}" srcOrd="0" destOrd="0" presId="urn:microsoft.com/office/officeart/2005/8/layout/hProcess9"/>
    <dgm:cxn modelId="{1A7C5C40-AF35-4BBE-BCFB-F165656ABD71}" srcId="{E67EBECE-5C29-4F92-8A6A-E2EF04CD6F23}" destId="{387B81FF-8A2D-4F79-8407-45F259D73CFB}" srcOrd="1" destOrd="0" parTransId="{430E50E6-49AA-44C5-8553-57A4ED31459D}" sibTransId="{9A17AC05-2026-4821-8FC6-3CA7AF7FC68E}"/>
    <dgm:cxn modelId="{B9476D43-F450-4D27-9C44-2CDB2ADFCAA4}" type="presOf" srcId="{6843E575-F2E8-40FF-9DEC-888AD432EB85}" destId="{C2BEDBA7-BA3B-4686-8118-AF147CE74C94}" srcOrd="0" destOrd="1" presId="urn:microsoft.com/office/officeart/2005/8/layout/hProcess9"/>
    <dgm:cxn modelId="{FE4F8F44-59F3-47B9-B038-A39C1CA3230E}" type="presOf" srcId="{EB1EA723-1D1E-45DF-9634-FEB3054D6F3F}" destId="{944713A0-36B6-4F74-99D7-740D8CC71519}" srcOrd="0" destOrd="1" presId="urn:microsoft.com/office/officeart/2005/8/layout/hProcess9"/>
    <dgm:cxn modelId="{A8606B45-37C5-4798-BD6F-4F0C1B62D769}" type="presOf" srcId="{9663E9E4-9A4F-47AE-B37C-7580EC8C32F3}" destId="{C2BEDBA7-BA3B-4686-8118-AF147CE74C94}" srcOrd="0" destOrd="0" presId="urn:microsoft.com/office/officeart/2005/8/layout/hProcess9"/>
    <dgm:cxn modelId="{1E3B4B46-200F-4F91-B3A9-47953B66E2F7}" type="presOf" srcId="{E35BFB5E-8DF9-41EA-BED4-B1F350E2E562}" destId="{A242C2A7-3001-4184-8624-95086EC9205B}" srcOrd="0" destOrd="0" presId="urn:microsoft.com/office/officeart/2005/8/layout/hProcess9"/>
    <dgm:cxn modelId="{538AEE66-A045-4AE0-B2C5-3464568EC695}" srcId="{E35BFB5E-8DF9-41EA-BED4-B1F350E2E562}" destId="{9663E9E4-9A4F-47AE-B37C-7580EC8C32F3}" srcOrd="2" destOrd="0" parTransId="{221EC8A2-BCB6-4292-AFAC-B13F73E95AB6}" sibTransId="{113C0BA2-B44B-4D32-83C2-A0D27240DDDF}"/>
    <dgm:cxn modelId="{E1A47967-A5A2-4F33-93F3-F4DA6484C641}" type="presOf" srcId="{1001DD08-0887-4E13-81E0-FE8B474CDCE2}" destId="{71E673C4-4CF8-45FC-9445-D0ADF8CCEEB0}" srcOrd="0" destOrd="3" presId="urn:microsoft.com/office/officeart/2005/8/layout/hProcess9"/>
    <dgm:cxn modelId="{AE042E69-FF03-49E6-8FFC-ECEB2DFD4248}" srcId="{8848B5CC-F0D9-47D2-A0DE-2F7319817D7C}" destId="{E0619BE6-4228-40DF-A7FA-8EDDF7741792}" srcOrd="3" destOrd="0" parTransId="{6211FA6B-C62A-4CDD-8F7D-C0DFB1653A73}" sibTransId="{869586EF-5AC0-48AF-93CA-CE3EBFD9A638}"/>
    <dgm:cxn modelId="{5B15A14B-5698-4FAA-842C-D4330058180E}" type="presOf" srcId="{51A1AEE7-7560-4B3F-B1F7-63D67B4F050A}" destId="{71E673C4-4CF8-45FC-9445-D0ADF8CCEEB0}" srcOrd="0" destOrd="1" presId="urn:microsoft.com/office/officeart/2005/8/layout/hProcess9"/>
    <dgm:cxn modelId="{33E7924C-2B80-4EC5-B0CF-AAA69B95D8FB}" type="presOf" srcId="{05FB34B0-EEAD-481C-97C1-66AB93DE8494}" destId="{944713A0-36B6-4F74-99D7-740D8CC71519}" srcOrd="0" destOrd="2" presId="urn:microsoft.com/office/officeart/2005/8/layout/hProcess9"/>
    <dgm:cxn modelId="{63BF714F-8714-4FBA-B104-D0B3D9C85CC4}" srcId="{8848B5CC-F0D9-47D2-A0DE-2F7319817D7C}" destId="{C2574B41-AEAC-4EDC-A4E8-A4DB86EDAA3A}" srcOrd="4" destOrd="0" parTransId="{F342E260-C2B8-429A-BF43-AE54B65B683A}" sibTransId="{4C5CF64F-D112-4E2E-A937-79D94C8E134B}"/>
    <dgm:cxn modelId="{88871253-40EE-4224-9B70-9C71168CCC23}" type="presOf" srcId="{8848B5CC-F0D9-47D2-A0DE-2F7319817D7C}" destId="{944713A0-36B6-4F74-99D7-740D8CC71519}" srcOrd="0" destOrd="0" presId="urn:microsoft.com/office/officeart/2005/8/layout/hProcess9"/>
    <dgm:cxn modelId="{AA8CE973-C658-4C0A-A0F6-E178F9C14F50}" type="presOf" srcId="{C2574B41-AEAC-4EDC-A4E8-A4DB86EDAA3A}" destId="{944713A0-36B6-4F74-99D7-740D8CC71519}" srcOrd="0" destOrd="5" presId="urn:microsoft.com/office/officeart/2005/8/layout/hProcess9"/>
    <dgm:cxn modelId="{B8651654-5419-4F57-8B50-3A0BA4EA1228}" srcId="{9663E9E4-9A4F-47AE-B37C-7580EC8C32F3}" destId="{1E10A1AD-F5EB-40B8-A6DA-53033DC6539C}" srcOrd="4" destOrd="0" parTransId="{5A612D61-8336-4A53-B776-1AEA79048C3C}" sibTransId="{46CC6585-E900-44E2-8C28-5A488295D6F6}"/>
    <dgm:cxn modelId="{CC8E0E78-9F94-4F13-9A51-DD2509ABBA15}" srcId="{E35BFB5E-8DF9-41EA-BED4-B1F350E2E562}" destId="{06E0C09A-E6A8-4C99-A107-A919082E3768}" srcOrd="0" destOrd="0" parTransId="{DDBE54C3-A304-4EB5-B8B9-2B3BDF2D6C1E}" sibTransId="{84761F14-3A83-4735-A642-74D9603BD756}"/>
    <dgm:cxn modelId="{A8181779-BBEC-47E6-A7DC-A2ED0BF0B1F2}" type="presOf" srcId="{387B81FF-8A2D-4F79-8407-45F259D73CFB}" destId="{9D8DD569-0F9C-4462-B9FE-7A6242978836}" srcOrd="0" destOrd="2" presId="urn:microsoft.com/office/officeart/2005/8/layout/hProcess9"/>
    <dgm:cxn modelId="{38878D83-821B-4724-8121-3184E384A65B}" srcId="{06E0C09A-E6A8-4C99-A107-A919082E3768}" destId="{1001DD08-0887-4E13-81E0-FE8B474CDCE2}" srcOrd="2" destOrd="0" parTransId="{F0F3FE20-18D1-4C27-90D9-B3D6E58C79F4}" sibTransId="{59D40C8C-3138-4A2A-986A-B5A8746EF529}"/>
    <dgm:cxn modelId="{A6C68E88-90B8-46F9-9E94-C8DA120B67F9}" type="presOf" srcId="{EC13A805-8FF0-4ACB-9D3C-40BEA30E9A57}" destId="{944713A0-36B6-4F74-99D7-740D8CC71519}" srcOrd="0" destOrd="3" presId="urn:microsoft.com/office/officeart/2005/8/layout/hProcess9"/>
    <dgm:cxn modelId="{3757D888-D540-4563-B720-7D54E16E4AEB}" type="presOf" srcId="{1E10A1AD-F5EB-40B8-A6DA-53033DC6539C}" destId="{C2BEDBA7-BA3B-4686-8118-AF147CE74C94}" srcOrd="0" destOrd="5" presId="urn:microsoft.com/office/officeart/2005/8/layout/hProcess9"/>
    <dgm:cxn modelId="{562B378B-0054-4F3C-AD6F-998F467DCAF7}" srcId="{E67EBECE-5C29-4F92-8A6A-E2EF04CD6F23}" destId="{1C27E09F-7574-47EE-A76E-46553C21B6E3}" srcOrd="2" destOrd="0" parTransId="{60C36BD5-875E-4ABB-A5ED-CA57C9EE108D}" sibTransId="{86D1B50F-5A07-47F7-BF5B-C2AB0FA542E8}"/>
    <dgm:cxn modelId="{BF31A89F-19EF-40B0-A0C9-7816E7E0C7EA}" srcId="{9663E9E4-9A4F-47AE-B37C-7580EC8C32F3}" destId="{6843E575-F2E8-40FF-9DEC-888AD432EB85}" srcOrd="0" destOrd="0" parTransId="{7C5A329E-156C-41F7-BB3D-FCDA47D336E1}" sibTransId="{937FA6DB-1ADA-4D42-8671-A1C2B346F8F9}"/>
    <dgm:cxn modelId="{92891AA5-1562-4DD5-A407-100335835A04}" type="presOf" srcId="{715ECA12-C871-4B38-B6A0-C42AB2898E08}" destId="{C2BEDBA7-BA3B-4686-8118-AF147CE74C94}" srcOrd="0" destOrd="4" presId="urn:microsoft.com/office/officeart/2005/8/layout/hProcess9"/>
    <dgm:cxn modelId="{CAE037AE-69A1-4610-9F7D-1D8A6F268244}" type="presOf" srcId="{3DE72896-CBC2-4B57-B203-C36A50340996}" destId="{9D8DD569-0F9C-4462-B9FE-7A6242978836}" srcOrd="0" destOrd="1" presId="urn:microsoft.com/office/officeart/2005/8/layout/hProcess9"/>
    <dgm:cxn modelId="{18F821B2-0D91-417D-B114-825B86F0C8B6}" type="presOf" srcId="{E0619BE6-4228-40DF-A7FA-8EDDF7741792}" destId="{944713A0-36B6-4F74-99D7-740D8CC71519}" srcOrd="0" destOrd="4" presId="urn:microsoft.com/office/officeart/2005/8/layout/hProcess9"/>
    <dgm:cxn modelId="{46957FC2-FF8D-4AEE-9DB7-86AB3B3DC783}" type="presOf" srcId="{06E0C09A-E6A8-4C99-A107-A919082E3768}" destId="{71E673C4-4CF8-45FC-9445-D0ADF8CCEEB0}" srcOrd="0" destOrd="0" presId="urn:microsoft.com/office/officeart/2005/8/layout/hProcess9"/>
    <dgm:cxn modelId="{A4BDC2C2-7975-47C2-A067-E5A446EE2464}" type="presOf" srcId="{763CDAE2-D893-4FC3-89D3-6072DA2F4E8B}" destId="{71E673C4-4CF8-45FC-9445-D0ADF8CCEEB0}" srcOrd="0" destOrd="2" presId="urn:microsoft.com/office/officeart/2005/8/layout/hProcess9"/>
    <dgm:cxn modelId="{64AB2BC6-8348-4D0B-BE9D-F2E6C936D1F9}" srcId="{9663E9E4-9A4F-47AE-B37C-7580EC8C32F3}" destId="{234B96BC-F20F-410F-909E-92B115D9270B}" srcOrd="2" destOrd="0" parTransId="{F6B19180-A3A2-495F-A55D-D4EC50E6F292}" sibTransId="{EFF65896-7FAA-494A-8A13-BE7265263108}"/>
    <dgm:cxn modelId="{267E19C7-73AD-47B4-A418-E2CA976CF9D3}" type="presOf" srcId="{ADD46ED5-4705-4082-93C0-C321F6CDB44B}" destId="{C2BEDBA7-BA3B-4686-8118-AF147CE74C94}" srcOrd="0" destOrd="2" presId="urn:microsoft.com/office/officeart/2005/8/layout/hProcess9"/>
    <dgm:cxn modelId="{E1F901DE-BE34-4636-835E-6D8E017A7167}" srcId="{E35BFB5E-8DF9-41EA-BED4-B1F350E2E562}" destId="{8848B5CC-F0D9-47D2-A0DE-2F7319817D7C}" srcOrd="1" destOrd="0" parTransId="{37F22A9F-30FA-49AC-80C9-E431BB8666BC}" sibTransId="{8D6CCC68-6999-4E7D-B85D-B7DFE26DE632}"/>
    <dgm:cxn modelId="{F1E037E3-60E0-4F4E-AB67-6C2AF02DCA76}" srcId="{8848B5CC-F0D9-47D2-A0DE-2F7319817D7C}" destId="{05FB34B0-EEAD-481C-97C1-66AB93DE8494}" srcOrd="1" destOrd="0" parTransId="{00142489-F511-4EF2-95F1-650763A5B27D}" sibTransId="{CF0F9B26-DF9E-4FF4-9D35-B5E5538A9C4D}"/>
    <dgm:cxn modelId="{6F815DE4-C558-4ECB-9F82-DA626EA684B9}" type="presOf" srcId="{4998B772-FE28-42E8-BD9D-08D66D07A6E1}" destId="{9D8DD569-0F9C-4462-B9FE-7A6242978836}" srcOrd="0" destOrd="4" presId="urn:microsoft.com/office/officeart/2005/8/layout/hProcess9"/>
    <dgm:cxn modelId="{CAA4C4E7-8FFA-4AA6-AA71-A6679BC70631}" srcId="{E67EBECE-5C29-4F92-8A6A-E2EF04CD6F23}" destId="{3DE72896-CBC2-4B57-B203-C36A50340996}" srcOrd="0" destOrd="0" parTransId="{12343AB2-5167-484B-846D-E6636679FD73}" sibTransId="{19EC4248-2239-4CA2-BB0F-34BC1E3A52EC}"/>
    <dgm:cxn modelId="{907BD4EC-62A0-4E8A-BAC3-7AB678E944AC}" srcId="{8848B5CC-F0D9-47D2-A0DE-2F7319817D7C}" destId="{EC13A805-8FF0-4ACB-9D3C-40BEA30E9A57}" srcOrd="2" destOrd="0" parTransId="{0A760EF6-EE96-4CCB-839D-48AB6E831A39}" sibTransId="{67D48B02-B8BD-4407-9F6F-4201E30CE6C4}"/>
    <dgm:cxn modelId="{569E6BF5-6BFA-42EF-B88D-A9831469CFBF}" type="presOf" srcId="{1C27E09F-7574-47EE-A76E-46553C21B6E3}" destId="{9D8DD569-0F9C-4462-B9FE-7A6242978836}" srcOrd="0" destOrd="3" presId="urn:microsoft.com/office/officeart/2005/8/layout/hProcess9"/>
    <dgm:cxn modelId="{4F41A7F8-5468-4590-B457-FECCA7F0EF7D}" srcId="{06E0C09A-E6A8-4C99-A107-A919082E3768}" destId="{763CDAE2-D893-4FC3-89D3-6072DA2F4E8B}" srcOrd="1" destOrd="0" parTransId="{99E19938-434D-4F82-8339-C51E9EDFDA8F}" sibTransId="{01349CED-4238-4A20-8BAC-B1C24421EE6E}"/>
    <dgm:cxn modelId="{20CF7863-D216-454F-B7CD-193B66635DC5}" type="presParOf" srcId="{A242C2A7-3001-4184-8624-95086EC9205B}" destId="{A2F5AC95-DA95-46CB-A86A-C63FA5414190}" srcOrd="0" destOrd="0" presId="urn:microsoft.com/office/officeart/2005/8/layout/hProcess9"/>
    <dgm:cxn modelId="{3351487C-D405-437B-A48E-C4C4F3C4A65D}" type="presParOf" srcId="{A242C2A7-3001-4184-8624-95086EC9205B}" destId="{8B1FA933-73D4-49A0-822F-F041BE5D68F6}" srcOrd="1" destOrd="0" presId="urn:microsoft.com/office/officeart/2005/8/layout/hProcess9"/>
    <dgm:cxn modelId="{E38A6F41-E165-4D6E-AD1D-A55B6ABAFF23}" type="presParOf" srcId="{8B1FA933-73D4-49A0-822F-F041BE5D68F6}" destId="{71E673C4-4CF8-45FC-9445-D0ADF8CCEEB0}" srcOrd="0" destOrd="0" presId="urn:microsoft.com/office/officeart/2005/8/layout/hProcess9"/>
    <dgm:cxn modelId="{6A8FA49B-693F-4D4E-B352-C863345A8888}" type="presParOf" srcId="{8B1FA933-73D4-49A0-822F-F041BE5D68F6}" destId="{9EBC3B7D-CC1A-4F01-8732-180F13850D51}" srcOrd="1" destOrd="0" presId="urn:microsoft.com/office/officeart/2005/8/layout/hProcess9"/>
    <dgm:cxn modelId="{B3F10918-663C-49AC-AB2C-FB5D55A94D3D}" type="presParOf" srcId="{8B1FA933-73D4-49A0-822F-F041BE5D68F6}" destId="{944713A0-36B6-4F74-99D7-740D8CC71519}" srcOrd="2" destOrd="0" presId="urn:microsoft.com/office/officeart/2005/8/layout/hProcess9"/>
    <dgm:cxn modelId="{09EEAA83-4D80-4A93-BBB4-56A1E54AD0F6}" type="presParOf" srcId="{8B1FA933-73D4-49A0-822F-F041BE5D68F6}" destId="{12CBC4FA-6309-4FF0-9BA7-5760B3DC0A04}" srcOrd="3" destOrd="0" presId="urn:microsoft.com/office/officeart/2005/8/layout/hProcess9"/>
    <dgm:cxn modelId="{6AD72289-1CB1-446D-BB99-B61C7DC1015B}" type="presParOf" srcId="{8B1FA933-73D4-49A0-822F-F041BE5D68F6}" destId="{C2BEDBA7-BA3B-4686-8118-AF147CE74C94}" srcOrd="4" destOrd="0" presId="urn:microsoft.com/office/officeart/2005/8/layout/hProcess9"/>
    <dgm:cxn modelId="{67E518F4-01D4-46D7-9C02-5240EBF68685}" type="presParOf" srcId="{8B1FA933-73D4-49A0-822F-F041BE5D68F6}" destId="{2C31E3A6-311C-4232-A255-4A6907E02D27}" srcOrd="5" destOrd="0" presId="urn:microsoft.com/office/officeart/2005/8/layout/hProcess9"/>
    <dgm:cxn modelId="{255CE9B2-DC54-4BD0-8E3D-61528B5880FC}" type="presParOf" srcId="{8B1FA933-73D4-49A0-822F-F041BE5D68F6}" destId="{9D8DD569-0F9C-4462-B9FE-7A6242978836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792E21B-0CAA-41A4-BCF7-35960565B3F7}" type="doc">
      <dgm:prSet loTypeId="urn:microsoft.com/office/officeart/2005/8/layout/hierarchy2" loCatId="hierarchy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96801E7C-CF6A-41E8-8D68-6CD9E1DB79A4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b="1" dirty="0"/>
            <a:t>SEAFOM </a:t>
          </a:r>
          <a:r>
            <a:rPr lang="en-US" b="1" dirty="0" err="1"/>
            <a:t>Github</a:t>
          </a:r>
          <a:r>
            <a:rPr lang="en-US" b="1" dirty="0"/>
            <a:t> Organization</a:t>
          </a:r>
        </a:p>
      </dgm:t>
    </dgm:pt>
    <dgm:pt modelId="{1C637B52-EB21-41C2-8AB0-FF86FFCBFD77}" type="parTrans" cxnId="{64706E45-EB67-4C97-B36E-FEEB4AD279DD}">
      <dgm:prSet/>
      <dgm:spPr/>
      <dgm:t>
        <a:bodyPr/>
        <a:lstStyle/>
        <a:p>
          <a:endParaRPr lang="en-US" b="1"/>
        </a:p>
      </dgm:t>
    </dgm:pt>
    <dgm:pt modelId="{917C3F5A-AA5D-4B07-98B1-4F4589472851}" type="sibTrans" cxnId="{64706E45-EB67-4C97-B36E-FEEB4AD279DD}">
      <dgm:prSet/>
      <dgm:spPr/>
      <dgm:t>
        <a:bodyPr/>
        <a:lstStyle/>
        <a:p>
          <a:endParaRPr lang="en-US" b="1"/>
        </a:p>
      </dgm:t>
    </dgm:pt>
    <dgm:pt modelId="{6ACD06D6-22F9-4DBD-AB6C-DC2909FD161E}">
      <dgm:prSet custT="1"/>
      <dgm:spPr>
        <a:solidFill>
          <a:schemeClr val="tx2">
            <a:lumMod val="50000"/>
            <a:lumOff val="50000"/>
          </a:schemeClr>
        </a:solidFill>
      </dgm:spPr>
      <dgm:t>
        <a:bodyPr/>
        <a:lstStyle/>
        <a:p>
          <a:r>
            <a:rPr lang="en-US" sz="1050" b="1"/>
            <a:t>Public</a:t>
          </a:r>
          <a:endParaRPr lang="en-US" sz="1050" b="1" dirty="0"/>
        </a:p>
      </dgm:t>
    </dgm:pt>
    <dgm:pt modelId="{4D96D7D6-6F87-4634-81A2-95AB85C7E387}" type="sibTrans" cxnId="{37C378A1-12B9-48EE-8B3E-4549085B05B6}">
      <dgm:prSet/>
      <dgm:spPr/>
      <dgm:t>
        <a:bodyPr/>
        <a:lstStyle/>
        <a:p>
          <a:endParaRPr lang="en-US" b="1"/>
        </a:p>
      </dgm:t>
    </dgm:pt>
    <dgm:pt modelId="{271EA220-F131-476A-A370-35C3FE594506}" type="parTrans" cxnId="{37C378A1-12B9-48EE-8B3E-4549085B05B6}">
      <dgm:prSet/>
      <dgm:spPr/>
      <dgm:t>
        <a:bodyPr/>
        <a:lstStyle/>
        <a:p>
          <a:endParaRPr lang="en-US" b="1"/>
        </a:p>
      </dgm:t>
    </dgm:pt>
    <dgm:pt modelId="{E7F2FC06-DE8D-451A-BCB2-158C300B2E04}">
      <dgm:prSet custT="1"/>
      <dgm:spPr>
        <a:solidFill>
          <a:schemeClr val="accent6"/>
        </a:solidFill>
      </dgm:spPr>
      <dgm:t>
        <a:bodyPr/>
        <a:lstStyle/>
        <a:p>
          <a:r>
            <a:rPr lang="en-US" sz="1400" b="1" dirty="0"/>
            <a:t>Governance</a:t>
          </a:r>
          <a:endParaRPr lang="en-US" b="1" dirty="0"/>
        </a:p>
      </dgm:t>
    </dgm:pt>
    <dgm:pt modelId="{34A001AD-EB0B-418D-911B-76638A5FF326}" type="sibTrans" cxnId="{C0C79241-7E3C-438E-A740-798A23C6B106}">
      <dgm:prSet/>
      <dgm:spPr/>
      <dgm:t>
        <a:bodyPr/>
        <a:lstStyle/>
        <a:p>
          <a:endParaRPr lang="en-US"/>
        </a:p>
      </dgm:t>
    </dgm:pt>
    <dgm:pt modelId="{58C69C56-34CE-4DD9-A11B-222B8361BB4E}" type="parTrans" cxnId="{C0C79241-7E3C-438E-A740-798A23C6B106}">
      <dgm:prSet/>
      <dgm:spPr>
        <a:ln>
          <a:solidFill>
            <a:schemeClr val="accent6"/>
          </a:solidFill>
        </a:ln>
      </dgm:spPr>
      <dgm:t>
        <a:bodyPr/>
        <a:lstStyle/>
        <a:p>
          <a:endParaRPr lang="en-US"/>
        </a:p>
      </dgm:t>
    </dgm:pt>
    <dgm:pt modelId="{87B7AE7A-3846-47F8-8FEC-58F18E9BAEC1}">
      <dgm:prSet custT="1"/>
      <dgm:spPr/>
      <dgm:t>
        <a:bodyPr/>
        <a:lstStyle/>
        <a:p>
          <a:r>
            <a:rPr lang="en-US" sz="1400" b="1" dirty="0" err="1"/>
            <a:t>pySEAFOM</a:t>
          </a:r>
          <a:endParaRPr lang="en-US" sz="1400" b="1" dirty="0"/>
        </a:p>
      </dgm:t>
    </dgm:pt>
    <dgm:pt modelId="{F03F62DE-27C4-413E-937D-44C5BCA955DE}" type="sibTrans" cxnId="{F2272F03-9DF2-42BA-B8C6-65B5C3860421}">
      <dgm:prSet/>
      <dgm:spPr/>
      <dgm:t>
        <a:bodyPr/>
        <a:lstStyle/>
        <a:p>
          <a:endParaRPr lang="en-US" b="1"/>
        </a:p>
      </dgm:t>
    </dgm:pt>
    <dgm:pt modelId="{96E001C4-082D-406A-8EA6-BCE1738082D5}" type="parTrans" cxnId="{F2272F03-9DF2-42BA-B8C6-65B5C3860421}">
      <dgm:prSet/>
      <dgm:spPr/>
      <dgm:t>
        <a:bodyPr/>
        <a:lstStyle/>
        <a:p>
          <a:endParaRPr lang="en-US" b="1"/>
        </a:p>
      </dgm:t>
    </dgm:pt>
    <dgm:pt modelId="{50CD3D15-6B0E-47AD-9C7E-CA782CC60E40}">
      <dgm:prSet custT="1"/>
      <dgm:spPr>
        <a:solidFill>
          <a:schemeClr val="tx2">
            <a:lumMod val="50000"/>
            <a:lumOff val="50000"/>
          </a:schemeClr>
        </a:solidFill>
      </dgm:spPr>
      <dgm:t>
        <a:bodyPr/>
        <a:lstStyle/>
        <a:p>
          <a:r>
            <a:rPr lang="en-GB" sz="1050" b="1" dirty="0"/>
            <a:t>Admins/Owners</a:t>
          </a:r>
          <a:endParaRPr lang="en-US" sz="1050" b="1" dirty="0"/>
        </a:p>
      </dgm:t>
    </dgm:pt>
    <dgm:pt modelId="{7627A8AE-8231-4B7A-B89A-C14BB2CCB4B9}" type="sibTrans" cxnId="{DF3DB26A-B4DB-4EA8-84C6-C623612F1413}">
      <dgm:prSet/>
      <dgm:spPr/>
      <dgm:t>
        <a:bodyPr/>
        <a:lstStyle/>
        <a:p>
          <a:endParaRPr lang="en-US" b="1"/>
        </a:p>
      </dgm:t>
    </dgm:pt>
    <dgm:pt modelId="{713E722D-B3F0-4FB8-88EC-6F3C53D83114}" type="parTrans" cxnId="{DF3DB26A-B4DB-4EA8-84C6-C623612F1413}">
      <dgm:prSet/>
      <dgm:spPr/>
      <dgm:t>
        <a:bodyPr/>
        <a:lstStyle/>
        <a:p>
          <a:endParaRPr lang="en-US" b="1"/>
        </a:p>
      </dgm:t>
    </dgm:pt>
    <dgm:pt modelId="{5DF6321D-BD14-49B8-A189-125800D3ED4D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GB" sz="1050" b="1" dirty="0"/>
            <a:t>Guilherme, Cicero, Peter, Peyman</a:t>
          </a:r>
          <a:endParaRPr lang="en-US" sz="1050" b="1" dirty="0"/>
        </a:p>
      </dgm:t>
    </dgm:pt>
    <dgm:pt modelId="{F8783755-336F-4F08-902C-B5740AF6C9D5}" type="sibTrans" cxnId="{CE9F5725-9E44-4FC2-B3FE-258F811E4F8D}">
      <dgm:prSet/>
      <dgm:spPr/>
      <dgm:t>
        <a:bodyPr/>
        <a:lstStyle/>
        <a:p>
          <a:endParaRPr lang="en-US" b="1"/>
        </a:p>
      </dgm:t>
    </dgm:pt>
    <dgm:pt modelId="{FC5B5CC6-8945-4E72-BD38-24186194BB2D}" type="parTrans" cxnId="{CE9F5725-9E44-4FC2-B3FE-258F811E4F8D}">
      <dgm:prSet/>
      <dgm:spPr/>
      <dgm:t>
        <a:bodyPr/>
        <a:lstStyle/>
        <a:p>
          <a:endParaRPr lang="en-US" b="1"/>
        </a:p>
      </dgm:t>
    </dgm:pt>
    <dgm:pt modelId="{3A87B6FB-155B-477A-BF9D-2D0B0636E157}">
      <dgm:prSet custT="1"/>
      <dgm:spPr>
        <a:solidFill>
          <a:schemeClr val="tx2">
            <a:lumMod val="50000"/>
            <a:lumOff val="50000"/>
          </a:schemeClr>
        </a:solidFill>
      </dgm:spPr>
      <dgm:t>
        <a:bodyPr/>
        <a:lstStyle/>
        <a:p>
          <a:r>
            <a:rPr lang="en-US" sz="1050" b="1" dirty="0"/>
            <a:t>Maintainers/Developers</a:t>
          </a:r>
        </a:p>
      </dgm:t>
    </dgm:pt>
    <dgm:pt modelId="{0D8D2EBE-A976-4C7D-BF98-7095796EB016}" type="sibTrans" cxnId="{67DFB7DD-5A6C-4FDE-8F0C-9BC68E8A1E71}">
      <dgm:prSet/>
      <dgm:spPr/>
      <dgm:t>
        <a:bodyPr/>
        <a:lstStyle/>
        <a:p>
          <a:endParaRPr lang="en-US" b="1"/>
        </a:p>
      </dgm:t>
    </dgm:pt>
    <dgm:pt modelId="{C7FB3B08-E863-4FE9-8435-C91FAB0622E9}" type="parTrans" cxnId="{67DFB7DD-5A6C-4FDE-8F0C-9BC68E8A1E71}">
      <dgm:prSet/>
      <dgm:spPr/>
      <dgm:t>
        <a:bodyPr/>
        <a:lstStyle/>
        <a:p>
          <a:endParaRPr lang="en-US" b="1"/>
        </a:p>
      </dgm:t>
    </dgm:pt>
    <dgm:pt modelId="{2D359E62-81FF-4C58-B8A0-D4C655BCA671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1050" b="1" dirty="0"/>
            <a:t>Vendor reps </a:t>
          </a:r>
        </a:p>
      </dgm:t>
    </dgm:pt>
    <dgm:pt modelId="{8388C026-4D43-4256-BD08-180CF09BF614}" type="sibTrans" cxnId="{C4C88238-A98B-421A-83F5-2CFBD34DD7E0}">
      <dgm:prSet/>
      <dgm:spPr/>
      <dgm:t>
        <a:bodyPr/>
        <a:lstStyle/>
        <a:p>
          <a:endParaRPr lang="en-US" b="1"/>
        </a:p>
      </dgm:t>
    </dgm:pt>
    <dgm:pt modelId="{F63FAD95-F5DE-4B5B-80BF-21FA5297E5B0}" type="parTrans" cxnId="{C4C88238-A98B-421A-83F5-2CFBD34DD7E0}">
      <dgm:prSet/>
      <dgm:spPr/>
      <dgm:t>
        <a:bodyPr/>
        <a:lstStyle/>
        <a:p>
          <a:endParaRPr lang="en-US" b="1"/>
        </a:p>
      </dgm:t>
    </dgm:pt>
    <dgm:pt modelId="{0CD1E08A-5F0E-4052-87FA-8883FF1FEA9F}">
      <dgm:prSet custT="1"/>
      <dgm:spPr>
        <a:solidFill>
          <a:schemeClr val="tx2">
            <a:lumMod val="50000"/>
            <a:lumOff val="50000"/>
          </a:schemeClr>
        </a:solidFill>
      </dgm:spPr>
      <dgm:t>
        <a:bodyPr/>
        <a:lstStyle/>
        <a:p>
          <a:r>
            <a:rPr lang="en-US" sz="1050" b="1" dirty="0"/>
            <a:t>Public</a:t>
          </a:r>
        </a:p>
      </dgm:t>
    </dgm:pt>
    <dgm:pt modelId="{294D5673-6713-4136-ABA7-E6D1FE0FFA18}" type="sibTrans" cxnId="{DF2C1215-98CB-4B4D-93D3-33488A6F33D2}">
      <dgm:prSet/>
      <dgm:spPr/>
      <dgm:t>
        <a:bodyPr/>
        <a:lstStyle/>
        <a:p>
          <a:endParaRPr lang="en-US" b="1"/>
        </a:p>
      </dgm:t>
    </dgm:pt>
    <dgm:pt modelId="{E56CABE8-F4E8-41B3-B987-E6AABBDF961C}" type="parTrans" cxnId="{DF2C1215-98CB-4B4D-93D3-33488A6F33D2}">
      <dgm:prSet/>
      <dgm:spPr/>
      <dgm:t>
        <a:bodyPr/>
        <a:lstStyle/>
        <a:p>
          <a:endParaRPr lang="en-US" b="1"/>
        </a:p>
      </dgm:t>
    </dgm:pt>
    <dgm:pt modelId="{83455642-0142-4BD7-8A4B-0D18035B3164}">
      <dgm:prSet custT="1"/>
      <dgm:spPr/>
      <dgm:t>
        <a:bodyPr/>
        <a:lstStyle/>
        <a:p>
          <a:r>
            <a:rPr lang="en-US" sz="1400" b="1" dirty="0" err="1"/>
            <a:t>DFOS_Data_Model</a:t>
          </a:r>
          <a:endParaRPr lang="en-US" sz="1400" b="1" dirty="0"/>
        </a:p>
      </dgm:t>
    </dgm:pt>
    <dgm:pt modelId="{9C0F7E44-5F80-4936-9969-0F7AF7F07E09}" type="sibTrans" cxnId="{F704B382-33B1-4B21-B7B6-6195A8EA74A5}">
      <dgm:prSet/>
      <dgm:spPr/>
      <dgm:t>
        <a:bodyPr/>
        <a:lstStyle/>
        <a:p>
          <a:endParaRPr lang="en-US" b="1"/>
        </a:p>
      </dgm:t>
    </dgm:pt>
    <dgm:pt modelId="{E85D34A6-C482-458C-A422-0DC9323B0BF1}" type="parTrans" cxnId="{F704B382-33B1-4B21-B7B6-6195A8EA74A5}">
      <dgm:prSet/>
      <dgm:spPr/>
      <dgm:t>
        <a:bodyPr/>
        <a:lstStyle/>
        <a:p>
          <a:endParaRPr lang="en-US" b="1"/>
        </a:p>
      </dgm:t>
    </dgm:pt>
    <dgm:pt modelId="{D26A3446-1F1A-40A2-B826-F1FE679CC550}">
      <dgm:prSet custT="1"/>
      <dgm:spPr>
        <a:solidFill>
          <a:schemeClr val="tx2">
            <a:lumMod val="50000"/>
            <a:lumOff val="50000"/>
          </a:schemeClr>
        </a:solidFill>
      </dgm:spPr>
      <dgm:t>
        <a:bodyPr/>
        <a:lstStyle/>
        <a:p>
          <a:r>
            <a:rPr lang="en-GB" sz="1050" b="1" dirty="0"/>
            <a:t>Admins/Owners</a:t>
          </a:r>
          <a:r>
            <a:rPr lang="en-US" sz="1050" b="1" dirty="0"/>
            <a:t> </a:t>
          </a:r>
        </a:p>
      </dgm:t>
    </dgm:pt>
    <dgm:pt modelId="{99C4D89B-F5D3-4612-9AF5-7E819EF70BD0}" type="sibTrans" cxnId="{FEC7E314-10DB-42AD-AD2D-5047A06F0F96}">
      <dgm:prSet/>
      <dgm:spPr/>
      <dgm:t>
        <a:bodyPr/>
        <a:lstStyle/>
        <a:p>
          <a:endParaRPr lang="en-US" b="1"/>
        </a:p>
      </dgm:t>
    </dgm:pt>
    <dgm:pt modelId="{AC000745-FE58-4DF6-8858-489BD64F9228}" type="parTrans" cxnId="{FEC7E314-10DB-42AD-AD2D-5047A06F0F96}">
      <dgm:prSet/>
      <dgm:spPr/>
      <dgm:t>
        <a:bodyPr/>
        <a:lstStyle/>
        <a:p>
          <a:endParaRPr lang="en-US" b="1"/>
        </a:p>
      </dgm:t>
    </dgm:pt>
    <dgm:pt modelId="{241191A8-C24B-471E-891B-8B4BA535932E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GB" sz="1050" b="1" dirty="0"/>
            <a:t>Stefan </a:t>
          </a:r>
          <a:endParaRPr lang="en-US" sz="1050" b="1" dirty="0"/>
        </a:p>
      </dgm:t>
    </dgm:pt>
    <dgm:pt modelId="{D7D9C248-D532-47FC-AC7E-279215A84BFF}" type="sibTrans" cxnId="{37922698-1F1C-4A24-9D5C-7B97D2374698}">
      <dgm:prSet/>
      <dgm:spPr/>
      <dgm:t>
        <a:bodyPr/>
        <a:lstStyle/>
        <a:p>
          <a:endParaRPr lang="en-US" b="1"/>
        </a:p>
      </dgm:t>
    </dgm:pt>
    <dgm:pt modelId="{C9CF475A-1104-4797-9B58-FC8FD4C6A666}" type="parTrans" cxnId="{37922698-1F1C-4A24-9D5C-7B97D2374698}">
      <dgm:prSet/>
      <dgm:spPr/>
      <dgm:t>
        <a:bodyPr/>
        <a:lstStyle/>
        <a:p>
          <a:endParaRPr lang="en-US" b="1"/>
        </a:p>
      </dgm:t>
    </dgm:pt>
    <dgm:pt modelId="{36E3208E-F07E-491C-99C0-C48A3CF122D3}">
      <dgm:prSet custT="1"/>
      <dgm:spPr>
        <a:solidFill>
          <a:schemeClr val="tx2">
            <a:lumMod val="50000"/>
            <a:lumOff val="50000"/>
          </a:schemeClr>
        </a:solidFill>
      </dgm:spPr>
      <dgm:t>
        <a:bodyPr/>
        <a:lstStyle/>
        <a:p>
          <a:r>
            <a:rPr lang="en-US" sz="1050" b="1" dirty="0"/>
            <a:t>Maintainers/Developers </a:t>
          </a:r>
        </a:p>
      </dgm:t>
    </dgm:pt>
    <dgm:pt modelId="{4806C9CD-1D4A-4D0A-A97C-E3F5D6E1822C}" type="sibTrans" cxnId="{273FC8FC-848D-41B3-BF54-D70F72CA3A0B}">
      <dgm:prSet/>
      <dgm:spPr/>
      <dgm:t>
        <a:bodyPr/>
        <a:lstStyle/>
        <a:p>
          <a:endParaRPr lang="en-US" b="1"/>
        </a:p>
      </dgm:t>
    </dgm:pt>
    <dgm:pt modelId="{6BA78771-45CC-406D-B228-18AD5DAB6281}" type="parTrans" cxnId="{273FC8FC-848D-41B3-BF54-D70F72CA3A0B}">
      <dgm:prSet/>
      <dgm:spPr/>
      <dgm:t>
        <a:bodyPr/>
        <a:lstStyle/>
        <a:p>
          <a:endParaRPr lang="en-US" b="1"/>
        </a:p>
      </dgm:t>
    </dgm:pt>
    <dgm:pt modelId="{F8AB08B5-64DF-40B7-8CD2-84E5750AAA7D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GB" sz="1050" b="1" dirty="0"/>
            <a:t>Sean, PF</a:t>
          </a:r>
          <a:endParaRPr lang="en-US" sz="1050" b="1" dirty="0"/>
        </a:p>
      </dgm:t>
    </dgm:pt>
    <dgm:pt modelId="{5BFDAFA6-D9C8-462A-94B5-8D89ED664537}" type="sibTrans" cxnId="{1F5508E6-7EB4-4D44-A47B-52395CFDE391}">
      <dgm:prSet/>
      <dgm:spPr/>
      <dgm:t>
        <a:bodyPr/>
        <a:lstStyle/>
        <a:p>
          <a:endParaRPr lang="en-US" b="1"/>
        </a:p>
      </dgm:t>
    </dgm:pt>
    <dgm:pt modelId="{1AF371BA-0E35-4B67-AA5A-FF9FF36E64FC}" type="parTrans" cxnId="{1F5508E6-7EB4-4D44-A47B-52395CFDE391}">
      <dgm:prSet/>
      <dgm:spPr/>
      <dgm:t>
        <a:bodyPr/>
        <a:lstStyle/>
        <a:p>
          <a:endParaRPr lang="en-US" b="1"/>
        </a:p>
      </dgm:t>
    </dgm:pt>
    <dgm:pt modelId="{B00D9083-274A-48E3-ADBC-01C925AF3C33}" type="pres">
      <dgm:prSet presAssocID="{E792E21B-0CAA-41A4-BCF7-35960565B3F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820F0E5C-B129-4FC5-BCB2-DB5DBCDE3A83}" type="pres">
      <dgm:prSet presAssocID="{96801E7C-CF6A-41E8-8D68-6CD9E1DB79A4}" presName="root1" presStyleCnt="0"/>
      <dgm:spPr/>
    </dgm:pt>
    <dgm:pt modelId="{B1755DFC-B983-4446-9B17-E4DC4B6D8F1D}" type="pres">
      <dgm:prSet presAssocID="{96801E7C-CF6A-41E8-8D68-6CD9E1DB79A4}" presName="LevelOneTextNode" presStyleLbl="node0" presStyleIdx="0" presStyleCnt="1">
        <dgm:presLayoutVars>
          <dgm:chPref val="3"/>
        </dgm:presLayoutVars>
      </dgm:prSet>
      <dgm:spPr/>
    </dgm:pt>
    <dgm:pt modelId="{C6B26213-6244-49F5-AEAB-DACF5180D222}" type="pres">
      <dgm:prSet presAssocID="{96801E7C-CF6A-41E8-8D68-6CD9E1DB79A4}" presName="level2hierChild" presStyleCnt="0"/>
      <dgm:spPr/>
    </dgm:pt>
    <dgm:pt modelId="{5B45ADE2-8EC0-4F45-BDF3-2B12623A6A66}" type="pres">
      <dgm:prSet presAssocID="{58C69C56-34CE-4DD9-A11B-222B8361BB4E}" presName="conn2-1" presStyleLbl="parChTrans1D2" presStyleIdx="0" presStyleCnt="3"/>
      <dgm:spPr/>
    </dgm:pt>
    <dgm:pt modelId="{BE1A4BA8-638D-4DB8-BAEB-8C0DD6C80A69}" type="pres">
      <dgm:prSet presAssocID="{58C69C56-34CE-4DD9-A11B-222B8361BB4E}" presName="connTx" presStyleLbl="parChTrans1D2" presStyleIdx="0" presStyleCnt="3"/>
      <dgm:spPr/>
    </dgm:pt>
    <dgm:pt modelId="{36B7CE28-BC92-4F40-B194-28C5F49A3EF9}" type="pres">
      <dgm:prSet presAssocID="{E7F2FC06-DE8D-451A-BCB2-158C300B2E04}" presName="root2" presStyleCnt="0"/>
      <dgm:spPr/>
    </dgm:pt>
    <dgm:pt modelId="{D59D2046-C5FC-4313-B181-50B06358026B}" type="pres">
      <dgm:prSet presAssocID="{E7F2FC06-DE8D-451A-BCB2-158C300B2E04}" presName="LevelTwoTextNode" presStyleLbl="node2" presStyleIdx="0" presStyleCnt="3">
        <dgm:presLayoutVars>
          <dgm:chPref val="3"/>
        </dgm:presLayoutVars>
      </dgm:prSet>
      <dgm:spPr/>
    </dgm:pt>
    <dgm:pt modelId="{BEC8B8F5-20EC-4E47-9226-5BA86F65EB44}" type="pres">
      <dgm:prSet presAssocID="{E7F2FC06-DE8D-451A-BCB2-158C300B2E04}" presName="level3hierChild" presStyleCnt="0"/>
      <dgm:spPr/>
    </dgm:pt>
    <dgm:pt modelId="{85314408-DF2F-4484-A280-86370EB3A7C8}" type="pres">
      <dgm:prSet presAssocID="{96E001C4-082D-406A-8EA6-BCE1738082D5}" presName="conn2-1" presStyleLbl="parChTrans1D2" presStyleIdx="1" presStyleCnt="3"/>
      <dgm:spPr/>
    </dgm:pt>
    <dgm:pt modelId="{8601BFF1-39E4-4104-A418-99CCC10C9C66}" type="pres">
      <dgm:prSet presAssocID="{96E001C4-082D-406A-8EA6-BCE1738082D5}" presName="connTx" presStyleLbl="parChTrans1D2" presStyleIdx="1" presStyleCnt="3"/>
      <dgm:spPr/>
    </dgm:pt>
    <dgm:pt modelId="{A59533FC-1FC1-48DE-9436-81673FF2ED34}" type="pres">
      <dgm:prSet presAssocID="{87B7AE7A-3846-47F8-8FEC-58F18E9BAEC1}" presName="root2" presStyleCnt="0"/>
      <dgm:spPr/>
    </dgm:pt>
    <dgm:pt modelId="{CC218C0B-E8B3-4690-A860-85745AB617AA}" type="pres">
      <dgm:prSet presAssocID="{87B7AE7A-3846-47F8-8FEC-58F18E9BAEC1}" presName="LevelTwoTextNode" presStyleLbl="node2" presStyleIdx="1" presStyleCnt="3">
        <dgm:presLayoutVars>
          <dgm:chPref val="3"/>
        </dgm:presLayoutVars>
      </dgm:prSet>
      <dgm:spPr/>
    </dgm:pt>
    <dgm:pt modelId="{9A257CA2-19F2-4323-A48F-CC398BE07210}" type="pres">
      <dgm:prSet presAssocID="{87B7AE7A-3846-47F8-8FEC-58F18E9BAEC1}" presName="level3hierChild" presStyleCnt="0"/>
      <dgm:spPr/>
    </dgm:pt>
    <dgm:pt modelId="{AE42E673-85B5-45B7-9899-DE45ECFECE79}" type="pres">
      <dgm:prSet presAssocID="{713E722D-B3F0-4FB8-88EC-6F3C53D83114}" presName="conn2-1" presStyleLbl="parChTrans1D3" presStyleIdx="0" presStyleCnt="6"/>
      <dgm:spPr/>
    </dgm:pt>
    <dgm:pt modelId="{E477D0AD-07F5-4B2D-8B40-1514D17E3AE8}" type="pres">
      <dgm:prSet presAssocID="{713E722D-B3F0-4FB8-88EC-6F3C53D83114}" presName="connTx" presStyleLbl="parChTrans1D3" presStyleIdx="0" presStyleCnt="6"/>
      <dgm:spPr/>
    </dgm:pt>
    <dgm:pt modelId="{05F95E0E-659E-40F8-ABA3-682CB590EF69}" type="pres">
      <dgm:prSet presAssocID="{50CD3D15-6B0E-47AD-9C7E-CA782CC60E40}" presName="root2" presStyleCnt="0"/>
      <dgm:spPr/>
    </dgm:pt>
    <dgm:pt modelId="{7A283476-7DC4-4E6F-9AAF-B138CA0D5E7A}" type="pres">
      <dgm:prSet presAssocID="{50CD3D15-6B0E-47AD-9C7E-CA782CC60E40}" presName="LevelTwoTextNode" presStyleLbl="node3" presStyleIdx="0" presStyleCnt="6">
        <dgm:presLayoutVars>
          <dgm:chPref val="3"/>
        </dgm:presLayoutVars>
      </dgm:prSet>
      <dgm:spPr/>
    </dgm:pt>
    <dgm:pt modelId="{AB5F8360-0999-4B91-BE1D-869782F8567D}" type="pres">
      <dgm:prSet presAssocID="{50CD3D15-6B0E-47AD-9C7E-CA782CC60E40}" presName="level3hierChild" presStyleCnt="0"/>
      <dgm:spPr/>
    </dgm:pt>
    <dgm:pt modelId="{14193476-5F55-4C3E-9EFA-5345235105AF}" type="pres">
      <dgm:prSet presAssocID="{FC5B5CC6-8945-4E72-BD38-24186194BB2D}" presName="conn2-1" presStyleLbl="parChTrans1D4" presStyleIdx="0" presStyleCnt="4"/>
      <dgm:spPr/>
    </dgm:pt>
    <dgm:pt modelId="{A135761E-8BAF-4AE9-A2D6-C001974C970E}" type="pres">
      <dgm:prSet presAssocID="{FC5B5CC6-8945-4E72-BD38-24186194BB2D}" presName="connTx" presStyleLbl="parChTrans1D4" presStyleIdx="0" presStyleCnt="4"/>
      <dgm:spPr/>
    </dgm:pt>
    <dgm:pt modelId="{A6CDABF5-1392-45F4-91A6-8E640F5703EF}" type="pres">
      <dgm:prSet presAssocID="{5DF6321D-BD14-49B8-A189-125800D3ED4D}" presName="root2" presStyleCnt="0"/>
      <dgm:spPr/>
    </dgm:pt>
    <dgm:pt modelId="{60B408BB-C04F-49F0-BCC4-DF886143CCA4}" type="pres">
      <dgm:prSet presAssocID="{5DF6321D-BD14-49B8-A189-125800D3ED4D}" presName="LevelTwoTextNode" presStyleLbl="node4" presStyleIdx="0" presStyleCnt="4">
        <dgm:presLayoutVars>
          <dgm:chPref val="3"/>
        </dgm:presLayoutVars>
      </dgm:prSet>
      <dgm:spPr/>
    </dgm:pt>
    <dgm:pt modelId="{F61557C1-3496-45B2-8929-10E401A92B38}" type="pres">
      <dgm:prSet presAssocID="{5DF6321D-BD14-49B8-A189-125800D3ED4D}" presName="level3hierChild" presStyleCnt="0"/>
      <dgm:spPr/>
    </dgm:pt>
    <dgm:pt modelId="{EC85ECA3-D993-4E93-B995-1BA9B6F04F0D}" type="pres">
      <dgm:prSet presAssocID="{C7FB3B08-E863-4FE9-8435-C91FAB0622E9}" presName="conn2-1" presStyleLbl="parChTrans1D3" presStyleIdx="1" presStyleCnt="6"/>
      <dgm:spPr/>
    </dgm:pt>
    <dgm:pt modelId="{580C4900-8FAF-41A0-8B3D-3EEA1713A1CB}" type="pres">
      <dgm:prSet presAssocID="{C7FB3B08-E863-4FE9-8435-C91FAB0622E9}" presName="connTx" presStyleLbl="parChTrans1D3" presStyleIdx="1" presStyleCnt="6"/>
      <dgm:spPr/>
    </dgm:pt>
    <dgm:pt modelId="{B0CC8F24-FB75-4207-B0A7-22F5C6167772}" type="pres">
      <dgm:prSet presAssocID="{3A87B6FB-155B-477A-BF9D-2D0B0636E157}" presName="root2" presStyleCnt="0"/>
      <dgm:spPr/>
    </dgm:pt>
    <dgm:pt modelId="{AC7374A7-2602-45DD-BC1D-D76287546DA5}" type="pres">
      <dgm:prSet presAssocID="{3A87B6FB-155B-477A-BF9D-2D0B0636E157}" presName="LevelTwoTextNode" presStyleLbl="node3" presStyleIdx="1" presStyleCnt="6">
        <dgm:presLayoutVars>
          <dgm:chPref val="3"/>
        </dgm:presLayoutVars>
      </dgm:prSet>
      <dgm:spPr/>
    </dgm:pt>
    <dgm:pt modelId="{6ABF867C-1EAE-431C-8425-3190F16C9DDF}" type="pres">
      <dgm:prSet presAssocID="{3A87B6FB-155B-477A-BF9D-2D0B0636E157}" presName="level3hierChild" presStyleCnt="0"/>
      <dgm:spPr/>
    </dgm:pt>
    <dgm:pt modelId="{76415B48-28BC-4266-81DF-5A0C5A8F437A}" type="pres">
      <dgm:prSet presAssocID="{F63FAD95-F5DE-4B5B-80BF-21FA5297E5B0}" presName="conn2-1" presStyleLbl="parChTrans1D4" presStyleIdx="1" presStyleCnt="4"/>
      <dgm:spPr/>
    </dgm:pt>
    <dgm:pt modelId="{72F51D9C-DDC5-431A-82B3-628C86366DDB}" type="pres">
      <dgm:prSet presAssocID="{F63FAD95-F5DE-4B5B-80BF-21FA5297E5B0}" presName="connTx" presStyleLbl="parChTrans1D4" presStyleIdx="1" presStyleCnt="4"/>
      <dgm:spPr/>
    </dgm:pt>
    <dgm:pt modelId="{6D3C3359-50ED-4FEE-8F4F-321173AD64A0}" type="pres">
      <dgm:prSet presAssocID="{2D359E62-81FF-4C58-B8A0-D4C655BCA671}" presName="root2" presStyleCnt="0"/>
      <dgm:spPr/>
    </dgm:pt>
    <dgm:pt modelId="{AE588434-0E7B-44DD-9E1A-D9F0F02EECA7}" type="pres">
      <dgm:prSet presAssocID="{2D359E62-81FF-4C58-B8A0-D4C655BCA671}" presName="LevelTwoTextNode" presStyleLbl="node4" presStyleIdx="1" presStyleCnt="4">
        <dgm:presLayoutVars>
          <dgm:chPref val="3"/>
        </dgm:presLayoutVars>
      </dgm:prSet>
      <dgm:spPr/>
    </dgm:pt>
    <dgm:pt modelId="{F7D45CBE-ED43-4583-B7E1-2007DF08381D}" type="pres">
      <dgm:prSet presAssocID="{2D359E62-81FF-4C58-B8A0-D4C655BCA671}" presName="level3hierChild" presStyleCnt="0"/>
      <dgm:spPr/>
    </dgm:pt>
    <dgm:pt modelId="{F60BC974-148C-4B81-9774-774AA88FB76F}" type="pres">
      <dgm:prSet presAssocID="{E56CABE8-F4E8-41B3-B987-E6AABBDF961C}" presName="conn2-1" presStyleLbl="parChTrans1D3" presStyleIdx="2" presStyleCnt="6"/>
      <dgm:spPr/>
    </dgm:pt>
    <dgm:pt modelId="{95D35332-5BF8-460F-8229-5139F012232C}" type="pres">
      <dgm:prSet presAssocID="{E56CABE8-F4E8-41B3-B987-E6AABBDF961C}" presName="connTx" presStyleLbl="parChTrans1D3" presStyleIdx="2" presStyleCnt="6"/>
      <dgm:spPr/>
    </dgm:pt>
    <dgm:pt modelId="{AAC0F9C4-4180-40B3-A7C6-93A9E5F6086B}" type="pres">
      <dgm:prSet presAssocID="{0CD1E08A-5F0E-4052-87FA-8883FF1FEA9F}" presName="root2" presStyleCnt="0"/>
      <dgm:spPr/>
    </dgm:pt>
    <dgm:pt modelId="{275D5F66-35E7-48ED-B55E-8BFCC8D61A26}" type="pres">
      <dgm:prSet presAssocID="{0CD1E08A-5F0E-4052-87FA-8883FF1FEA9F}" presName="LevelTwoTextNode" presStyleLbl="node3" presStyleIdx="2" presStyleCnt="6">
        <dgm:presLayoutVars>
          <dgm:chPref val="3"/>
        </dgm:presLayoutVars>
      </dgm:prSet>
      <dgm:spPr/>
    </dgm:pt>
    <dgm:pt modelId="{B2FA6673-5A8F-4929-B332-71544693DA60}" type="pres">
      <dgm:prSet presAssocID="{0CD1E08A-5F0E-4052-87FA-8883FF1FEA9F}" presName="level3hierChild" presStyleCnt="0"/>
      <dgm:spPr/>
    </dgm:pt>
    <dgm:pt modelId="{0C221066-6D38-45FA-89FC-30DC85D619A1}" type="pres">
      <dgm:prSet presAssocID="{E85D34A6-C482-458C-A422-0DC9323B0BF1}" presName="conn2-1" presStyleLbl="parChTrans1D2" presStyleIdx="2" presStyleCnt="3"/>
      <dgm:spPr/>
    </dgm:pt>
    <dgm:pt modelId="{6497CA02-8CDA-4298-9310-7354EF7CC58F}" type="pres">
      <dgm:prSet presAssocID="{E85D34A6-C482-458C-A422-0DC9323B0BF1}" presName="connTx" presStyleLbl="parChTrans1D2" presStyleIdx="2" presStyleCnt="3"/>
      <dgm:spPr/>
    </dgm:pt>
    <dgm:pt modelId="{60BBE157-2AE7-499F-8AB0-D967D6DECB37}" type="pres">
      <dgm:prSet presAssocID="{83455642-0142-4BD7-8A4B-0D18035B3164}" presName="root2" presStyleCnt="0"/>
      <dgm:spPr/>
    </dgm:pt>
    <dgm:pt modelId="{5CCFAA7E-BBC7-4205-BE19-38AFAC8DE88B}" type="pres">
      <dgm:prSet presAssocID="{83455642-0142-4BD7-8A4B-0D18035B3164}" presName="LevelTwoTextNode" presStyleLbl="node2" presStyleIdx="2" presStyleCnt="3">
        <dgm:presLayoutVars>
          <dgm:chPref val="3"/>
        </dgm:presLayoutVars>
      </dgm:prSet>
      <dgm:spPr/>
    </dgm:pt>
    <dgm:pt modelId="{613CAF97-EC09-4B6A-A41E-7497715FC112}" type="pres">
      <dgm:prSet presAssocID="{83455642-0142-4BD7-8A4B-0D18035B3164}" presName="level3hierChild" presStyleCnt="0"/>
      <dgm:spPr/>
    </dgm:pt>
    <dgm:pt modelId="{325AED92-A461-414C-A40C-E3C305F63CA4}" type="pres">
      <dgm:prSet presAssocID="{AC000745-FE58-4DF6-8858-489BD64F9228}" presName="conn2-1" presStyleLbl="parChTrans1D3" presStyleIdx="3" presStyleCnt="6"/>
      <dgm:spPr/>
    </dgm:pt>
    <dgm:pt modelId="{ECE1F629-37DE-48F5-9F4F-12691C7D61D2}" type="pres">
      <dgm:prSet presAssocID="{AC000745-FE58-4DF6-8858-489BD64F9228}" presName="connTx" presStyleLbl="parChTrans1D3" presStyleIdx="3" presStyleCnt="6"/>
      <dgm:spPr/>
    </dgm:pt>
    <dgm:pt modelId="{6BA78C04-B51C-4299-A6F7-82060DE6F613}" type="pres">
      <dgm:prSet presAssocID="{D26A3446-1F1A-40A2-B826-F1FE679CC550}" presName="root2" presStyleCnt="0"/>
      <dgm:spPr/>
    </dgm:pt>
    <dgm:pt modelId="{D1E4812C-C04D-4D88-BDCB-0CBABD1B661A}" type="pres">
      <dgm:prSet presAssocID="{D26A3446-1F1A-40A2-B826-F1FE679CC550}" presName="LevelTwoTextNode" presStyleLbl="node3" presStyleIdx="3" presStyleCnt="6">
        <dgm:presLayoutVars>
          <dgm:chPref val="3"/>
        </dgm:presLayoutVars>
      </dgm:prSet>
      <dgm:spPr/>
    </dgm:pt>
    <dgm:pt modelId="{31AF4E43-23FC-465E-B895-268754816269}" type="pres">
      <dgm:prSet presAssocID="{D26A3446-1F1A-40A2-B826-F1FE679CC550}" presName="level3hierChild" presStyleCnt="0"/>
      <dgm:spPr/>
    </dgm:pt>
    <dgm:pt modelId="{153D7839-1554-4988-A9A1-DB5A6D3EABAA}" type="pres">
      <dgm:prSet presAssocID="{C9CF475A-1104-4797-9B58-FC8FD4C6A666}" presName="conn2-1" presStyleLbl="parChTrans1D4" presStyleIdx="2" presStyleCnt="4"/>
      <dgm:spPr/>
    </dgm:pt>
    <dgm:pt modelId="{1A44ED24-BCBF-46C8-8A94-19723CD6EAC6}" type="pres">
      <dgm:prSet presAssocID="{C9CF475A-1104-4797-9B58-FC8FD4C6A666}" presName="connTx" presStyleLbl="parChTrans1D4" presStyleIdx="2" presStyleCnt="4"/>
      <dgm:spPr/>
    </dgm:pt>
    <dgm:pt modelId="{5F8A49AE-97BA-4CBC-8A83-E276F8EE6CB6}" type="pres">
      <dgm:prSet presAssocID="{241191A8-C24B-471E-891B-8B4BA535932E}" presName="root2" presStyleCnt="0"/>
      <dgm:spPr/>
    </dgm:pt>
    <dgm:pt modelId="{1975D00B-854D-4199-946A-92599877C6B1}" type="pres">
      <dgm:prSet presAssocID="{241191A8-C24B-471E-891B-8B4BA535932E}" presName="LevelTwoTextNode" presStyleLbl="node4" presStyleIdx="2" presStyleCnt="4">
        <dgm:presLayoutVars>
          <dgm:chPref val="3"/>
        </dgm:presLayoutVars>
      </dgm:prSet>
      <dgm:spPr/>
    </dgm:pt>
    <dgm:pt modelId="{8282F253-CC09-43CB-A1A4-6C7AD06F5E69}" type="pres">
      <dgm:prSet presAssocID="{241191A8-C24B-471E-891B-8B4BA535932E}" presName="level3hierChild" presStyleCnt="0"/>
      <dgm:spPr/>
    </dgm:pt>
    <dgm:pt modelId="{E51F1181-90A3-4398-8AA5-ACC4274B48DB}" type="pres">
      <dgm:prSet presAssocID="{6BA78771-45CC-406D-B228-18AD5DAB6281}" presName="conn2-1" presStyleLbl="parChTrans1D3" presStyleIdx="4" presStyleCnt="6"/>
      <dgm:spPr/>
    </dgm:pt>
    <dgm:pt modelId="{01E00AED-33B8-4E0E-92F2-E9E40847D009}" type="pres">
      <dgm:prSet presAssocID="{6BA78771-45CC-406D-B228-18AD5DAB6281}" presName="connTx" presStyleLbl="parChTrans1D3" presStyleIdx="4" presStyleCnt="6"/>
      <dgm:spPr/>
    </dgm:pt>
    <dgm:pt modelId="{8F758594-7D98-474F-B748-8526584E75FF}" type="pres">
      <dgm:prSet presAssocID="{36E3208E-F07E-491C-99C0-C48A3CF122D3}" presName="root2" presStyleCnt="0"/>
      <dgm:spPr/>
    </dgm:pt>
    <dgm:pt modelId="{31FDA322-567E-41AE-8702-779B1117B829}" type="pres">
      <dgm:prSet presAssocID="{36E3208E-F07E-491C-99C0-C48A3CF122D3}" presName="LevelTwoTextNode" presStyleLbl="node3" presStyleIdx="4" presStyleCnt="6">
        <dgm:presLayoutVars>
          <dgm:chPref val="3"/>
        </dgm:presLayoutVars>
      </dgm:prSet>
      <dgm:spPr/>
    </dgm:pt>
    <dgm:pt modelId="{94F467CA-870C-4DA9-8DE3-9C3D650A3E76}" type="pres">
      <dgm:prSet presAssocID="{36E3208E-F07E-491C-99C0-C48A3CF122D3}" presName="level3hierChild" presStyleCnt="0"/>
      <dgm:spPr/>
    </dgm:pt>
    <dgm:pt modelId="{FD93D860-2131-4720-BFBC-A483B053E8AD}" type="pres">
      <dgm:prSet presAssocID="{1AF371BA-0E35-4B67-AA5A-FF9FF36E64FC}" presName="conn2-1" presStyleLbl="parChTrans1D4" presStyleIdx="3" presStyleCnt="4"/>
      <dgm:spPr/>
    </dgm:pt>
    <dgm:pt modelId="{11ED5524-9176-4CAE-97AE-A6E98FA6CF90}" type="pres">
      <dgm:prSet presAssocID="{1AF371BA-0E35-4B67-AA5A-FF9FF36E64FC}" presName="connTx" presStyleLbl="parChTrans1D4" presStyleIdx="3" presStyleCnt="4"/>
      <dgm:spPr/>
    </dgm:pt>
    <dgm:pt modelId="{BE504990-6841-4E5C-B5F5-A03A8E6F3497}" type="pres">
      <dgm:prSet presAssocID="{F8AB08B5-64DF-40B7-8CD2-84E5750AAA7D}" presName="root2" presStyleCnt="0"/>
      <dgm:spPr/>
    </dgm:pt>
    <dgm:pt modelId="{EE5E88FC-3368-45B9-AE8B-AE6086F6E5C3}" type="pres">
      <dgm:prSet presAssocID="{F8AB08B5-64DF-40B7-8CD2-84E5750AAA7D}" presName="LevelTwoTextNode" presStyleLbl="node4" presStyleIdx="3" presStyleCnt="4">
        <dgm:presLayoutVars>
          <dgm:chPref val="3"/>
        </dgm:presLayoutVars>
      </dgm:prSet>
      <dgm:spPr/>
    </dgm:pt>
    <dgm:pt modelId="{D078AA57-BC9A-4D04-8F1D-20B4315A1E39}" type="pres">
      <dgm:prSet presAssocID="{F8AB08B5-64DF-40B7-8CD2-84E5750AAA7D}" presName="level3hierChild" presStyleCnt="0"/>
      <dgm:spPr/>
    </dgm:pt>
    <dgm:pt modelId="{4B4A2378-2DC2-4E91-8E73-1DAA6126CDF2}" type="pres">
      <dgm:prSet presAssocID="{271EA220-F131-476A-A370-35C3FE594506}" presName="conn2-1" presStyleLbl="parChTrans1D3" presStyleIdx="5" presStyleCnt="6"/>
      <dgm:spPr/>
    </dgm:pt>
    <dgm:pt modelId="{6CF1A85E-5EC2-4761-9814-9621EA0AA833}" type="pres">
      <dgm:prSet presAssocID="{271EA220-F131-476A-A370-35C3FE594506}" presName="connTx" presStyleLbl="parChTrans1D3" presStyleIdx="5" presStyleCnt="6"/>
      <dgm:spPr/>
    </dgm:pt>
    <dgm:pt modelId="{A413209D-9101-453C-B63D-79350BC67AB6}" type="pres">
      <dgm:prSet presAssocID="{6ACD06D6-22F9-4DBD-AB6C-DC2909FD161E}" presName="root2" presStyleCnt="0"/>
      <dgm:spPr/>
    </dgm:pt>
    <dgm:pt modelId="{215FE27F-EE9A-48AE-8E0E-73F57033A33C}" type="pres">
      <dgm:prSet presAssocID="{6ACD06D6-22F9-4DBD-AB6C-DC2909FD161E}" presName="LevelTwoTextNode" presStyleLbl="node3" presStyleIdx="5" presStyleCnt="6">
        <dgm:presLayoutVars>
          <dgm:chPref val="3"/>
        </dgm:presLayoutVars>
      </dgm:prSet>
      <dgm:spPr/>
    </dgm:pt>
    <dgm:pt modelId="{32F50ADE-7D39-4DAF-9283-9C5827070C62}" type="pres">
      <dgm:prSet presAssocID="{6ACD06D6-22F9-4DBD-AB6C-DC2909FD161E}" presName="level3hierChild" presStyleCnt="0"/>
      <dgm:spPr/>
    </dgm:pt>
  </dgm:ptLst>
  <dgm:cxnLst>
    <dgm:cxn modelId="{AF8FF701-247D-4588-AE46-B27E3B083863}" type="presOf" srcId="{58C69C56-34CE-4DD9-A11B-222B8361BB4E}" destId="{BE1A4BA8-638D-4DB8-BAEB-8C0DD6C80A69}" srcOrd="1" destOrd="0" presId="urn:microsoft.com/office/officeart/2005/8/layout/hierarchy2"/>
    <dgm:cxn modelId="{F2272F03-9DF2-42BA-B8C6-65B5C3860421}" srcId="{96801E7C-CF6A-41E8-8D68-6CD9E1DB79A4}" destId="{87B7AE7A-3846-47F8-8FEC-58F18E9BAEC1}" srcOrd="1" destOrd="0" parTransId="{96E001C4-082D-406A-8EA6-BCE1738082D5}" sibTransId="{F03F62DE-27C4-413E-937D-44C5BCA955DE}"/>
    <dgm:cxn modelId="{B6BCEE06-77A0-4C2F-83B9-5E4257611250}" type="presOf" srcId="{E85D34A6-C482-458C-A422-0DC9323B0BF1}" destId="{0C221066-6D38-45FA-89FC-30DC85D619A1}" srcOrd="0" destOrd="0" presId="urn:microsoft.com/office/officeart/2005/8/layout/hierarchy2"/>
    <dgm:cxn modelId="{B6615009-6347-4221-A8D3-2871A9B08C0E}" type="presOf" srcId="{50CD3D15-6B0E-47AD-9C7E-CA782CC60E40}" destId="{7A283476-7DC4-4E6F-9AAF-B138CA0D5E7A}" srcOrd="0" destOrd="0" presId="urn:microsoft.com/office/officeart/2005/8/layout/hierarchy2"/>
    <dgm:cxn modelId="{73E7A50E-2F52-4A1C-A003-26288AC32888}" type="presOf" srcId="{E85D34A6-C482-458C-A422-0DC9323B0BF1}" destId="{6497CA02-8CDA-4298-9310-7354EF7CC58F}" srcOrd="1" destOrd="0" presId="urn:microsoft.com/office/officeart/2005/8/layout/hierarchy2"/>
    <dgm:cxn modelId="{FEC7E314-10DB-42AD-AD2D-5047A06F0F96}" srcId="{83455642-0142-4BD7-8A4B-0D18035B3164}" destId="{D26A3446-1F1A-40A2-B826-F1FE679CC550}" srcOrd="0" destOrd="0" parTransId="{AC000745-FE58-4DF6-8858-489BD64F9228}" sibTransId="{99C4D89B-F5D3-4612-9AF5-7E819EF70BD0}"/>
    <dgm:cxn modelId="{DF2C1215-98CB-4B4D-93D3-33488A6F33D2}" srcId="{87B7AE7A-3846-47F8-8FEC-58F18E9BAEC1}" destId="{0CD1E08A-5F0E-4052-87FA-8883FF1FEA9F}" srcOrd="2" destOrd="0" parTransId="{E56CABE8-F4E8-41B3-B987-E6AABBDF961C}" sibTransId="{294D5673-6713-4136-ABA7-E6D1FE0FFA18}"/>
    <dgm:cxn modelId="{672A311E-9234-4250-BE9B-6BA00E49D3B2}" type="presOf" srcId="{6BA78771-45CC-406D-B228-18AD5DAB6281}" destId="{E51F1181-90A3-4398-8AA5-ACC4274B48DB}" srcOrd="0" destOrd="0" presId="urn:microsoft.com/office/officeart/2005/8/layout/hierarchy2"/>
    <dgm:cxn modelId="{BA03AB1F-211F-4212-A4F5-E6164E75C4ED}" type="presOf" srcId="{D26A3446-1F1A-40A2-B826-F1FE679CC550}" destId="{D1E4812C-C04D-4D88-BDCB-0CBABD1B661A}" srcOrd="0" destOrd="0" presId="urn:microsoft.com/office/officeart/2005/8/layout/hierarchy2"/>
    <dgm:cxn modelId="{CE9F5725-9E44-4FC2-B3FE-258F811E4F8D}" srcId="{50CD3D15-6B0E-47AD-9C7E-CA782CC60E40}" destId="{5DF6321D-BD14-49B8-A189-125800D3ED4D}" srcOrd="0" destOrd="0" parTransId="{FC5B5CC6-8945-4E72-BD38-24186194BB2D}" sibTransId="{F8783755-336F-4F08-902C-B5740AF6C9D5}"/>
    <dgm:cxn modelId="{01F1DC27-4296-487D-AEB1-8AE7E101A553}" type="presOf" srcId="{AC000745-FE58-4DF6-8858-489BD64F9228}" destId="{325AED92-A461-414C-A40C-E3C305F63CA4}" srcOrd="0" destOrd="0" presId="urn:microsoft.com/office/officeart/2005/8/layout/hierarchy2"/>
    <dgm:cxn modelId="{92D6432A-83E8-4260-B8A0-47ACBF0A774E}" type="presOf" srcId="{36E3208E-F07E-491C-99C0-C48A3CF122D3}" destId="{31FDA322-567E-41AE-8702-779B1117B829}" srcOrd="0" destOrd="0" presId="urn:microsoft.com/office/officeart/2005/8/layout/hierarchy2"/>
    <dgm:cxn modelId="{C952632B-49B6-4231-A21C-9913005ED73D}" type="presOf" srcId="{C9CF475A-1104-4797-9B58-FC8FD4C6A666}" destId="{1A44ED24-BCBF-46C8-8A94-19723CD6EAC6}" srcOrd="1" destOrd="0" presId="urn:microsoft.com/office/officeart/2005/8/layout/hierarchy2"/>
    <dgm:cxn modelId="{47972F2D-DBCC-4570-BDFB-C4114BA902C0}" type="presOf" srcId="{96801E7C-CF6A-41E8-8D68-6CD9E1DB79A4}" destId="{B1755DFC-B983-4446-9B17-E4DC4B6D8F1D}" srcOrd="0" destOrd="0" presId="urn:microsoft.com/office/officeart/2005/8/layout/hierarchy2"/>
    <dgm:cxn modelId="{4F085F30-34EB-4C97-8C10-D774C3B1B485}" type="presOf" srcId="{AC000745-FE58-4DF6-8858-489BD64F9228}" destId="{ECE1F629-37DE-48F5-9F4F-12691C7D61D2}" srcOrd="1" destOrd="0" presId="urn:microsoft.com/office/officeart/2005/8/layout/hierarchy2"/>
    <dgm:cxn modelId="{4A7F9035-C17A-4350-82A2-7A11FA552BD0}" type="presOf" srcId="{1AF371BA-0E35-4B67-AA5A-FF9FF36E64FC}" destId="{FD93D860-2131-4720-BFBC-A483B053E8AD}" srcOrd="0" destOrd="0" presId="urn:microsoft.com/office/officeart/2005/8/layout/hierarchy2"/>
    <dgm:cxn modelId="{C4C88238-A98B-421A-83F5-2CFBD34DD7E0}" srcId="{3A87B6FB-155B-477A-BF9D-2D0B0636E157}" destId="{2D359E62-81FF-4C58-B8A0-D4C655BCA671}" srcOrd="0" destOrd="0" parTransId="{F63FAD95-F5DE-4B5B-80BF-21FA5297E5B0}" sibTransId="{8388C026-4D43-4256-BD08-180CF09BF614}"/>
    <dgm:cxn modelId="{C75CF238-9B10-4011-B097-94A9A2C8B416}" type="presOf" srcId="{F63FAD95-F5DE-4B5B-80BF-21FA5297E5B0}" destId="{76415B48-28BC-4266-81DF-5A0C5A8F437A}" srcOrd="0" destOrd="0" presId="urn:microsoft.com/office/officeart/2005/8/layout/hierarchy2"/>
    <dgm:cxn modelId="{890EE85D-A26F-4469-86BD-27CDB14F1A56}" type="presOf" srcId="{1AF371BA-0E35-4B67-AA5A-FF9FF36E64FC}" destId="{11ED5524-9176-4CAE-97AE-A6E98FA6CF90}" srcOrd="1" destOrd="0" presId="urn:microsoft.com/office/officeart/2005/8/layout/hierarchy2"/>
    <dgm:cxn modelId="{9069695E-5787-413B-93CB-DB00A56AF02D}" type="presOf" srcId="{C9CF475A-1104-4797-9B58-FC8FD4C6A666}" destId="{153D7839-1554-4988-A9A1-DB5A6D3EABAA}" srcOrd="0" destOrd="0" presId="urn:microsoft.com/office/officeart/2005/8/layout/hierarchy2"/>
    <dgm:cxn modelId="{C0C79241-7E3C-438E-A740-798A23C6B106}" srcId="{96801E7C-CF6A-41E8-8D68-6CD9E1DB79A4}" destId="{E7F2FC06-DE8D-451A-BCB2-158C300B2E04}" srcOrd="0" destOrd="0" parTransId="{58C69C56-34CE-4DD9-A11B-222B8361BB4E}" sibTransId="{34A001AD-EB0B-418D-911B-76638A5FF326}"/>
    <dgm:cxn modelId="{64706E45-EB67-4C97-B36E-FEEB4AD279DD}" srcId="{E792E21B-0CAA-41A4-BCF7-35960565B3F7}" destId="{96801E7C-CF6A-41E8-8D68-6CD9E1DB79A4}" srcOrd="0" destOrd="0" parTransId="{1C637B52-EB21-41C2-8AB0-FF86FFCBFD77}" sibTransId="{917C3F5A-AA5D-4B07-98B1-4F4589472851}"/>
    <dgm:cxn modelId="{9781C167-CCA5-473C-BB92-94B7466FCB56}" type="presOf" srcId="{271EA220-F131-476A-A370-35C3FE594506}" destId="{6CF1A85E-5EC2-4761-9814-9621EA0AA833}" srcOrd="1" destOrd="0" presId="urn:microsoft.com/office/officeart/2005/8/layout/hierarchy2"/>
    <dgm:cxn modelId="{DF3DB26A-B4DB-4EA8-84C6-C623612F1413}" srcId="{87B7AE7A-3846-47F8-8FEC-58F18E9BAEC1}" destId="{50CD3D15-6B0E-47AD-9C7E-CA782CC60E40}" srcOrd="0" destOrd="0" parTransId="{713E722D-B3F0-4FB8-88EC-6F3C53D83114}" sibTransId="{7627A8AE-8231-4B7A-B89A-C14BB2CCB4B9}"/>
    <dgm:cxn modelId="{67C0004E-4431-446D-A1C2-8F9DD7922D7E}" type="presOf" srcId="{F8AB08B5-64DF-40B7-8CD2-84E5750AAA7D}" destId="{EE5E88FC-3368-45B9-AE8B-AE6086F6E5C3}" srcOrd="0" destOrd="0" presId="urn:microsoft.com/office/officeart/2005/8/layout/hierarchy2"/>
    <dgm:cxn modelId="{F2771E70-5CB5-49E3-88A6-301B57EB6037}" type="presOf" srcId="{713E722D-B3F0-4FB8-88EC-6F3C53D83114}" destId="{AE42E673-85B5-45B7-9899-DE45ECFECE79}" srcOrd="0" destOrd="0" presId="urn:microsoft.com/office/officeart/2005/8/layout/hierarchy2"/>
    <dgm:cxn modelId="{03862950-7584-4AEF-91BF-7CFC0A2517F6}" type="presOf" srcId="{FC5B5CC6-8945-4E72-BD38-24186194BB2D}" destId="{14193476-5F55-4C3E-9EFA-5345235105AF}" srcOrd="0" destOrd="0" presId="urn:microsoft.com/office/officeart/2005/8/layout/hierarchy2"/>
    <dgm:cxn modelId="{3587E178-4859-4A1A-BC1E-E68FFB89C693}" type="presOf" srcId="{2D359E62-81FF-4C58-B8A0-D4C655BCA671}" destId="{AE588434-0E7B-44DD-9E1A-D9F0F02EECA7}" srcOrd="0" destOrd="0" presId="urn:microsoft.com/office/officeart/2005/8/layout/hierarchy2"/>
    <dgm:cxn modelId="{F704B382-33B1-4B21-B7B6-6195A8EA74A5}" srcId="{96801E7C-CF6A-41E8-8D68-6CD9E1DB79A4}" destId="{83455642-0142-4BD7-8A4B-0D18035B3164}" srcOrd="2" destOrd="0" parTransId="{E85D34A6-C482-458C-A422-0DC9323B0BF1}" sibTransId="{9C0F7E44-5F80-4936-9969-0F7AF7F07E09}"/>
    <dgm:cxn modelId="{083AB585-2C5D-4FDC-B9B6-C62B844BCEA4}" type="presOf" srcId="{C7FB3B08-E863-4FE9-8435-C91FAB0622E9}" destId="{EC85ECA3-D993-4E93-B995-1BA9B6F04F0D}" srcOrd="0" destOrd="0" presId="urn:microsoft.com/office/officeart/2005/8/layout/hierarchy2"/>
    <dgm:cxn modelId="{BFA9128B-5C37-478A-A2C3-B81D61BC3776}" type="presOf" srcId="{5DF6321D-BD14-49B8-A189-125800D3ED4D}" destId="{60B408BB-C04F-49F0-BCC4-DF886143CCA4}" srcOrd="0" destOrd="0" presId="urn:microsoft.com/office/officeart/2005/8/layout/hierarchy2"/>
    <dgm:cxn modelId="{96827F8F-9BC9-43CF-9DE4-133C124EF2E9}" type="presOf" srcId="{0CD1E08A-5F0E-4052-87FA-8883FF1FEA9F}" destId="{275D5F66-35E7-48ED-B55E-8BFCC8D61A26}" srcOrd="0" destOrd="0" presId="urn:microsoft.com/office/officeart/2005/8/layout/hierarchy2"/>
    <dgm:cxn modelId="{9119D896-1AB9-4450-9EAD-782001C20A10}" type="presOf" srcId="{96E001C4-082D-406A-8EA6-BCE1738082D5}" destId="{8601BFF1-39E4-4104-A418-99CCC10C9C66}" srcOrd="1" destOrd="0" presId="urn:microsoft.com/office/officeart/2005/8/layout/hierarchy2"/>
    <dgm:cxn modelId="{37922698-1F1C-4A24-9D5C-7B97D2374698}" srcId="{D26A3446-1F1A-40A2-B826-F1FE679CC550}" destId="{241191A8-C24B-471E-891B-8B4BA535932E}" srcOrd="0" destOrd="0" parTransId="{C9CF475A-1104-4797-9B58-FC8FD4C6A666}" sibTransId="{D7D9C248-D532-47FC-AC7E-279215A84BFF}"/>
    <dgm:cxn modelId="{37C378A1-12B9-48EE-8B3E-4549085B05B6}" srcId="{83455642-0142-4BD7-8A4B-0D18035B3164}" destId="{6ACD06D6-22F9-4DBD-AB6C-DC2909FD161E}" srcOrd="2" destOrd="0" parTransId="{271EA220-F131-476A-A370-35C3FE594506}" sibTransId="{4D96D7D6-6F87-4634-81A2-95AB85C7E387}"/>
    <dgm:cxn modelId="{FC3DABA7-6BCC-4BF1-AD4C-3DB62290B55E}" type="presOf" srcId="{241191A8-C24B-471E-891B-8B4BA535932E}" destId="{1975D00B-854D-4199-946A-92599877C6B1}" srcOrd="0" destOrd="0" presId="urn:microsoft.com/office/officeart/2005/8/layout/hierarchy2"/>
    <dgm:cxn modelId="{B49774B2-5BA3-490D-9614-0EC77901F5D4}" type="presOf" srcId="{6ACD06D6-22F9-4DBD-AB6C-DC2909FD161E}" destId="{215FE27F-EE9A-48AE-8E0E-73F57033A33C}" srcOrd="0" destOrd="0" presId="urn:microsoft.com/office/officeart/2005/8/layout/hierarchy2"/>
    <dgm:cxn modelId="{C70F02B6-52E1-45CE-A9F8-67CEC7603A9F}" type="presOf" srcId="{E56CABE8-F4E8-41B3-B987-E6AABBDF961C}" destId="{F60BC974-148C-4B81-9774-774AA88FB76F}" srcOrd="0" destOrd="0" presId="urn:microsoft.com/office/officeart/2005/8/layout/hierarchy2"/>
    <dgm:cxn modelId="{3B5699B7-DD67-4685-904D-061EEA3C1922}" type="presOf" srcId="{96E001C4-082D-406A-8EA6-BCE1738082D5}" destId="{85314408-DF2F-4484-A280-86370EB3A7C8}" srcOrd="0" destOrd="0" presId="urn:microsoft.com/office/officeart/2005/8/layout/hierarchy2"/>
    <dgm:cxn modelId="{066698B8-4309-4F40-B0E4-F3C1AEDA5E5B}" type="presOf" srcId="{E7F2FC06-DE8D-451A-BCB2-158C300B2E04}" destId="{D59D2046-C5FC-4313-B181-50B06358026B}" srcOrd="0" destOrd="0" presId="urn:microsoft.com/office/officeart/2005/8/layout/hierarchy2"/>
    <dgm:cxn modelId="{CE1DE7C2-8C71-4923-A693-A33D1FC65008}" type="presOf" srcId="{271EA220-F131-476A-A370-35C3FE594506}" destId="{4B4A2378-2DC2-4E91-8E73-1DAA6126CDF2}" srcOrd="0" destOrd="0" presId="urn:microsoft.com/office/officeart/2005/8/layout/hierarchy2"/>
    <dgm:cxn modelId="{43DAABC4-DBB5-45E5-AD34-934AA6DFD692}" type="presOf" srcId="{C7FB3B08-E863-4FE9-8435-C91FAB0622E9}" destId="{580C4900-8FAF-41A0-8B3D-3EEA1713A1CB}" srcOrd="1" destOrd="0" presId="urn:microsoft.com/office/officeart/2005/8/layout/hierarchy2"/>
    <dgm:cxn modelId="{FE25A7D6-7F55-4A85-9B5F-58653D727735}" type="presOf" srcId="{713E722D-B3F0-4FB8-88EC-6F3C53D83114}" destId="{E477D0AD-07F5-4B2D-8B40-1514D17E3AE8}" srcOrd="1" destOrd="0" presId="urn:microsoft.com/office/officeart/2005/8/layout/hierarchy2"/>
    <dgm:cxn modelId="{A0C836D7-16B6-44B5-8ADB-B4A5C2327E44}" type="presOf" srcId="{6BA78771-45CC-406D-B228-18AD5DAB6281}" destId="{01E00AED-33B8-4E0E-92F2-E9E40847D009}" srcOrd="1" destOrd="0" presId="urn:microsoft.com/office/officeart/2005/8/layout/hierarchy2"/>
    <dgm:cxn modelId="{C26A02DA-FC76-4802-B664-CB710C27647B}" type="presOf" srcId="{FC5B5CC6-8945-4E72-BD38-24186194BB2D}" destId="{A135761E-8BAF-4AE9-A2D6-C001974C970E}" srcOrd="1" destOrd="0" presId="urn:microsoft.com/office/officeart/2005/8/layout/hierarchy2"/>
    <dgm:cxn modelId="{EAE590DB-1A8B-4E26-B182-3BF4C7070B63}" type="presOf" srcId="{87B7AE7A-3846-47F8-8FEC-58F18E9BAEC1}" destId="{CC218C0B-E8B3-4690-A860-85745AB617AA}" srcOrd="0" destOrd="0" presId="urn:microsoft.com/office/officeart/2005/8/layout/hierarchy2"/>
    <dgm:cxn modelId="{67DFB7DD-5A6C-4FDE-8F0C-9BC68E8A1E71}" srcId="{87B7AE7A-3846-47F8-8FEC-58F18E9BAEC1}" destId="{3A87B6FB-155B-477A-BF9D-2D0B0636E157}" srcOrd="1" destOrd="0" parTransId="{C7FB3B08-E863-4FE9-8435-C91FAB0622E9}" sibTransId="{0D8D2EBE-A976-4C7D-BF98-7095796EB016}"/>
    <dgm:cxn modelId="{1F5508E6-7EB4-4D44-A47B-52395CFDE391}" srcId="{36E3208E-F07E-491C-99C0-C48A3CF122D3}" destId="{F8AB08B5-64DF-40B7-8CD2-84E5750AAA7D}" srcOrd="0" destOrd="0" parTransId="{1AF371BA-0E35-4B67-AA5A-FF9FF36E64FC}" sibTransId="{5BFDAFA6-D9C8-462A-94B5-8D89ED664537}"/>
    <dgm:cxn modelId="{A8A4FBEB-991D-4BC1-81A6-2F4399008552}" type="presOf" srcId="{3A87B6FB-155B-477A-BF9D-2D0B0636E157}" destId="{AC7374A7-2602-45DD-BC1D-D76287546DA5}" srcOrd="0" destOrd="0" presId="urn:microsoft.com/office/officeart/2005/8/layout/hierarchy2"/>
    <dgm:cxn modelId="{E61C46EC-2487-49BB-8F1C-ACFCBB644DB9}" type="presOf" srcId="{E792E21B-0CAA-41A4-BCF7-35960565B3F7}" destId="{B00D9083-274A-48E3-ADBC-01C925AF3C33}" srcOrd="0" destOrd="0" presId="urn:microsoft.com/office/officeart/2005/8/layout/hierarchy2"/>
    <dgm:cxn modelId="{CE8A0EF2-C833-4052-9901-CBF6CC5F7EAC}" type="presOf" srcId="{F63FAD95-F5DE-4B5B-80BF-21FA5297E5B0}" destId="{72F51D9C-DDC5-431A-82B3-628C86366DDB}" srcOrd="1" destOrd="0" presId="urn:microsoft.com/office/officeart/2005/8/layout/hierarchy2"/>
    <dgm:cxn modelId="{1C1347F4-3A2E-41AD-875C-1667C1E0D7DF}" type="presOf" srcId="{58C69C56-34CE-4DD9-A11B-222B8361BB4E}" destId="{5B45ADE2-8EC0-4F45-BDF3-2B12623A6A66}" srcOrd="0" destOrd="0" presId="urn:microsoft.com/office/officeart/2005/8/layout/hierarchy2"/>
    <dgm:cxn modelId="{06847CF6-31D1-41C1-B216-7FD4812C1B5F}" type="presOf" srcId="{83455642-0142-4BD7-8A4B-0D18035B3164}" destId="{5CCFAA7E-BBC7-4205-BE19-38AFAC8DE88B}" srcOrd="0" destOrd="0" presId="urn:microsoft.com/office/officeart/2005/8/layout/hierarchy2"/>
    <dgm:cxn modelId="{4A0B58F9-7014-4D2D-802C-ED5FE87AC34D}" type="presOf" srcId="{E56CABE8-F4E8-41B3-B987-E6AABBDF961C}" destId="{95D35332-5BF8-460F-8229-5139F012232C}" srcOrd="1" destOrd="0" presId="urn:microsoft.com/office/officeart/2005/8/layout/hierarchy2"/>
    <dgm:cxn modelId="{273FC8FC-848D-41B3-BF54-D70F72CA3A0B}" srcId="{83455642-0142-4BD7-8A4B-0D18035B3164}" destId="{36E3208E-F07E-491C-99C0-C48A3CF122D3}" srcOrd="1" destOrd="0" parTransId="{6BA78771-45CC-406D-B228-18AD5DAB6281}" sibTransId="{4806C9CD-1D4A-4D0A-A97C-E3F5D6E1822C}"/>
    <dgm:cxn modelId="{D0DE932C-EB86-40CC-87C9-223595DA96F6}" type="presParOf" srcId="{B00D9083-274A-48E3-ADBC-01C925AF3C33}" destId="{820F0E5C-B129-4FC5-BCB2-DB5DBCDE3A83}" srcOrd="0" destOrd="0" presId="urn:microsoft.com/office/officeart/2005/8/layout/hierarchy2"/>
    <dgm:cxn modelId="{A1D2F5BE-C1FD-4D37-8CB8-9577229251ED}" type="presParOf" srcId="{820F0E5C-B129-4FC5-BCB2-DB5DBCDE3A83}" destId="{B1755DFC-B983-4446-9B17-E4DC4B6D8F1D}" srcOrd="0" destOrd="0" presId="urn:microsoft.com/office/officeart/2005/8/layout/hierarchy2"/>
    <dgm:cxn modelId="{38BB0D64-07CD-4EB2-9B89-5C51D0291CAD}" type="presParOf" srcId="{820F0E5C-B129-4FC5-BCB2-DB5DBCDE3A83}" destId="{C6B26213-6244-49F5-AEAB-DACF5180D222}" srcOrd="1" destOrd="0" presId="urn:microsoft.com/office/officeart/2005/8/layout/hierarchy2"/>
    <dgm:cxn modelId="{24629697-AA6E-4E5E-9EB1-F6A26109E872}" type="presParOf" srcId="{C6B26213-6244-49F5-AEAB-DACF5180D222}" destId="{5B45ADE2-8EC0-4F45-BDF3-2B12623A6A66}" srcOrd="0" destOrd="0" presId="urn:microsoft.com/office/officeart/2005/8/layout/hierarchy2"/>
    <dgm:cxn modelId="{DCA697FE-0D95-461F-A512-D530F0CDA0DE}" type="presParOf" srcId="{5B45ADE2-8EC0-4F45-BDF3-2B12623A6A66}" destId="{BE1A4BA8-638D-4DB8-BAEB-8C0DD6C80A69}" srcOrd="0" destOrd="0" presId="urn:microsoft.com/office/officeart/2005/8/layout/hierarchy2"/>
    <dgm:cxn modelId="{1E2EFACC-1682-4527-9649-11D7AE807BB4}" type="presParOf" srcId="{C6B26213-6244-49F5-AEAB-DACF5180D222}" destId="{36B7CE28-BC92-4F40-B194-28C5F49A3EF9}" srcOrd="1" destOrd="0" presId="urn:microsoft.com/office/officeart/2005/8/layout/hierarchy2"/>
    <dgm:cxn modelId="{CFD329BA-0C4B-4F1C-A538-3B0C550B7C8D}" type="presParOf" srcId="{36B7CE28-BC92-4F40-B194-28C5F49A3EF9}" destId="{D59D2046-C5FC-4313-B181-50B06358026B}" srcOrd="0" destOrd="0" presId="urn:microsoft.com/office/officeart/2005/8/layout/hierarchy2"/>
    <dgm:cxn modelId="{51E31AF9-B473-42FD-A3CC-8C4A7A627C2C}" type="presParOf" srcId="{36B7CE28-BC92-4F40-B194-28C5F49A3EF9}" destId="{BEC8B8F5-20EC-4E47-9226-5BA86F65EB44}" srcOrd="1" destOrd="0" presId="urn:microsoft.com/office/officeart/2005/8/layout/hierarchy2"/>
    <dgm:cxn modelId="{1A287C91-E0D9-40D8-B2B0-902EA4A2B012}" type="presParOf" srcId="{C6B26213-6244-49F5-AEAB-DACF5180D222}" destId="{85314408-DF2F-4484-A280-86370EB3A7C8}" srcOrd="2" destOrd="0" presId="urn:microsoft.com/office/officeart/2005/8/layout/hierarchy2"/>
    <dgm:cxn modelId="{DDE400DD-CA03-4C39-BE9B-63BA6E72E74D}" type="presParOf" srcId="{85314408-DF2F-4484-A280-86370EB3A7C8}" destId="{8601BFF1-39E4-4104-A418-99CCC10C9C66}" srcOrd="0" destOrd="0" presId="urn:microsoft.com/office/officeart/2005/8/layout/hierarchy2"/>
    <dgm:cxn modelId="{403C5F0C-16AD-4F7F-8116-5D608157C682}" type="presParOf" srcId="{C6B26213-6244-49F5-AEAB-DACF5180D222}" destId="{A59533FC-1FC1-48DE-9436-81673FF2ED34}" srcOrd="3" destOrd="0" presId="urn:microsoft.com/office/officeart/2005/8/layout/hierarchy2"/>
    <dgm:cxn modelId="{71D59238-9855-401F-AC98-CCC392CDFCEE}" type="presParOf" srcId="{A59533FC-1FC1-48DE-9436-81673FF2ED34}" destId="{CC218C0B-E8B3-4690-A860-85745AB617AA}" srcOrd="0" destOrd="0" presId="urn:microsoft.com/office/officeart/2005/8/layout/hierarchy2"/>
    <dgm:cxn modelId="{3A1DA43B-3FFE-4749-8FB0-38926B849235}" type="presParOf" srcId="{A59533FC-1FC1-48DE-9436-81673FF2ED34}" destId="{9A257CA2-19F2-4323-A48F-CC398BE07210}" srcOrd="1" destOrd="0" presId="urn:microsoft.com/office/officeart/2005/8/layout/hierarchy2"/>
    <dgm:cxn modelId="{EB4A9EEF-5069-47C8-8916-7F416119E33C}" type="presParOf" srcId="{9A257CA2-19F2-4323-A48F-CC398BE07210}" destId="{AE42E673-85B5-45B7-9899-DE45ECFECE79}" srcOrd="0" destOrd="0" presId="urn:microsoft.com/office/officeart/2005/8/layout/hierarchy2"/>
    <dgm:cxn modelId="{4F364CAF-FEA3-47A8-BA3A-83E17624E7E4}" type="presParOf" srcId="{AE42E673-85B5-45B7-9899-DE45ECFECE79}" destId="{E477D0AD-07F5-4B2D-8B40-1514D17E3AE8}" srcOrd="0" destOrd="0" presId="urn:microsoft.com/office/officeart/2005/8/layout/hierarchy2"/>
    <dgm:cxn modelId="{E1B5ABFF-CA1F-47A9-8C54-D5AF1DFE84C6}" type="presParOf" srcId="{9A257CA2-19F2-4323-A48F-CC398BE07210}" destId="{05F95E0E-659E-40F8-ABA3-682CB590EF69}" srcOrd="1" destOrd="0" presId="urn:microsoft.com/office/officeart/2005/8/layout/hierarchy2"/>
    <dgm:cxn modelId="{AE319858-559A-4485-82A7-D460A977D6E9}" type="presParOf" srcId="{05F95E0E-659E-40F8-ABA3-682CB590EF69}" destId="{7A283476-7DC4-4E6F-9AAF-B138CA0D5E7A}" srcOrd="0" destOrd="0" presId="urn:microsoft.com/office/officeart/2005/8/layout/hierarchy2"/>
    <dgm:cxn modelId="{BECA4975-0148-4FE0-9902-9A2EA8459E0F}" type="presParOf" srcId="{05F95E0E-659E-40F8-ABA3-682CB590EF69}" destId="{AB5F8360-0999-4B91-BE1D-869782F8567D}" srcOrd="1" destOrd="0" presId="urn:microsoft.com/office/officeart/2005/8/layout/hierarchy2"/>
    <dgm:cxn modelId="{973A0A10-D585-4A4B-ADE1-666407605CF8}" type="presParOf" srcId="{AB5F8360-0999-4B91-BE1D-869782F8567D}" destId="{14193476-5F55-4C3E-9EFA-5345235105AF}" srcOrd="0" destOrd="0" presId="urn:microsoft.com/office/officeart/2005/8/layout/hierarchy2"/>
    <dgm:cxn modelId="{3BA789FE-78C2-4063-A152-9E4F9E1C904F}" type="presParOf" srcId="{14193476-5F55-4C3E-9EFA-5345235105AF}" destId="{A135761E-8BAF-4AE9-A2D6-C001974C970E}" srcOrd="0" destOrd="0" presId="urn:microsoft.com/office/officeart/2005/8/layout/hierarchy2"/>
    <dgm:cxn modelId="{D43E3F5C-B93B-4C2C-BD5E-053E19B461A2}" type="presParOf" srcId="{AB5F8360-0999-4B91-BE1D-869782F8567D}" destId="{A6CDABF5-1392-45F4-91A6-8E640F5703EF}" srcOrd="1" destOrd="0" presId="urn:microsoft.com/office/officeart/2005/8/layout/hierarchy2"/>
    <dgm:cxn modelId="{3EC3807A-AC2E-4490-B4DA-5E1F603784FA}" type="presParOf" srcId="{A6CDABF5-1392-45F4-91A6-8E640F5703EF}" destId="{60B408BB-C04F-49F0-BCC4-DF886143CCA4}" srcOrd="0" destOrd="0" presId="urn:microsoft.com/office/officeart/2005/8/layout/hierarchy2"/>
    <dgm:cxn modelId="{BF154B99-D2FC-4743-8AEE-CBC4E59953C4}" type="presParOf" srcId="{A6CDABF5-1392-45F4-91A6-8E640F5703EF}" destId="{F61557C1-3496-45B2-8929-10E401A92B38}" srcOrd="1" destOrd="0" presId="urn:microsoft.com/office/officeart/2005/8/layout/hierarchy2"/>
    <dgm:cxn modelId="{147B745C-3139-48CC-A9F9-601B6B06668F}" type="presParOf" srcId="{9A257CA2-19F2-4323-A48F-CC398BE07210}" destId="{EC85ECA3-D993-4E93-B995-1BA9B6F04F0D}" srcOrd="2" destOrd="0" presId="urn:microsoft.com/office/officeart/2005/8/layout/hierarchy2"/>
    <dgm:cxn modelId="{221214C5-BE1B-4A77-AB2C-A0D7E7CD71D1}" type="presParOf" srcId="{EC85ECA3-D993-4E93-B995-1BA9B6F04F0D}" destId="{580C4900-8FAF-41A0-8B3D-3EEA1713A1CB}" srcOrd="0" destOrd="0" presId="urn:microsoft.com/office/officeart/2005/8/layout/hierarchy2"/>
    <dgm:cxn modelId="{9C45597F-C4D3-4129-9EBB-A6CD615FF3F9}" type="presParOf" srcId="{9A257CA2-19F2-4323-A48F-CC398BE07210}" destId="{B0CC8F24-FB75-4207-B0A7-22F5C6167772}" srcOrd="3" destOrd="0" presId="urn:microsoft.com/office/officeart/2005/8/layout/hierarchy2"/>
    <dgm:cxn modelId="{5B711F13-28D6-4D7B-A1D5-C91292C43C79}" type="presParOf" srcId="{B0CC8F24-FB75-4207-B0A7-22F5C6167772}" destId="{AC7374A7-2602-45DD-BC1D-D76287546DA5}" srcOrd="0" destOrd="0" presId="urn:microsoft.com/office/officeart/2005/8/layout/hierarchy2"/>
    <dgm:cxn modelId="{9BAF7B6C-7E25-4753-B913-66F4CD2CCBFD}" type="presParOf" srcId="{B0CC8F24-FB75-4207-B0A7-22F5C6167772}" destId="{6ABF867C-1EAE-431C-8425-3190F16C9DDF}" srcOrd="1" destOrd="0" presId="urn:microsoft.com/office/officeart/2005/8/layout/hierarchy2"/>
    <dgm:cxn modelId="{46EF5945-B9C4-446B-9A26-DA8B03E9B798}" type="presParOf" srcId="{6ABF867C-1EAE-431C-8425-3190F16C9DDF}" destId="{76415B48-28BC-4266-81DF-5A0C5A8F437A}" srcOrd="0" destOrd="0" presId="urn:microsoft.com/office/officeart/2005/8/layout/hierarchy2"/>
    <dgm:cxn modelId="{728942FB-974D-4DAB-8AC1-CB58C836D60F}" type="presParOf" srcId="{76415B48-28BC-4266-81DF-5A0C5A8F437A}" destId="{72F51D9C-DDC5-431A-82B3-628C86366DDB}" srcOrd="0" destOrd="0" presId="urn:microsoft.com/office/officeart/2005/8/layout/hierarchy2"/>
    <dgm:cxn modelId="{F3FCF727-60BB-40C1-AC1A-DDB7A6CDC892}" type="presParOf" srcId="{6ABF867C-1EAE-431C-8425-3190F16C9DDF}" destId="{6D3C3359-50ED-4FEE-8F4F-321173AD64A0}" srcOrd="1" destOrd="0" presId="urn:microsoft.com/office/officeart/2005/8/layout/hierarchy2"/>
    <dgm:cxn modelId="{930F0C77-B316-4D04-A5AB-6FF5B7C482E2}" type="presParOf" srcId="{6D3C3359-50ED-4FEE-8F4F-321173AD64A0}" destId="{AE588434-0E7B-44DD-9E1A-D9F0F02EECA7}" srcOrd="0" destOrd="0" presId="urn:microsoft.com/office/officeart/2005/8/layout/hierarchy2"/>
    <dgm:cxn modelId="{BDA83D36-31FB-4DCB-9502-EF98C3B09B98}" type="presParOf" srcId="{6D3C3359-50ED-4FEE-8F4F-321173AD64A0}" destId="{F7D45CBE-ED43-4583-B7E1-2007DF08381D}" srcOrd="1" destOrd="0" presId="urn:microsoft.com/office/officeart/2005/8/layout/hierarchy2"/>
    <dgm:cxn modelId="{4332B80A-8E89-45B4-B0D3-FD99E9C99231}" type="presParOf" srcId="{9A257CA2-19F2-4323-A48F-CC398BE07210}" destId="{F60BC974-148C-4B81-9774-774AA88FB76F}" srcOrd="4" destOrd="0" presId="urn:microsoft.com/office/officeart/2005/8/layout/hierarchy2"/>
    <dgm:cxn modelId="{CA9BE9B6-9CDB-4DBF-8F0A-436F0C9885D0}" type="presParOf" srcId="{F60BC974-148C-4B81-9774-774AA88FB76F}" destId="{95D35332-5BF8-460F-8229-5139F012232C}" srcOrd="0" destOrd="0" presId="urn:microsoft.com/office/officeart/2005/8/layout/hierarchy2"/>
    <dgm:cxn modelId="{8EB5985F-0FAB-4BC7-9C2D-C3B64622C1BF}" type="presParOf" srcId="{9A257CA2-19F2-4323-A48F-CC398BE07210}" destId="{AAC0F9C4-4180-40B3-A7C6-93A9E5F6086B}" srcOrd="5" destOrd="0" presId="urn:microsoft.com/office/officeart/2005/8/layout/hierarchy2"/>
    <dgm:cxn modelId="{E318B048-51E3-402B-8C78-F2980DA6109C}" type="presParOf" srcId="{AAC0F9C4-4180-40B3-A7C6-93A9E5F6086B}" destId="{275D5F66-35E7-48ED-B55E-8BFCC8D61A26}" srcOrd="0" destOrd="0" presId="urn:microsoft.com/office/officeart/2005/8/layout/hierarchy2"/>
    <dgm:cxn modelId="{AF21DAC4-00C7-4AC9-9B08-7FA335234FAB}" type="presParOf" srcId="{AAC0F9C4-4180-40B3-A7C6-93A9E5F6086B}" destId="{B2FA6673-5A8F-4929-B332-71544693DA60}" srcOrd="1" destOrd="0" presId="urn:microsoft.com/office/officeart/2005/8/layout/hierarchy2"/>
    <dgm:cxn modelId="{1611A5F3-37E2-4687-995D-AADCA57A73FB}" type="presParOf" srcId="{C6B26213-6244-49F5-AEAB-DACF5180D222}" destId="{0C221066-6D38-45FA-89FC-30DC85D619A1}" srcOrd="4" destOrd="0" presId="urn:microsoft.com/office/officeart/2005/8/layout/hierarchy2"/>
    <dgm:cxn modelId="{6BECE545-FFEC-4E14-8856-96EE76895781}" type="presParOf" srcId="{0C221066-6D38-45FA-89FC-30DC85D619A1}" destId="{6497CA02-8CDA-4298-9310-7354EF7CC58F}" srcOrd="0" destOrd="0" presId="urn:microsoft.com/office/officeart/2005/8/layout/hierarchy2"/>
    <dgm:cxn modelId="{14520083-1F71-401F-90E4-24701A1847F0}" type="presParOf" srcId="{C6B26213-6244-49F5-AEAB-DACF5180D222}" destId="{60BBE157-2AE7-499F-8AB0-D967D6DECB37}" srcOrd="5" destOrd="0" presId="urn:microsoft.com/office/officeart/2005/8/layout/hierarchy2"/>
    <dgm:cxn modelId="{9D5B242C-4A33-44BE-B2A2-17C9CCA88C8B}" type="presParOf" srcId="{60BBE157-2AE7-499F-8AB0-D967D6DECB37}" destId="{5CCFAA7E-BBC7-4205-BE19-38AFAC8DE88B}" srcOrd="0" destOrd="0" presId="urn:microsoft.com/office/officeart/2005/8/layout/hierarchy2"/>
    <dgm:cxn modelId="{969821C3-3C98-442A-B014-9DD2A774222D}" type="presParOf" srcId="{60BBE157-2AE7-499F-8AB0-D967D6DECB37}" destId="{613CAF97-EC09-4B6A-A41E-7497715FC112}" srcOrd="1" destOrd="0" presId="urn:microsoft.com/office/officeart/2005/8/layout/hierarchy2"/>
    <dgm:cxn modelId="{F0BD5B73-763C-4325-8FFB-C851151C0EDC}" type="presParOf" srcId="{613CAF97-EC09-4B6A-A41E-7497715FC112}" destId="{325AED92-A461-414C-A40C-E3C305F63CA4}" srcOrd="0" destOrd="0" presId="urn:microsoft.com/office/officeart/2005/8/layout/hierarchy2"/>
    <dgm:cxn modelId="{D2DA32DB-98FA-45B8-9EAB-F2789F699072}" type="presParOf" srcId="{325AED92-A461-414C-A40C-E3C305F63CA4}" destId="{ECE1F629-37DE-48F5-9F4F-12691C7D61D2}" srcOrd="0" destOrd="0" presId="urn:microsoft.com/office/officeart/2005/8/layout/hierarchy2"/>
    <dgm:cxn modelId="{93CDA6B2-5204-4911-AF9E-3FE6A0701F7C}" type="presParOf" srcId="{613CAF97-EC09-4B6A-A41E-7497715FC112}" destId="{6BA78C04-B51C-4299-A6F7-82060DE6F613}" srcOrd="1" destOrd="0" presId="urn:microsoft.com/office/officeart/2005/8/layout/hierarchy2"/>
    <dgm:cxn modelId="{41B81C68-614F-4B6A-8F57-2E6E72C3740B}" type="presParOf" srcId="{6BA78C04-B51C-4299-A6F7-82060DE6F613}" destId="{D1E4812C-C04D-4D88-BDCB-0CBABD1B661A}" srcOrd="0" destOrd="0" presId="urn:microsoft.com/office/officeart/2005/8/layout/hierarchy2"/>
    <dgm:cxn modelId="{F36DF478-DB4C-466D-928D-054C63D37030}" type="presParOf" srcId="{6BA78C04-B51C-4299-A6F7-82060DE6F613}" destId="{31AF4E43-23FC-465E-B895-268754816269}" srcOrd="1" destOrd="0" presId="urn:microsoft.com/office/officeart/2005/8/layout/hierarchy2"/>
    <dgm:cxn modelId="{93EBEAA3-EDCE-472F-A877-3FC8679E6858}" type="presParOf" srcId="{31AF4E43-23FC-465E-B895-268754816269}" destId="{153D7839-1554-4988-A9A1-DB5A6D3EABAA}" srcOrd="0" destOrd="0" presId="urn:microsoft.com/office/officeart/2005/8/layout/hierarchy2"/>
    <dgm:cxn modelId="{102F8F61-A69C-4815-ADCE-6A97856A5A83}" type="presParOf" srcId="{153D7839-1554-4988-A9A1-DB5A6D3EABAA}" destId="{1A44ED24-BCBF-46C8-8A94-19723CD6EAC6}" srcOrd="0" destOrd="0" presId="urn:microsoft.com/office/officeart/2005/8/layout/hierarchy2"/>
    <dgm:cxn modelId="{88966C80-33E1-43EE-BC5D-40478E630625}" type="presParOf" srcId="{31AF4E43-23FC-465E-B895-268754816269}" destId="{5F8A49AE-97BA-4CBC-8A83-E276F8EE6CB6}" srcOrd="1" destOrd="0" presId="urn:microsoft.com/office/officeart/2005/8/layout/hierarchy2"/>
    <dgm:cxn modelId="{12324FFF-8122-4079-8364-1DD6F51188CA}" type="presParOf" srcId="{5F8A49AE-97BA-4CBC-8A83-E276F8EE6CB6}" destId="{1975D00B-854D-4199-946A-92599877C6B1}" srcOrd="0" destOrd="0" presId="urn:microsoft.com/office/officeart/2005/8/layout/hierarchy2"/>
    <dgm:cxn modelId="{431F8D3E-D774-4F8D-B648-ADEBB740ED50}" type="presParOf" srcId="{5F8A49AE-97BA-4CBC-8A83-E276F8EE6CB6}" destId="{8282F253-CC09-43CB-A1A4-6C7AD06F5E69}" srcOrd="1" destOrd="0" presId="urn:microsoft.com/office/officeart/2005/8/layout/hierarchy2"/>
    <dgm:cxn modelId="{A6FD88C3-D6E4-43D1-816F-E863BD77E1F5}" type="presParOf" srcId="{613CAF97-EC09-4B6A-A41E-7497715FC112}" destId="{E51F1181-90A3-4398-8AA5-ACC4274B48DB}" srcOrd="2" destOrd="0" presId="urn:microsoft.com/office/officeart/2005/8/layout/hierarchy2"/>
    <dgm:cxn modelId="{81DE6CC2-2ED7-40F3-B241-36924A47007E}" type="presParOf" srcId="{E51F1181-90A3-4398-8AA5-ACC4274B48DB}" destId="{01E00AED-33B8-4E0E-92F2-E9E40847D009}" srcOrd="0" destOrd="0" presId="urn:microsoft.com/office/officeart/2005/8/layout/hierarchy2"/>
    <dgm:cxn modelId="{C87AD976-A783-4FC3-BB4A-7B6FF320559A}" type="presParOf" srcId="{613CAF97-EC09-4B6A-A41E-7497715FC112}" destId="{8F758594-7D98-474F-B748-8526584E75FF}" srcOrd="3" destOrd="0" presId="urn:microsoft.com/office/officeart/2005/8/layout/hierarchy2"/>
    <dgm:cxn modelId="{467CC229-E385-4630-BCCB-F3BD8DDB1D20}" type="presParOf" srcId="{8F758594-7D98-474F-B748-8526584E75FF}" destId="{31FDA322-567E-41AE-8702-779B1117B829}" srcOrd="0" destOrd="0" presId="urn:microsoft.com/office/officeart/2005/8/layout/hierarchy2"/>
    <dgm:cxn modelId="{40AE1226-8ED3-481D-A7A3-28F0DC7711CE}" type="presParOf" srcId="{8F758594-7D98-474F-B748-8526584E75FF}" destId="{94F467CA-870C-4DA9-8DE3-9C3D650A3E76}" srcOrd="1" destOrd="0" presId="urn:microsoft.com/office/officeart/2005/8/layout/hierarchy2"/>
    <dgm:cxn modelId="{44902176-A0DD-4FBA-8E48-2407BB43A1D7}" type="presParOf" srcId="{94F467CA-870C-4DA9-8DE3-9C3D650A3E76}" destId="{FD93D860-2131-4720-BFBC-A483B053E8AD}" srcOrd="0" destOrd="0" presId="urn:microsoft.com/office/officeart/2005/8/layout/hierarchy2"/>
    <dgm:cxn modelId="{439369AD-DECC-4DAE-B185-3A37D331A72E}" type="presParOf" srcId="{FD93D860-2131-4720-BFBC-A483B053E8AD}" destId="{11ED5524-9176-4CAE-97AE-A6E98FA6CF90}" srcOrd="0" destOrd="0" presId="urn:microsoft.com/office/officeart/2005/8/layout/hierarchy2"/>
    <dgm:cxn modelId="{B1BF0EDB-9932-4E24-A888-EAFAF4F32A63}" type="presParOf" srcId="{94F467CA-870C-4DA9-8DE3-9C3D650A3E76}" destId="{BE504990-6841-4E5C-B5F5-A03A8E6F3497}" srcOrd="1" destOrd="0" presId="urn:microsoft.com/office/officeart/2005/8/layout/hierarchy2"/>
    <dgm:cxn modelId="{EFF74B78-ED73-4447-AF28-757BB720FFC6}" type="presParOf" srcId="{BE504990-6841-4E5C-B5F5-A03A8E6F3497}" destId="{EE5E88FC-3368-45B9-AE8B-AE6086F6E5C3}" srcOrd="0" destOrd="0" presId="urn:microsoft.com/office/officeart/2005/8/layout/hierarchy2"/>
    <dgm:cxn modelId="{ADF0C68B-B18F-46ED-90EF-A28BC8687BA1}" type="presParOf" srcId="{BE504990-6841-4E5C-B5F5-A03A8E6F3497}" destId="{D078AA57-BC9A-4D04-8F1D-20B4315A1E39}" srcOrd="1" destOrd="0" presId="urn:microsoft.com/office/officeart/2005/8/layout/hierarchy2"/>
    <dgm:cxn modelId="{A93D2876-271C-4055-A9CB-BEDC02C53D90}" type="presParOf" srcId="{613CAF97-EC09-4B6A-A41E-7497715FC112}" destId="{4B4A2378-2DC2-4E91-8E73-1DAA6126CDF2}" srcOrd="4" destOrd="0" presId="urn:microsoft.com/office/officeart/2005/8/layout/hierarchy2"/>
    <dgm:cxn modelId="{884A89A6-05F0-4655-A0AD-C78C633EC1EB}" type="presParOf" srcId="{4B4A2378-2DC2-4E91-8E73-1DAA6126CDF2}" destId="{6CF1A85E-5EC2-4761-9814-9621EA0AA833}" srcOrd="0" destOrd="0" presId="urn:microsoft.com/office/officeart/2005/8/layout/hierarchy2"/>
    <dgm:cxn modelId="{F7D7BB7D-406D-4D0A-AB46-3DDCCE8D0568}" type="presParOf" srcId="{613CAF97-EC09-4B6A-A41E-7497715FC112}" destId="{A413209D-9101-453C-B63D-79350BC67AB6}" srcOrd="5" destOrd="0" presId="urn:microsoft.com/office/officeart/2005/8/layout/hierarchy2"/>
    <dgm:cxn modelId="{410C3698-FA0B-42BC-96FC-9D8E23CB440D}" type="presParOf" srcId="{A413209D-9101-453C-B63D-79350BC67AB6}" destId="{215FE27F-EE9A-48AE-8E0E-73F57033A33C}" srcOrd="0" destOrd="0" presId="urn:microsoft.com/office/officeart/2005/8/layout/hierarchy2"/>
    <dgm:cxn modelId="{F6A44F62-4075-4C8E-995A-B589FE4F83B5}" type="presParOf" srcId="{A413209D-9101-453C-B63D-79350BC67AB6}" destId="{32F50ADE-7D39-4DAF-9283-9C5827070C62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CB66685-683C-4DF0-8AB4-3FD46DD78B5A}" type="doc">
      <dgm:prSet loTypeId="urn:microsoft.com/office/officeart/2005/8/layout/radial1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A0F00485-747B-48A5-BA46-8B953C12D208}">
      <dgm:prSet custT="1"/>
      <dgm:spPr/>
      <dgm:t>
        <a:bodyPr/>
        <a:lstStyle/>
        <a:p>
          <a:r>
            <a:rPr lang="en-US" sz="1200" b="1"/>
            <a:t>pySEAFOM</a:t>
          </a:r>
        </a:p>
      </dgm:t>
    </dgm:pt>
    <dgm:pt modelId="{278E96FD-817D-427D-9B8C-A14E379A75EA}" type="parTrans" cxnId="{F8759987-C014-4D4B-AE6A-8D206C44EA2A}">
      <dgm:prSet/>
      <dgm:spPr/>
      <dgm:t>
        <a:bodyPr/>
        <a:lstStyle/>
        <a:p>
          <a:endParaRPr lang="en-US" sz="4400" b="1"/>
        </a:p>
      </dgm:t>
    </dgm:pt>
    <dgm:pt modelId="{B9792CD5-E8CC-48BE-9FC9-AB4A934C8308}" type="sibTrans" cxnId="{F8759987-C014-4D4B-AE6A-8D206C44EA2A}">
      <dgm:prSet/>
      <dgm:spPr/>
      <dgm:t>
        <a:bodyPr/>
        <a:lstStyle/>
        <a:p>
          <a:endParaRPr lang="en-US" sz="4400" b="1"/>
        </a:p>
      </dgm:t>
    </dgm:pt>
    <dgm:pt modelId="{D169CF8C-37F4-4D3C-B839-17BE92F2A6E9}">
      <dgm:prSet custT="1"/>
      <dgm:spPr>
        <a:solidFill>
          <a:schemeClr val="bg2">
            <a:lumMod val="75000"/>
          </a:schemeClr>
        </a:solidFill>
      </dgm:spPr>
      <dgm:t>
        <a:bodyPr/>
        <a:lstStyle/>
        <a:p>
          <a:pPr>
            <a:buFont typeface="+mj-lt"/>
            <a:buAutoNum type="arabicPeriod"/>
          </a:pPr>
          <a:r>
            <a:rPr lang="en-US" sz="1200" b="1" dirty="0"/>
            <a:t>2. Dynamic Range </a:t>
          </a:r>
        </a:p>
      </dgm:t>
    </dgm:pt>
    <dgm:pt modelId="{4251F846-A5D6-4502-A172-7C452AF5EACD}" type="parTrans" cxnId="{7E2B6371-6A06-4A0D-9E22-7DC13CFFDA28}">
      <dgm:prSet custT="1"/>
      <dgm:spPr/>
      <dgm:t>
        <a:bodyPr/>
        <a:lstStyle/>
        <a:p>
          <a:endParaRPr lang="en-US" sz="1100" b="1"/>
        </a:p>
      </dgm:t>
    </dgm:pt>
    <dgm:pt modelId="{CDC99734-453B-4ABC-AD9A-3B662D24AEE7}" type="sibTrans" cxnId="{7E2B6371-6A06-4A0D-9E22-7DC13CFFDA28}">
      <dgm:prSet/>
      <dgm:spPr/>
      <dgm:t>
        <a:bodyPr/>
        <a:lstStyle/>
        <a:p>
          <a:endParaRPr lang="en-US" sz="4400" b="1"/>
        </a:p>
      </dgm:t>
    </dgm:pt>
    <dgm:pt modelId="{EA1DB194-0418-4CBC-A71D-38D26681E52F}">
      <dgm:prSet custT="1"/>
      <dgm:spPr>
        <a:solidFill>
          <a:schemeClr val="bg2">
            <a:lumMod val="75000"/>
          </a:schemeClr>
        </a:solidFill>
      </dgm:spPr>
      <dgm:t>
        <a:bodyPr/>
        <a:lstStyle/>
        <a:p>
          <a:pPr>
            <a:buFont typeface="+mj-lt"/>
            <a:buAutoNum type="arabicPeriod"/>
          </a:pPr>
          <a:r>
            <a:rPr lang="en-US" sz="1200" b="1" dirty="0"/>
            <a:t>3. Frequency Response </a:t>
          </a:r>
        </a:p>
      </dgm:t>
    </dgm:pt>
    <dgm:pt modelId="{7E89B98A-1A8B-490B-9141-C5866B0A59E6}" type="parTrans" cxnId="{67062F00-1056-4E6B-939E-9E6A12216FDE}">
      <dgm:prSet custT="1"/>
      <dgm:spPr/>
      <dgm:t>
        <a:bodyPr/>
        <a:lstStyle/>
        <a:p>
          <a:endParaRPr lang="en-US" sz="1100" b="1"/>
        </a:p>
      </dgm:t>
    </dgm:pt>
    <dgm:pt modelId="{C52DFD15-2C78-4952-8E58-95640A80D599}" type="sibTrans" cxnId="{67062F00-1056-4E6B-939E-9E6A12216FDE}">
      <dgm:prSet/>
      <dgm:spPr/>
      <dgm:t>
        <a:bodyPr/>
        <a:lstStyle/>
        <a:p>
          <a:endParaRPr lang="en-US" sz="4400" b="1"/>
        </a:p>
      </dgm:t>
    </dgm:pt>
    <dgm:pt modelId="{B311C7DA-215E-4A76-B9AE-F52C8B8E90BF}">
      <dgm:prSet custT="1"/>
      <dgm:spPr>
        <a:solidFill>
          <a:schemeClr val="bg2">
            <a:lumMod val="75000"/>
          </a:schemeClr>
        </a:solidFill>
      </dgm:spPr>
      <dgm:t>
        <a:bodyPr/>
        <a:lstStyle/>
        <a:p>
          <a:pPr>
            <a:buFont typeface="+mj-lt"/>
            <a:buAutoNum type="arabicPeriod"/>
          </a:pPr>
          <a:r>
            <a:rPr lang="en-US" sz="1200" b="1" dirty="0"/>
            <a:t>4. Fidelity </a:t>
          </a:r>
        </a:p>
      </dgm:t>
    </dgm:pt>
    <dgm:pt modelId="{3C647417-AC70-4DC2-9A8F-BB36BCFF5FB3}" type="parTrans" cxnId="{8E20D94D-5FAC-421F-8A6E-E3A4EDC2352F}">
      <dgm:prSet custT="1"/>
      <dgm:spPr/>
      <dgm:t>
        <a:bodyPr/>
        <a:lstStyle/>
        <a:p>
          <a:endParaRPr lang="en-US" sz="1100" b="1"/>
        </a:p>
      </dgm:t>
    </dgm:pt>
    <dgm:pt modelId="{1C87FBD4-FB80-42D9-A0AC-B96026EFC3D5}" type="sibTrans" cxnId="{8E20D94D-5FAC-421F-8A6E-E3A4EDC2352F}">
      <dgm:prSet/>
      <dgm:spPr/>
      <dgm:t>
        <a:bodyPr/>
        <a:lstStyle/>
        <a:p>
          <a:endParaRPr lang="en-US" sz="4400" b="1"/>
        </a:p>
      </dgm:t>
    </dgm:pt>
    <dgm:pt modelId="{96356C93-ACBD-4C98-AC6F-B3EBBAC351C2}">
      <dgm:prSet custT="1"/>
      <dgm:spPr>
        <a:solidFill>
          <a:schemeClr val="bg2">
            <a:lumMod val="75000"/>
          </a:schemeClr>
        </a:solidFill>
      </dgm:spPr>
      <dgm:t>
        <a:bodyPr/>
        <a:lstStyle/>
        <a:p>
          <a:pPr>
            <a:buFont typeface="+mj-lt"/>
            <a:buAutoNum type="arabicPeriod"/>
          </a:pPr>
          <a:r>
            <a:rPr lang="en-US" sz="1200" b="1" dirty="0"/>
            <a:t>5. Loss Budget</a:t>
          </a:r>
        </a:p>
      </dgm:t>
    </dgm:pt>
    <dgm:pt modelId="{839CA1CD-6099-47BB-AEDB-77CADC7B2E5F}" type="parTrans" cxnId="{FE7D02E9-647A-447A-B4F9-C25DC0B851AE}">
      <dgm:prSet custT="1"/>
      <dgm:spPr/>
      <dgm:t>
        <a:bodyPr/>
        <a:lstStyle/>
        <a:p>
          <a:endParaRPr lang="en-US" sz="1100" b="1"/>
        </a:p>
      </dgm:t>
    </dgm:pt>
    <dgm:pt modelId="{5318B47F-548E-4BE3-A234-006B63878B71}" type="sibTrans" cxnId="{FE7D02E9-647A-447A-B4F9-C25DC0B851AE}">
      <dgm:prSet/>
      <dgm:spPr/>
      <dgm:t>
        <a:bodyPr/>
        <a:lstStyle/>
        <a:p>
          <a:endParaRPr lang="en-US" sz="4400" b="1"/>
        </a:p>
      </dgm:t>
    </dgm:pt>
    <dgm:pt modelId="{5AE3CAE3-FE28-43AE-BE4A-8BCBE734CEE7}">
      <dgm:prSet custT="1"/>
      <dgm:spPr>
        <a:solidFill>
          <a:schemeClr val="bg2">
            <a:lumMod val="75000"/>
          </a:schemeClr>
        </a:solidFill>
      </dgm:spPr>
      <dgm:t>
        <a:bodyPr/>
        <a:lstStyle/>
        <a:p>
          <a:pPr>
            <a:buFont typeface="+mj-lt"/>
            <a:buAutoNum type="arabicPeriod"/>
          </a:pPr>
          <a:r>
            <a:rPr lang="en-US" sz="1200" b="1" dirty="0"/>
            <a:t>6. Spatial Resolution </a:t>
          </a:r>
        </a:p>
      </dgm:t>
    </dgm:pt>
    <dgm:pt modelId="{D0949D85-B545-4504-A7DC-E57327AD8B4D}" type="parTrans" cxnId="{A3F71A89-2148-412D-83A4-BE2E57618CDB}">
      <dgm:prSet custT="1"/>
      <dgm:spPr/>
      <dgm:t>
        <a:bodyPr/>
        <a:lstStyle/>
        <a:p>
          <a:endParaRPr lang="en-US" sz="1100" b="1"/>
        </a:p>
      </dgm:t>
    </dgm:pt>
    <dgm:pt modelId="{3B4B1124-2A98-45CE-9BA0-523C422B834E}" type="sibTrans" cxnId="{A3F71A89-2148-412D-83A4-BE2E57618CDB}">
      <dgm:prSet/>
      <dgm:spPr/>
      <dgm:t>
        <a:bodyPr/>
        <a:lstStyle/>
        <a:p>
          <a:endParaRPr lang="en-US" sz="4400" b="1"/>
        </a:p>
      </dgm:t>
    </dgm:pt>
    <dgm:pt modelId="{80F2DED1-F559-4647-8C7A-A03A8EF67DD6}">
      <dgm:prSet custT="1"/>
      <dgm:spPr>
        <a:solidFill>
          <a:schemeClr val="bg2">
            <a:lumMod val="75000"/>
          </a:schemeClr>
        </a:solidFill>
      </dgm:spPr>
      <dgm:t>
        <a:bodyPr/>
        <a:lstStyle/>
        <a:p>
          <a:pPr>
            <a:buFont typeface="+mj-lt"/>
            <a:buAutoNum type="arabicPeriod"/>
          </a:pPr>
          <a:r>
            <a:rPr lang="en-US" sz="1200" b="1" dirty="0"/>
            <a:t>7. Cross Talk </a:t>
          </a:r>
        </a:p>
      </dgm:t>
    </dgm:pt>
    <dgm:pt modelId="{0053B921-7E42-47BA-B24C-BAB571B37B72}" type="parTrans" cxnId="{E600A6EB-B91F-4B60-B092-9167FD13F009}">
      <dgm:prSet custT="1"/>
      <dgm:spPr/>
      <dgm:t>
        <a:bodyPr/>
        <a:lstStyle/>
        <a:p>
          <a:endParaRPr lang="en-US" sz="1100" b="1"/>
        </a:p>
      </dgm:t>
    </dgm:pt>
    <dgm:pt modelId="{5D3CC2AB-FAA9-43AD-87CD-41437ABEFD5D}" type="sibTrans" cxnId="{E600A6EB-B91F-4B60-B092-9167FD13F009}">
      <dgm:prSet/>
      <dgm:spPr/>
      <dgm:t>
        <a:bodyPr/>
        <a:lstStyle/>
        <a:p>
          <a:endParaRPr lang="en-US" sz="4400" b="1"/>
        </a:p>
      </dgm:t>
    </dgm:pt>
    <dgm:pt modelId="{68BCF387-B8AB-4B21-9D43-D5EDCB05F115}">
      <dgm:prSet custT="1"/>
      <dgm:spPr>
        <a:solidFill>
          <a:schemeClr val="bg2">
            <a:lumMod val="75000"/>
          </a:schemeClr>
        </a:solidFill>
      </dgm:spPr>
      <dgm:t>
        <a:bodyPr/>
        <a:lstStyle/>
        <a:p>
          <a:pPr>
            <a:buFont typeface="+mj-lt"/>
            <a:buAutoNum type="arabicPeriod"/>
          </a:pPr>
          <a:r>
            <a:rPr lang="en-US" sz="1200" b="1" dirty="0"/>
            <a:t>8. LF DAS</a:t>
          </a:r>
        </a:p>
      </dgm:t>
    </dgm:pt>
    <dgm:pt modelId="{3CE88A07-8810-4ABE-832C-96C59ACE1645}" type="parTrans" cxnId="{F30B57D5-A9E8-4B79-AEB3-6FBA2B3A78F0}">
      <dgm:prSet custT="1"/>
      <dgm:spPr/>
      <dgm:t>
        <a:bodyPr/>
        <a:lstStyle/>
        <a:p>
          <a:endParaRPr lang="en-US" sz="1100" b="1"/>
        </a:p>
      </dgm:t>
    </dgm:pt>
    <dgm:pt modelId="{EDBCF259-D5F0-45A5-A67D-683FB0BAF28E}" type="sibTrans" cxnId="{F30B57D5-A9E8-4B79-AEB3-6FBA2B3A78F0}">
      <dgm:prSet/>
      <dgm:spPr/>
      <dgm:t>
        <a:bodyPr/>
        <a:lstStyle/>
        <a:p>
          <a:endParaRPr lang="en-US" sz="4400" b="1"/>
        </a:p>
      </dgm:t>
    </dgm:pt>
    <dgm:pt modelId="{295372FF-4ED1-4E94-A8EA-153373A1B235}">
      <dgm:prSet custT="1"/>
      <dgm:spPr/>
      <dgm:t>
        <a:bodyPr/>
        <a:lstStyle/>
        <a:p>
          <a:r>
            <a:rPr lang="en-US" sz="1200" b="1" dirty="0"/>
            <a:t>…</a:t>
          </a:r>
        </a:p>
      </dgm:t>
    </dgm:pt>
    <dgm:pt modelId="{3964A17D-1F81-4323-A3DE-DECE5C0363A8}" type="parTrans" cxnId="{8A875B4F-87B4-43A7-8EF3-B6D99461C7E2}">
      <dgm:prSet custT="1"/>
      <dgm:spPr/>
      <dgm:t>
        <a:bodyPr/>
        <a:lstStyle/>
        <a:p>
          <a:endParaRPr lang="en-US" sz="1000" b="1"/>
        </a:p>
      </dgm:t>
    </dgm:pt>
    <dgm:pt modelId="{D9D4DB6B-11D3-46A8-B452-1CA437AE55FB}" type="sibTrans" cxnId="{8A875B4F-87B4-43A7-8EF3-B6D99461C7E2}">
      <dgm:prSet/>
      <dgm:spPr/>
      <dgm:t>
        <a:bodyPr/>
        <a:lstStyle/>
        <a:p>
          <a:endParaRPr lang="en-US" sz="3600" b="1"/>
        </a:p>
      </dgm:t>
    </dgm:pt>
    <dgm:pt modelId="{F11269FF-AE4B-4E34-AD0E-37A12D1B3070}">
      <dgm:prSet custT="1"/>
      <dgm:spPr>
        <a:solidFill>
          <a:schemeClr val="accent6"/>
        </a:solidFill>
      </dgm:spPr>
      <dgm:t>
        <a:bodyPr/>
        <a:lstStyle/>
        <a:p>
          <a:pPr>
            <a:buFont typeface="+mj-lt"/>
            <a:buAutoNum type="arabicPeriod"/>
          </a:pPr>
          <a:r>
            <a:rPr lang="en-US" sz="1200" b="1" dirty="0"/>
            <a:t>1. Self Noise </a:t>
          </a:r>
          <a:r>
            <a:rPr lang="en-US" sz="1200" b="0" i="0" dirty="0"/>
            <a:t>✓</a:t>
          </a:r>
          <a:r>
            <a:rPr lang="en-US" sz="1200" b="1" dirty="0"/>
            <a:t>  </a:t>
          </a:r>
        </a:p>
      </dgm:t>
    </dgm:pt>
    <dgm:pt modelId="{56529125-8434-4C93-921F-7E52EBD6AC44}" type="parTrans" cxnId="{E9205B4C-9F25-4180-89CB-69626C198506}">
      <dgm:prSet/>
      <dgm:spPr/>
      <dgm:t>
        <a:bodyPr/>
        <a:lstStyle/>
        <a:p>
          <a:endParaRPr lang="en-US"/>
        </a:p>
      </dgm:t>
    </dgm:pt>
    <dgm:pt modelId="{EE5B9790-9664-4327-8F15-126ECF32512B}" type="sibTrans" cxnId="{E9205B4C-9F25-4180-89CB-69626C198506}">
      <dgm:prSet/>
      <dgm:spPr/>
      <dgm:t>
        <a:bodyPr/>
        <a:lstStyle/>
        <a:p>
          <a:endParaRPr lang="en-US"/>
        </a:p>
      </dgm:t>
    </dgm:pt>
    <dgm:pt modelId="{B282CD55-80AA-4736-94EB-595F4BA0CA63}" type="pres">
      <dgm:prSet presAssocID="{5CB66685-683C-4DF0-8AB4-3FD46DD78B5A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BC0312DF-477E-413D-98D4-5ED43BAC11FB}" type="pres">
      <dgm:prSet presAssocID="{A0F00485-747B-48A5-BA46-8B953C12D208}" presName="centerShape" presStyleLbl="node0" presStyleIdx="0" presStyleCnt="1"/>
      <dgm:spPr/>
    </dgm:pt>
    <dgm:pt modelId="{A5500CA8-E1AC-4EA2-84FF-778CCAFF54E5}" type="pres">
      <dgm:prSet presAssocID="{56529125-8434-4C93-921F-7E52EBD6AC44}" presName="Name9" presStyleLbl="parChTrans1D2" presStyleIdx="0" presStyleCnt="9"/>
      <dgm:spPr/>
    </dgm:pt>
    <dgm:pt modelId="{52197289-1EFF-4DFD-8359-D848E03FF289}" type="pres">
      <dgm:prSet presAssocID="{56529125-8434-4C93-921F-7E52EBD6AC44}" presName="connTx" presStyleLbl="parChTrans1D2" presStyleIdx="0" presStyleCnt="9"/>
      <dgm:spPr/>
    </dgm:pt>
    <dgm:pt modelId="{D641129D-BF39-4F22-BF56-9E2A62EAEF7C}" type="pres">
      <dgm:prSet presAssocID="{F11269FF-AE4B-4E34-AD0E-37A12D1B3070}" presName="node" presStyleLbl="node1" presStyleIdx="0" presStyleCnt="9">
        <dgm:presLayoutVars>
          <dgm:bulletEnabled val="1"/>
        </dgm:presLayoutVars>
      </dgm:prSet>
      <dgm:spPr/>
    </dgm:pt>
    <dgm:pt modelId="{3C3F841D-B84E-439D-A70D-DACE222F23B4}" type="pres">
      <dgm:prSet presAssocID="{4251F846-A5D6-4502-A172-7C452AF5EACD}" presName="Name9" presStyleLbl="parChTrans1D2" presStyleIdx="1" presStyleCnt="9"/>
      <dgm:spPr/>
    </dgm:pt>
    <dgm:pt modelId="{406C70AC-63CB-46A2-A134-1D284C5603F3}" type="pres">
      <dgm:prSet presAssocID="{4251F846-A5D6-4502-A172-7C452AF5EACD}" presName="connTx" presStyleLbl="parChTrans1D2" presStyleIdx="1" presStyleCnt="9"/>
      <dgm:spPr/>
    </dgm:pt>
    <dgm:pt modelId="{CB79E053-F38E-4A67-BA83-A4800638DD26}" type="pres">
      <dgm:prSet presAssocID="{D169CF8C-37F4-4D3C-B839-17BE92F2A6E9}" presName="node" presStyleLbl="node1" presStyleIdx="1" presStyleCnt="9">
        <dgm:presLayoutVars>
          <dgm:bulletEnabled val="1"/>
        </dgm:presLayoutVars>
      </dgm:prSet>
      <dgm:spPr/>
    </dgm:pt>
    <dgm:pt modelId="{18CBF4D6-765C-4365-B23D-911EEF96DF4B}" type="pres">
      <dgm:prSet presAssocID="{7E89B98A-1A8B-490B-9141-C5866B0A59E6}" presName="Name9" presStyleLbl="parChTrans1D2" presStyleIdx="2" presStyleCnt="9"/>
      <dgm:spPr/>
    </dgm:pt>
    <dgm:pt modelId="{DCA37DC1-8E0B-4D17-87B9-4DD7390141DB}" type="pres">
      <dgm:prSet presAssocID="{7E89B98A-1A8B-490B-9141-C5866B0A59E6}" presName="connTx" presStyleLbl="parChTrans1D2" presStyleIdx="2" presStyleCnt="9"/>
      <dgm:spPr/>
    </dgm:pt>
    <dgm:pt modelId="{8726FD26-0446-4A34-A789-F609EFF6B576}" type="pres">
      <dgm:prSet presAssocID="{EA1DB194-0418-4CBC-A71D-38D26681E52F}" presName="node" presStyleLbl="node1" presStyleIdx="2" presStyleCnt="9">
        <dgm:presLayoutVars>
          <dgm:bulletEnabled val="1"/>
        </dgm:presLayoutVars>
      </dgm:prSet>
      <dgm:spPr/>
    </dgm:pt>
    <dgm:pt modelId="{A4B0FFB8-DED8-4744-B603-55DEBAECB8CE}" type="pres">
      <dgm:prSet presAssocID="{3C647417-AC70-4DC2-9A8F-BB36BCFF5FB3}" presName="Name9" presStyleLbl="parChTrans1D2" presStyleIdx="3" presStyleCnt="9"/>
      <dgm:spPr/>
    </dgm:pt>
    <dgm:pt modelId="{D7E68620-8DD9-411B-B5B5-E290D790BC00}" type="pres">
      <dgm:prSet presAssocID="{3C647417-AC70-4DC2-9A8F-BB36BCFF5FB3}" presName="connTx" presStyleLbl="parChTrans1D2" presStyleIdx="3" presStyleCnt="9"/>
      <dgm:spPr/>
    </dgm:pt>
    <dgm:pt modelId="{3BB251B9-BD13-489B-B206-0E76C451EF7E}" type="pres">
      <dgm:prSet presAssocID="{B311C7DA-215E-4A76-B9AE-F52C8B8E90BF}" presName="node" presStyleLbl="node1" presStyleIdx="3" presStyleCnt="9">
        <dgm:presLayoutVars>
          <dgm:bulletEnabled val="1"/>
        </dgm:presLayoutVars>
      </dgm:prSet>
      <dgm:spPr/>
    </dgm:pt>
    <dgm:pt modelId="{EFE45D1F-EFA7-4252-8882-7D528B4AA36B}" type="pres">
      <dgm:prSet presAssocID="{839CA1CD-6099-47BB-AEDB-77CADC7B2E5F}" presName="Name9" presStyleLbl="parChTrans1D2" presStyleIdx="4" presStyleCnt="9"/>
      <dgm:spPr/>
    </dgm:pt>
    <dgm:pt modelId="{2DB303AD-3B48-4BF3-802B-A62482607B9F}" type="pres">
      <dgm:prSet presAssocID="{839CA1CD-6099-47BB-AEDB-77CADC7B2E5F}" presName="connTx" presStyleLbl="parChTrans1D2" presStyleIdx="4" presStyleCnt="9"/>
      <dgm:spPr/>
    </dgm:pt>
    <dgm:pt modelId="{D689BA3C-8DC9-4360-A404-B76D4C638032}" type="pres">
      <dgm:prSet presAssocID="{96356C93-ACBD-4C98-AC6F-B3EBBAC351C2}" presName="node" presStyleLbl="node1" presStyleIdx="4" presStyleCnt="9">
        <dgm:presLayoutVars>
          <dgm:bulletEnabled val="1"/>
        </dgm:presLayoutVars>
      </dgm:prSet>
      <dgm:spPr/>
    </dgm:pt>
    <dgm:pt modelId="{0B890D38-9A63-42F6-B391-F93CB128C0AE}" type="pres">
      <dgm:prSet presAssocID="{D0949D85-B545-4504-A7DC-E57327AD8B4D}" presName="Name9" presStyleLbl="parChTrans1D2" presStyleIdx="5" presStyleCnt="9"/>
      <dgm:spPr/>
    </dgm:pt>
    <dgm:pt modelId="{D5893B7E-6692-4C02-8564-ECC24D44F21B}" type="pres">
      <dgm:prSet presAssocID="{D0949D85-B545-4504-A7DC-E57327AD8B4D}" presName="connTx" presStyleLbl="parChTrans1D2" presStyleIdx="5" presStyleCnt="9"/>
      <dgm:spPr/>
    </dgm:pt>
    <dgm:pt modelId="{01EEE674-D7A4-44BB-95E6-EEE4B45DB353}" type="pres">
      <dgm:prSet presAssocID="{5AE3CAE3-FE28-43AE-BE4A-8BCBE734CEE7}" presName="node" presStyleLbl="node1" presStyleIdx="5" presStyleCnt="9">
        <dgm:presLayoutVars>
          <dgm:bulletEnabled val="1"/>
        </dgm:presLayoutVars>
      </dgm:prSet>
      <dgm:spPr/>
    </dgm:pt>
    <dgm:pt modelId="{77D3530B-84AC-4AF5-9D4D-0D2117A63E3D}" type="pres">
      <dgm:prSet presAssocID="{0053B921-7E42-47BA-B24C-BAB571B37B72}" presName="Name9" presStyleLbl="parChTrans1D2" presStyleIdx="6" presStyleCnt="9"/>
      <dgm:spPr/>
    </dgm:pt>
    <dgm:pt modelId="{4DF5D087-DE94-4E11-B106-613F4AF58AA7}" type="pres">
      <dgm:prSet presAssocID="{0053B921-7E42-47BA-B24C-BAB571B37B72}" presName="connTx" presStyleLbl="parChTrans1D2" presStyleIdx="6" presStyleCnt="9"/>
      <dgm:spPr/>
    </dgm:pt>
    <dgm:pt modelId="{601EE436-9078-4764-A58D-03556FC85C0E}" type="pres">
      <dgm:prSet presAssocID="{80F2DED1-F559-4647-8C7A-A03A8EF67DD6}" presName="node" presStyleLbl="node1" presStyleIdx="6" presStyleCnt="9">
        <dgm:presLayoutVars>
          <dgm:bulletEnabled val="1"/>
        </dgm:presLayoutVars>
      </dgm:prSet>
      <dgm:spPr/>
    </dgm:pt>
    <dgm:pt modelId="{A65C0F46-E587-4092-997F-FB96F0CDF18F}" type="pres">
      <dgm:prSet presAssocID="{3CE88A07-8810-4ABE-832C-96C59ACE1645}" presName="Name9" presStyleLbl="parChTrans1D2" presStyleIdx="7" presStyleCnt="9"/>
      <dgm:spPr/>
    </dgm:pt>
    <dgm:pt modelId="{22F44A1F-4693-4E90-8DE4-3158150E7D24}" type="pres">
      <dgm:prSet presAssocID="{3CE88A07-8810-4ABE-832C-96C59ACE1645}" presName="connTx" presStyleLbl="parChTrans1D2" presStyleIdx="7" presStyleCnt="9"/>
      <dgm:spPr/>
    </dgm:pt>
    <dgm:pt modelId="{1198E2ED-5E7F-476B-8AA1-8FAE860229B8}" type="pres">
      <dgm:prSet presAssocID="{68BCF387-B8AB-4B21-9D43-D5EDCB05F115}" presName="node" presStyleLbl="node1" presStyleIdx="7" presStyleCnt="9">
        <dgm:presLayoutVars>
          <dgm:bulletEnabled val="1"/>
        </dgm:presLayoutVars>
      </dgm:prSet>
      <dgm:spPr/>
    </dgm:pt>
    <dgm:pt modelId="{DA526968-C5FA-41DD-A5CF-2F61D26924D2}" type="pres">
      <dgm:prSet presAssocID="{3964A17D-1F81-4323-A3DE-DECE5C0363A8}" presName="Name9" presStyleLbl="parChTrans1D2" presStyleIdx="8" presStyleCnt="9"/>
      <dgm:spPr/>
    </dgm:pt>
    <dgm:pt modelId="{702C7A52-2DDA-4B97-BFE7-6215896F699F}" type="pres">
      <dgm:prSet presAssocID="{3964A17D-1F81-4323-A3DE-DECE5C0363A8}" presName="connTx" presStyleLbl="parChTrans1D2" presStyleIdx="8" presStyleCnt="9"/>
      <dgm:spPr/>
    </dgm:pt>
    <dgm:pt modelId="{6D54B3D7-B1BB-468C-B139-A330C534B0A9}" type="pres">
      <dgm:prSet presAssocID="{295372FF-4ED1-4E94-A8EA-153373A1B235}" presName="node" presStyleLbl="node1" presStyleIdx="8" presStyleCnt="9">
        <dgm:presLayoutVars>
          <dgm:bulletEnabled val="1"/>
        </dgm:presLayoutVars>
      </dgm:prSet>
      <dgm:spPr/>
    </dgm:pt>
  </dgm:ptLst>
  <dgm:cxnLst>
    <dgm:cxn modelId="{67062F00-1056-4E6B-939E-9E6A12216FDE}" srcId="{A0F00485-747B-48A5-BA46-8B953C12D208}" destId="{EA1DB194-0418-4CBC-A71D-38D26681E52F}" srcOrd="2" destOrd="0" parTransId="{7E89B98A-1A8B-490B-9141-C5866B0A59E6}" sibTransId="{C52DFD15-2C78-4952-8E58-95640A80D599}"/>
    <dgm:cxn modelId="{E7B96F06-79F9-4AFB-9938-F8B3DA217FC0}" type="presOf" srcId="{80F2DED1-F559-4647-8C7A-A03A8EF67DD6}" destId="{601EE436-9078-4764-A58D-03556FC85C0E}" srcOrd="0" destOrd="0" presId="urn:microsoft.com/office/officeart/2005/8/layout/radial1"/>
    <dgm:cxn modelId="{6885880A-ADDA-467A-8627-2131CEBA7DFE}" type="presOf" srcId="{839CA1CD-6099-47BB-AEDB-77CADC7B2E5F}" destId="{2DB303AD-3B48-4BF3-802B-A62482607B9F}" srcOrd="1" destOrd="0" presId="urn:microsoft.com/office/officeart/2005/8/layout/radial1"/>
    <dgm:cxn modelId="{74F7F50C-38EC-412C-85A8-66ADD63F9E8A}" type="presOf" srcId="{D0949D85-B545-4504-A7DC-E57327AD8B4D}" destId="{0B890D38-9A63-42F6-B391-F93CB128C0AE}" srcOrd="0" destOrd="0" presId="urn:microsoft.com/office/officeart/2005/8/layout/radial1"/>
    <dgm:cxn modelId="{B80E3621-AE77-4C83-83AF-31DCF1E1BDD1}" type="presOf" srcId="{3C647417-AC70-4DC2-9A8F-BB36BCFF5FB3}" destId="{A4B0FFB8-DED8-4744-B603-55DEBAECB8CE}" srcOrd="0" destOrd="0" presId="urn:microsoft.com/office/officeart/2005/8/layout/radial1"/>
    <dgm:cxn modelId="{15B63C3B-D207-4C22-A783-A03E4CB2DCD1}" type="presOf" srcId="{295372FF-4ED1-4E94-A8EA-153373A1B235}" destId="{6D54B3D7-B1BB-468C-B139-A330C534B0A9}" srcOrd="0" destOrd="0" presId="urn:microsoft.com/office/officeart/2005/8/layout/radial1"/>
    <dgm:cxn modelId="{F731FB3C-EB1A-437B-9B7E-04D5C44CC693}" type="presOf" srcId="{D0949D85-B545-4504-A7DC-E57327AD8B4D}" destId="{D5893B7E-6692-4C02-8564-ECC24D44F21B}" srcOrd="1" destOrd="0" presId="urn:microsoft.com/office/officeart/2005/8/layout/radial1"/>
    <dgm:cxn modelId="{631CF63D-D9A7-4351-8F3A-F65884BE4A8B}" type="presOf" srcId="{D169CF8C-37F4-4D3C-B839-17BE92F2A6E9}" destId="{CB79E053-F38E-4A67-BA83-A4800638DD26}" srcOrd="0" destOrd="0" presId="urn:microsoft.com/office/officeart/2005/8/layout/radial1"/>
    <dgm:cxn modelId="{CA536666-9866-4CAB-B0D3-987D64C73B58}" type="presOf" srcId="{7E89B98A-1A8B-490B-9141-C5866B0A59E6}" destId="{18CBF4D6-765C-4365-B23D-911EEF96DF4B}" srcOrd="0" destOrd="0" presId="urn:microsoft.com/office/officeart/2005/8/layout/radial1"/>
    <dgm:cxn modelId="{E749D067-C18F-4794-8DC6-F8372A4BDA0F}" type="presOf" srcId="{56529125-8434-4C93-921F-7E52EBD6AC44}" destId="{52197289-1EFF-4DFD-8359-D848E03FF289}" srcOrd="1" destOrd="0" presId="urn:microsoft.com/office/officeart/2005/8/layout/radial1"/>
    <dgm:cxn modelId="{25E46568-C60C-4EE3-B756-B7DC7789C781}" type="presOf" srcId="{F11269FF-AE4B-4E34-AD0E-37A12D1B3070}" destId="{D641129D-BF39-4F22-BF56-9E2A62EAEF7C}" srcOrd="0" destOrd="0" presId="urn:microsoft.com/office/officeart/2005/8/layout/radial1"/>
    <dgm:cxn modelId="{E9205B4C-9F25-4180-89CB-69626C198506}" srcId="{A0F00485-747B-48A5-BA46-8B953C12D208}" destId="{F11269FF-AE4B-4E34-AD0E-37A12D1B3070}" srcOrd="0" destOrd="0" parTransId="{56529125-8434-4C93-921F-7E52EBD6AC44}" sibTransId="{EE5B9790-9664-4327-8F15-126ECF32512B}"/>
    <dgm:cxn modelId="{8E20D94D-5FAC-421F-8A6E-E3A4EDC2352F}" srcId="{A0F00485-747B-48A5-BA46-8B953C12D208}" destId="{B311C7DA-215E-4A76-B9AE-F52C8B8E90BF}" srcOrd="3" destOrd="0" parTransId="{3C647417-AC70-4DC2-9A8F-BB36BCFF5FB3}" sibTransId="{1C87FBD4-FB80-42D9-A0AC-B96026EFC3D5}"/>
    <dgm:cxn modelId="{8A875B4F-87B4-43A7-8EF3-B6D99461C7E2}" srcId="{A0F00485-747B-48A5-BA46-8B953C12D208}" destId="{295372FF-4ED1-4E94-A8EA-153373A1B235}" srcOrd="8" destOrd="0" parTransId="{3964A17D-1F81-4323-A3DE-DECE5C0363A8}" sibTransId="{D9D4DB6B-11D3-46A8-B452-1CA437AE55FB}"/>
    <dgm:cxn modelId="{F25C996F-DC09-4751-9B52-7DF07341E2B8}" type="presOf" srcId="{3CE88A07-8810-4ABE-832C-96C59ACE1645}" destId="{22F44A1F-4693-4E90-8DE4-3158150E7D24}" srcOrd="1" destOrd="0" presId="urn:microsoft.com/office/officeart/2005/8/layout/radial1"/>
    <dgm:cxn modelId="{7E2B6371-6A06-4A0D-9E22-7DC13CFFDA28}" srcId="{A0F00485-747B-48A5-BA46-8B953C12D208}" destId="{D169CF8C-37F4-4D3C-B839-17BE92F2A6E9}" srcOrd="1" destOrd="0" parTransId="{4251F846-A5D6-4502-A172-7C452AF5EACD}" sibTransId="{CDC99734-453B-4ABC-AD9A-3B662D24AEE7}"/>
    <dgm:cxn modelId="{08FA4473-0ED7-4D02-B5FD-1F2EA90353A4}" type="presOf" srcId="{96356C93-ACBD-4C98-AC6F-B3EBBAC351C2}" destId="{D689BA3C-8DC9-4360-A404-B76D4C638032}" srcOrd="0" destOrd="0" presId="urn:microsoft.com/office/officeart/2005/8/layout/radial1"/>
    <dgm:cxn modelId="{6FB98075-3F55-4227-861E-2940F9744A3A}" type="presOf" srcId="{0053B921-7E42-47BA-B24C-BAB571B37B72}" destId="{4DF5D087-DE94-4E11-B106-613F4AF58AA7}" srcOrd="1" destOrd="0" presId="urn:microsoft.com/office/officeart/2005/8/layout/radial1"/>
    <dgm:cxn modelId="{E3C5C37E-AB62-4B71-A862-DF1856EE275E}" type="presOf" srcId="{3CE88A07-8810-4ABE-832C-96C59ACE1645}" destId="{A65C0F46-E587-4092-997F-FB96F0CDF18F}" srcOrd="0" destOrd="0" presId="urn:microsoft.com/office/officeart/2005/8/layout/radial1"/>
    <dgm:cxn modelId="{E217CB81-5DB8-4100-9C76-B4D03F8F24C9}" type="presOf" srcId="{3964A17D-1F81-4323-A3DE-DECE5C0363A8}" destId="{DA526968-C5FA-41DD-A5CF-2F61D26924D2}" srcOrd="0" destOrd="0" presId="urn:microsoft.com/office/officeart/2005/8/layout/radial1"/>
    <dgm:cxn modelId="{4B4DE486-5150-4F19-B654-6B145458E1F0}" type="presOf" srcId="{7E89B98A-1A8B-490B-9141-C5866B0A59E6}" destId="{DCA37DC1-8E0B-4D17-87B9-4DD7390141DB}" srcOrd="1" destOrd="0" presId="urn:microsoft.com/office/officeart/2005/8/layout/radial1"/>
    <dgm:cxn modelId="{DDF88F87-0A6A-4C92-8F08-007063158EB6}" type="presOf" srcId="{5CB66685-683C-4DF0-8AB4-3FD46DD78B5A}" destId="{B282CD55-80AA-4736-94EB-595F4BA0CA63}" srcOrd="0" destOrd="0" presId="urn:microsoft.com/office/officeart/2005/8/layout/radial1"/>
    <dgm:cxn modelId="{F8759987-C014-4D4B-AE6A-8D206C44EA2A}" srcId="{5CB66685-683C-4DF0-8AB4-3FD46DD78B5A}" destId="{A0F00485-747B-48A5-BA46-8B953C12D208}" srcOrd="0" destOrd="0" parTransId="{278E96FD-817D-427D-9B8C-A14E379A75EA}" sibTransId="{B9792CD5-E8CC-48BE-9FC9-AB4A934C8308}"/>
    <dgm:cxn modelId="{A3F71A89-2148-412D-83A4-BE2E57618CDB}" srcId="{A0F00485-747B-48A5-BA46-8B953C12D208}" destId="{5AE3CAE3-FE28-43AE-BE4A-8BCBE734CEE7}" srcOrd="5" destOrd="0" parTransId="{D0949D85-B545-4504-A7DC-E57327AD8B4D}" sibTransId="{3B4B1124-2A98-45CE-9BA0-523C422B834E}"/>
    <dgm:cxn modelId="{9A3B0C96-D9DB-40B6-99E1-525B23B9A95C}" type="presOf" srcId="{839CA1CD-6099-47BB-AEDB-77CADC7B2E5F}" destId="{EFE45D1F-EFA7-4252-8882-7D528B4AA36B}" srcOrd="0" destOrd="0" presId="urn:microsoft.com/office/officeart/2005/8/layout/radial1"/>
    <dgm:cxn modelId="{17602798-90A6-40FA-80F7-321490EFA96E}" type="presOf" srcId="{4251F846-A5D6-4502-A172-7C452AF5EACD}" destId="{406C70AC-63CB-46A2-A134-1D284C5603F3}" srcOrd="1" destOrd="0" presId="urn:microsoft.com/office/officeart/2005/8/layout/radial1"/>
    <dgm:cxn modelId="{F12D559B-3A3B-45BA-873A-99EEBEA08A93}" type="presOf" srcId="{B311C7DA-215E-4A76-B9AE-F52C8B8E90BF}" destId="{3BB251B9-BD13-489B-B206-0E76C451EF7E}" srcOrd="0" destOrd="0" presId="urn:microsoft.com/office/officeart/2005/8/layout/radial1"/>
    <dgm:cxn modelId="{F239029C-BB44-4051-8662-62A1C24B64F9}" type="presOf" srcId="{4251F846-A5D6-4502-A172-7C452AF5EACD}" destId="{3C3F841D-B84E-439D-A70D-DACE222F23B4}" srcOrd="0" destOrd="0" presId="urn:microsoft.com/office/officeart/2005/8/layout/radial1"/>
    <dgm:cxn modelId="{8E6DD7AE-C758-4258-9BCA-24F5B96E53AE}" type="presOf" srcId="{3C647417-AC70-4DC2-9A8F-BB36BCFF5FB3}" destId="{D7E68620-8DD9-411B-B5B5-E290D790BC00}" srcOrd="1" destOrd="0" presId="urn:microsoft.com/office/officeart/2005/8/layout/radial1"/>
    <dgm:cxn modelId="{7980C2BA-4385-4229-8C4C-7BFA3EC484C4}" type="presOf" srcId="{5AE3CAE3-FE28-43AE-BE4A-8BCBE734CEE7}" destId="{01EEE674-D7A4-44BB-95E6-EEE4B45DB353}" srcOrd="0" destOrd="0" presId="urn:microsoft.com/office/officeart/2005/8/layout/radial1"/>
    <dgm:cxn modelId="{816DCFC7-5560-4DE9-89BF-7051386D603A}" type="presOf" srcId="{68BCF387-B8AB-4B21-9D43-D5EDCB05F115}" destId="{1198E2ED-5E7F-476B-8AA1-8FAE860229B8}" srcOrd="0" destOrd="0" presId="urn:microsoft.com/office/officeart/2005/8/layout/radial1"/>
    <dgm:cxn modelId="{78F941CD-5371-4F22-BA6C-E852763FBF76}" type="presOf" srcId="{3964A17D-1F81-4323-A3DE-DECE5C0363A8}" destId="{702C7A52-2DDA-4B97-BFE7-6215896F699F}" srcOrd="1" destOrd="0" presId="urn:microsoft.com/office/officeart/2005/8/layout/radial1"/>
    <dgm:cxn modelId="{7DC3A5CD-5750-4815-BC7B-16F263362BF6}" type="presOf" srcId="{56529125-8434-4C93-921F-7E52EBD6AC44}" destId="{A5500CA8-E1AC-4EA2-84FF-778CCAFF54E5}" srcOrd="0" destOrd="0" presId="urn:microsoft.com/office/officeart/2005/8/layout/radial1"/>
    <dgm:cxn modelId="{F30B57D5-A9E8-4B79-AEB3-6FBA2B3A78F0}" srcId="{A0F00485-747B-48A5-BA46-8B953C12D208}" destId="{68BCF387-B8AB-4B21-9D43-D5EDCB05F115}" srcOrd="7" destOrd="0" parTransId="{3CE88A07-8810-4ABE-832C-96C59ACE1645}" sibTransId="{EDBCF259-D5F0-45A5-A67D-683FB0BAF28E}"/>
    <dgm:cxn modelId="{94B6B7D6-3BDE-491D-9DB6-A45326E43141}" type="presOf" srcId="{0053B921-7E42-47BA-B24C-BAB571B37B72}" destId="{77D3530B-84AC-4AF5-9D4D-0D2117A63E3D}" srcOrd="0" destOrd="0" presId="urn:microsoft.com/office/officeart/2005/8/layout/radial1"/>
    <dgm:cxn modelId="{FE7D02E9-647A-447A-B4F9-C25DC0B851AE}" srcId="{A0F00485-747B-48A5-BA46-8B953C12D208}" destId="{96356C93-ACBD-4C98-AC6F-B3EBBAC351C2}" srcOrd="4" destOrd="0" parTransId="{839CA1CD-6099-47BB-AEDB-77CADC7B2E5F}" sibTransId="{5318B47F-548E-4BE3-A234-006B63878B71}"/>
    <dgm:cxn modelId="{1F4E36EB-629A-4707-BE0F-922853D0E6AB}" type="presOf" srcId="{EA1DB194-0418-4CBC-A71D-38D26681E52F}" destId="{8726FD26-0446-4A34-A789-F609EFF6B576}" srcOrd="0" destOrd="0" presId="urn:microsoft.com/office/officeart/2005/8/layout/radial1"/>
    <dgm:cxn modelId="{E600A6EB-B91F-4B60-B092-9167FD13F009}" srcId="{A0F00485-747B-48A5-BA46-8B953C12D208}" destId="{80F2DED1-F559-4647-8C7A-A03A8EF67DD6}" srcOrd="6" destOrd="0" parTransId="{0053B921-7E42-47BA-B24C-BAB571B37B72}" sibTransId="{5D3CC2AB-FAA9-43AD-87CD-41437ABEFD5D}"/>
    <dgm:cxn modelId="{C53336FA-AFD4-4F26-9007-715281A31F2B}" type="presOf" srcId="{A0F00485-747B-48A5-BA46-8B953C12D208}" destId="{BC0312DF-477E-413D-98D4-5ED43BAC11FB}" srcOrd="0" destOrd="0" presId="urn:microsoft.com/office/officeart/2005/8/layout/radial1"/>
    <dgm:cxn modelId="{D0438EE6-1AAB-43CC-8283-7861108584D6}" type="presParOf" srcId="{B282CD55-80AA-4736-94EB-595F4BA0CA63}" destId="{BC0312DF-477E-413D-98D4-5ED43BAC11FB}" srcOrd="0" destOrd="0" presId="urn:microsoft.com/office/officeart/2005/8/layout/radial1"/>
    <dgm:cxn modelId="{F9B9C0FC-9CC5-492E-A47D-86D9C75887CE}" type="presParOf" srcId="{B282CD55-80AA-4736-94EB-595F4BA0CA63}" destId="{A5500CA8-E1AC-4EA2-84FF-778CCAFF54E5}" srcOrd="1" destOrd="0" presId="urn:microsoft.com/office/officeart/2005/8/layout/radial1"/>
    <dgm:cxn modelId="{920123B3-CFF1-42F5-A910-F684B6BE7113}" type="presParOf" srcId="{A5500CA8-E1AC-4EA2-84FF-778CCAFF54E5}" destId="{52197289-1EFF-4DFD-8359-D848E03FF289}" srcOrd="0" destOrd="0" presId="urn:microsoft.com/office/officeart/2005/8/layout/radial1"/>
    <dgm:cxn modelId="{784693AD-78D7-41B5-8566-D53EF70433CF}" type="presParOf" srcId="{B282CD55-80AA-4736-94EB-595F4BA0CA63}" destId="{D641129D-BF39-4F22-BF56-9E2A62EAEF7C}" srcOrd="2" destOrd="0" presId="urn:microsoft.com/office/officeart/2005/8/layout/radial1"/>
    <dgm:cxn modelId="{56144FE1-7C44-4652-B318-CA701218618E}" type="presParOf" srcId="{B282CD55-80AA-4736-94EB-595F4BA0CA63}" destId="{3C3F841D-B84E-439D-A70D-DACE222F23B4}" srcOrd="3" destOrd="0" presId="urn:microsoft.com/office/officeart/2005/8/layout/radial1"/>
    <dgm:cxn modelId="{8064F459-1299-41E7-BF8E-AC3E6C939EE8}" type="presParOf" srcId="{3C3F841D-B84E-439D-A70D-DACE222F23B4}" destId="{406C70AC-63CB-46A2-A134-1D284C5603F3}" srcOrd="0" destOrd="0" presId="urn:microsoft.com/office/officeart/2005/8/layout/radial1"/>
    <dgm:cxn modelId="{BD34191B-F6BF-4EC7-96F0-A0EC510C2A53}" type="presParOf" srcId="{B282CD55-80AA-4736-94EB-595F4BA0CA63}" destId="{CB79E053-F38E-4A67-BA83-A4800638DD26}" srcOrd="4" destOrd="0" presId="urn:microsoft.com/office/officeart/2005/8/layout/radial1"/>
    <dgm:cxn modelId="{25E8AA2B-66A5-448F-B060-D607A18BDE5F}" type="presParOf" srcId="{B282CD55-80AA-4736-94EB-595F4BA0CA63}" destId="{18CBF4D6-765C-4365-B23D-911EEF96DF4B}" srcOrd="5" destOrd="0" presId="urn:microsoft.com/office/officeart/2005/8/layout/radial1"/>
    <dgm:cxn modelId="{80D6CD37-7E80-4F65-B043-380CB6E66DC7}" type="presParOf" srcId="{18CBF4D6-765C-4365-B23D-911EEF96DF4B}" destId="{DCA37DC1-8E0B-4D17-87B9-4DD7390141DB}" srcOrd="0" destOrd="0" presId="urn:microsoft.com/office/officeart/2005/8/layout/radial1"/>
    <dgm:cxn modelId="{82B4E223-E9FC-4026-B42B-2AC71A1B09C3}" type="presParOf" srcId="{B282CD55-80AA-4736-94EB-595F4BA0CA63}" destId="{8726FD26-0446-4A34-A789-F609EFF6B576}" srcOrd="6" destOrd="0" presId="urn:microsoft.com/office/officeart/2005/8/layout/radial1"/>
    <dgm:cxn modelId="{C5BD537A-6D5B-4DF0-8B9C-629CB0E4218D}" type="presParOf" srcId="{B282CD55-80AA-4736-94EB-595F4BA0CA63}" destId="{A4B0FFB8-DED8-4744-B603-55DEBAECB8CE}" srcOrd="7" destOrd="0" presId="urn:microsoft.com/office/officeart/2005/8/layout/radial1"/>
    <dgm:cxn modelId="{FCC06011-BC36-4FFC-8A9F-F08740C95BFB}" type="presParOf" srcId="{A4B0FFB8-DED8-4744-B603-55DEBAECB8CE}" destId="{D7E68620-8DD9-411B-B5B5-E290D790BC00}" srcOrd="0" destOrd="0" presId="urn:microsoft.com/office/officeart/2005/8/layout/radial1"/>
    <dgm:cxn modelId="{E5E2336F-D7DE-4D2D-985C-9D35B6B61B4D}" type="presParOf" srcId="{B282CD55-80AA-4736-94EB-595F4BA0CA63}" destId="{3BB251B9-BD13-489B-B206-0E76C451EF7E}" srcOrd="8" destOrd="0" presId="urn:microsoft.com/office/officeart/2005/8/layout/radial1"/>
    <dgm:cxn modelId="{D86E406E-6E53-4498-8E9A-BA00C588623B}" type="presParOf" srcId="{B282CD55-80AA-4736-94EB-595F4BA0CA63}" destId="{EFE45D1F-EFA7-4252-8882-7D528B4AA36B}" srcOrd="9" destOrd="0" presId="urn:microsoft.com/office/officeart/2005/8/layout/radial1"/>
    <dgm:cxn modelId="{603D23F2-6598-4286-BA13-86862159268D}" type="presParOf" srcId="{EFE45D1F-EFA7-4252-8882-7D528B4AA36B}" destId="{2DB303AD-3B48-4BF3-802B-A62482607B9F}" srcOrd="0" destOrd="0" presId="urn:microsoft.com/office/officeart/2005/8/layout/radial1"/>
    <dgm:cxn modelId="{99B06484-57B9-48BF-B4F4-C02610512868}" type="presParOf" srcId="{B282CD55-80AA-4736-94EB-595F4BA0CA63}" destId="{D689BA3C-8DC9-4360-A404-B76D4C638032}" srcOrd="10" destOrd="0" presId="urn:microsoft.com/office/officeart/2005/8/layout/radial1"/>
    <dgm:cxn modelId="{DEC1566C-FCF0-4668-9E34-65DEF5ABC027}" type="presParOf" srcId="{B282CD55-80AA-4736-94EB-595F4BA0CA63}" destId="{0B890D38-9A63-42F6-B391-F93CB128C0AE}" srcOrd="11" destOrd="0" presId="urn:microsoft.com/office/officeart/2005/8/layout/radial1"/>
    <dgm:cxn modelId="{666DA491-ED13-4981-8288-41E4A9880B50}" type="presParOf" srcId="{0B890D38-9A63-42F6-B391-F93CB128C0AE}" destId="{D5893B7E-6692-4C02-8564-ECC24D44F21B}" srcOrd="0" destOrd="0" presId="urn:microsoft.com/office/officeart/2005/8/layout/radial1"/>
    <dgm:cxn modelId="{9ED3238D-57A7-42B2-B37A-7CD20883CE24}" type="presParOf" srcId="{B282CD55-80AA-4736-94EB-595F4BA0CA63}" destId="{01EEE674-D7A4-44BB-95E6-EEE4B45DB353}" srcOrd="12" destOrd="0" presId="urn:microsoft.com/office/officeart/2005/8/layout/radial1"/>
    <dgm:cxn modelId="{6399081B-BF79-4160-90E8-673CB158E1D0}" type="presParOf" srcId="{B282CD55-80AA-4736-94EB-595F4BA0CA63}" destId="{77D3530B-84AC-4AF5-9D4D-0D2117A63E3D}" srcOrd="13" destOrd="0" presId="urn:microsoft.com/office/officeart/2005/8/layout/radial1"/>
    <dgm:cxn modelId="{0862AC62-81A1-48CD-9A46-D9AB771244D6}" type="presParOf" srcId="{77D3530B-84AC-4AF5-9D4D-0D2117A63E3D}" destId="{4DF5D087-DE94-4E11-B106-613F4AF58AA7}" srcOrd="0" destOrd="0" presId="urn:microsoft.com/office/officeart/2005/8/layout/radial1"/>
    <dgm:cxn modelId="{9276EA80-1CE0-47FA-BC6D-561FE033DB17}" type="presParOf" srcId="{B282CD55-80AA-4736-94EB-595F4BA0CA63}" destId="{601EE436-9078-4764-A58D-03556FC85C0E}" srcOrd="14" destOrd="0" presId="urn:microsoft.com/office/officeart/2005/8/layout/radial1"/>
    <dgm:cxn modelId="{A7993A63-05FF-492A-8431-844698D6C62E}" type="presParOf" srcId="{B282CD55-80AA-4736-94EB-595F4BA0CA63}" destId="{A65C0F46-E587-4092-997F-FB96F0CDF18F}" srcOrd="15" destOrd="0" presId="urn:microsoft.com/office/officeart/2005/8/layout/radial1"/>
    <dgm:cxn modelId="{98D90EDB-AE8D-4422-82B2-254B74A55DA5}" type="presParOf" srcId="{A65C0F46-E587-4092-997F-FB96F0CDF18F}" destId="{22F44A1F-4693-4E90-8DE4-3158150E7D24}" srcOrd="0" destOrd="0" presId="urn:microsoft.com/office/officeart/2005/8/layout/radial1"/>
    <dgm:cxn modelId="{F57D316C-01A5-4AE8-8C9F-9A9126190C06}" type="presParOf" srcId="{B282CD55-80AA-4736-94EB-595F4BA0CA63}" destId="{1198E2ED-5E7F-476B-8AA1-8FAE860229B8}" srcOrd="16" destOrd="0" presId="urn:microsoft.com/office/officeart/2005/8/layout/radial1"/>
    <dgm:cxn modelId="{EE51AE11-49E6-44F9-A33A-9CD0AFEC9595}" type="presParOf" srcId="{B282CD55-80AA-4736-94EB-595F4BA0CA63}" destId="{DA526968-C5FA-41DD-A5CF-2F61D26924D2}" srcOrd="17" destOrd="0" presId="urn:microsoft.com/office/officeart/2005/8/layout/radial1"/>
    <dgm:cxn modelId="{B5F89751-034D-4C20-B0DA-16FA578292E2}" type="presParOf" srcId="{DA526968-C5FA-41DD-A5CF-2F61D26924D2}" destId="{702C7A52-2DDA-4B97-BFE7-6215896F699F}" srcOrd="0" destOrd="0" presId="urn:microsoft.com/office/officeart/2005/8/layout/radial1"/>
    <dgm:cxn modelId="{095CADFD-7E4E-4152-A039-FFD58EBF5999}" type="presParOf" srcId="{B282CD55-80AA-4736-94EB-595F4BA0CA63}" destId="{6D54B3D7-B1BB-468C-B139-A330C534B0A9}" srcOrd="1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854CF7-5B77-4E3C-9D68-91B723D76D1B}">
      <dsp:nvSpPr>
        <dsp:cNvPr id="0" name=""/>
        <dsp:cNvSpPr/>
      </dsp:nvSpPr>
      <dsp:spPr>
        <a:xfrm rot="16200000">
          <a:off x="-1433133" y="1441869"/>
          <a:ext cx="4495800" cy="1612060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95123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Elevate Industry Standards</a:t>
          </a:r>
          <a:r>
            <a:rPr lang="en-US" sz="1500" kern="1200" dirty="0"/>
            <a:t>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 dirty="0"/>
            <a:t>Establish a unified, community-driven approach for fiber optics data (pre)processing, ensuring everyone works from the same playbook.</a:t>
          </a:r>
        </a:p>
      </dsp:txBody>
      <dsp:txXfrm rot="5400000">
        <a:off x="8737" y="899159"/>
        <a:ext cx="1612060" cy="2697480"/>
      </dsp:txXfrm>
    </dsp:sp>
    <dsp:sp modelId="{6A1ACE08-E4AC-4D02-9B59-7A9950B116B5}">
      <dsp:nvSpPr>
        <dsp:cNvPr id="0" name=""/>
        <dsp:cNvSpPr/>
      </dsp:nvSpPr>
      <dsp:spPr>
        <a:xfrm rot="16200000">
          <a:off x="299831" y="1441869"/>
          <a:ext cx="4495800" cy="1612060"/>
        </a:xfrm>
        <a:prstGeom prst="flowChartManualOperation">
          <a:avLst/>
        </a:prstGeom>
        <a:solidFill>
          <a:schemeClr val="accent4">
            <a:hueOff val="1099990"/>
            <a:satOff val="-4867"/>
            <a:lumOff val="-81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95123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Ensure Consistent Benchmarking</a:t>
          </a:r>
          <a:r>
            <a:rPr lang="en-US" sz="1500" kern="1200" dirty="0"/>
            <a:t>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 dirty="0"/>
            <a:t>Enable reliable and transparent comparison of measurements and system performance across different vendors, datasets, and users.</a:t>
          </a:r>
        </a:p>
      </dsp:txBody>
      <dsp:txXfrm rot="5400000">
        <a:off x="1741701" y="899159"/>
        <a:ext cx="1612060" cy="2697480"/>
      </dsp:txXfrm>
    </dsp:sp>
    <dsp:sp modelId="{D8E3A98C-FE4B-4D03-8A84-6FEE2DD9117C}">
      <dsp:nvSpPr>
        <dsp:cNvPr id="0" name=""/>
        <dsp:cNvSpPr/>
      </dsp:nvSpPr>
      <dsp:spPr>
        <a:xfrm rot="16200000">
          <a:off x="2032796" y="1441869"/>
          <a:ext cx="4495800" cy="1612060"/>
        </a:xfrm>
        <a:prstGeom prst="flowChartManualOperation">
          <a:avLst/>
        </a:prstGeom>
        <a:solidFill>
          <a:schemeClr val="accent4">
            <a:hueOff val="2199979"/>
            <a:satOff val="-9734"/>
            <a:lumOff val="-163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95123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Simplify Data Handling &amp; Analysis</a:t>
          </a:r>
          <a:r>
            <a:rPr lang="en-US" sz="1500" kern="1200" dirty="0"/>
            <a:t>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 dirty="0"/>
            <a:t>Provide a single, well-documented, and easy-to-install Python package (</a:t>
          </a:r>
          <a:r>
            <a:rPr lang="en-US" sz="1200" kern="1200" dirty="0" err="1"/>
            <a:t>pySEAFOM</a:t>
          </a:r>
          <a:r>
            <a:rPr lang="en-US" sz="1200" kern="1200" dirty="0"/>
            <a:t>) for all standard SEAFOM data handling and processing tasks.</a:t>
          </a:r>
        </a:p>
      </dsp:txBody>
      <dsp:txXfrm rot="5400000">
        <a:off x="3474666" y="899159"/>
        <a:ext cx="1612060" cy="2697480"/>
      </dsp:txXfrm>
    </dsp:sp>
    <dsp:sp modelId="{4EC7DBAD-2924-4762-94A3-4EC8BB03F21E}">
      <dsp:nvSpPr>
        <dsp:cNvPr id="0" name=""/>
        <dsp:cNvSpPr/>
      </dsp:nvSpPr>
      <dsp:spPr>
        <a:xfrm rot="16200000">
          <a:off x="3765761" y="1441869"/>
          <a:ext cx="4495800" cy="1612060"/>
        </a:xfrm>
        <a:prstGeom prst="flowChartManualOperation">
          <a:avLst/>
        </a:prstGeom>
        <a:solidFill>
          <a:schemeClr val="accent4">
            <a:hueOff val="3299968"/>
            <a:satOff val="-14601"/>
            <a:lumOff val="-245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95123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Foster Collaboration &amp; Innovation</a:t>
          </a:r>
          <a:r>
            <a:rPr lang="en-US" sz="1500" kern="1200" dirty="0"/>
            <a:t>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 dirty="0"/>
            <a:t>Create a common, open-source platform for sharing best practices, validating methods, and collectively developing new analysis techniques.</a:t>
          </a:r>
        </a:p>
      </dsp:txBody>
      <dsp:txXfrm rot="5400000">
        <a:off x="5207631" y="899159"/>
        <a:ext cx="1612060" cy="2697480"/>
      </dsp:txXfrm>
    </dsp:sp>
    <dsp:sp modelId="{97F7523C-A995-46FD-9BD3-06A77363E3F6}">
      <dsp:nvSpPr>
        <dsp:cNvPr id="0" name=""/>
        <dsp:cNvSpPr/>
      </dsp:nvSpPr>
      <dsp:spPr>
        <a:xfrm rot="16200000">
          <a:off x="5498727" y="1441869"/>
          <a:ext cx="4495800" cy="1612060"/>
        </a:xfrm>
        <a:prstGeom prst="flowChartManualOperation">
          <a:avLst/>
        </a:prstGeom>
        <a:solidFill>
          <a:schemeClr val="accent4">
            <a:hueOff val="4399958"/>
            <a:satOff val="-19468"/>
            <a:lumOff val="-326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95123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Improve Reproducibility &amp; Trust</a:t>
          </a:r>
          <a:r>
            <a:rPr lang="en-US" sz="1500" kern="1200" dirty="0"/>
            <a:t>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 dirty="0"/>
            <a:t>Guarantee that reported performance parameters are calculated consistently, enhancing the credibility and comparability of results.</a:t>
          </a:r>
        </a:p>
      </dsp:txBody>
      <dsp:txXfrm rot="5400000">
        <a:off x="6940597" y="899159"/>
        <a:ext cx="1612060" cy="2697480"/>
      </dsp:txXfrm>
    </dsp:sp>
    <dsp:sp modelId="{4CAAE79A-2702-4A51-B6C0-0EF934B8E2E8}">
      <dsp:nvSpPr>
        <dsp:cNvPr id="0" name=""/>
        <dsp:cNvSpPr/>
      </dsp:nvSpPr>
      <dsp:spPr>
        <a:xfrm rot="16200000">
          <a:off x="7231692" y="1441869"/>
          <a:ext cx="4495800" cy="1612060"/>
        </a:xfrm>
        <a:prstGeom prst="flowChartManualOperation">
          <a:avLst/>
        </a:prstGeom>
        <a:solidFill>
          <a:schemeClr val="accent4">
            <a:hueOff val="5499947"/>
            <a:satOff val="-24335"/>
            <a:lumOff val="-408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95123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Reduce Redundant Efforts</a:t>
          </a:r>
          <a:r>
            <a:rPr lang="en-US" sz="1500" kern="1200" dirty="0"/>
            <a:t>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 dirty="0"/>
            <a:t>Eliminate the need for individual organizations and researchers to develop and maintain their own disparate, and potentially inconsistent, processing scripts.</a:t>
          </a:r>
        </a:p>
      </dsp:txBody>
      <dsp:txXfrm rot="5400000">
        <a:off x="8673562" y="899159"/>
        <a:ext cx="1612060" cy="2697480"/>
      </dsp:txXfrm>
    </dsp:sp>
    <dsp:sp modelId="{90EEEC75-A460-44BD-8343-2EB520FBAE0B}">
      <dsp:nvSpPr>
        <dsp:cNvPr id="0" name=""/>
        <dsp:cNvSpPr/>
      </dsp:nvSpPr>
      <dsp:spPr>
        <a:xfrm rot="16200000">
          <a:off x="8964657" y="1441869"/>
          <a:ext cx="4495800" cy="1612060"/>
        </a:xfrm>
        <a:prstGeom prst="flowChartManualOperation">
          <a:avLst/>
        </a:prstGeom>
        <a:solidFill>
          <a:schemeClr val="accent4">
            <a:hueOff val="6599937"/>
            <a:satOff val="-29202"/>
            <a:lumOff val="-490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95123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Accelerate Onboarding &amp; Training</a:t>
          </a:r>
          <a:r>
            <a:rPr lang="en-US" sz="1500" kern="1200" dirty="0"/>
            <a:t>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 dirty="0"/>
            <a:t>Lower the barrier to entry for new users and organizations working with SEAFOM’s recommended tests by providing standardized tools and clear documentation.</a:t>
          </a:r>
        </a:p>
      </dsp:txBody>
      <dsp:txXfrm rot="5400000">
        <a:off x="10406527" y="899159"/>
        <a:ext cx="1612060" cy="26974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F5AC95-DA95-46CB-A86A-C63FA5414190}">
      <dsp:nvSpPr>
        <dsp:cNvPr id="0" name=""/>
        <dsp:cNvSpPr/>
      </dsp:nvSpPr>
      <dsp:spPr>
        <a:xfrm>
          <a:off x="856492" y="0"/>
          <a:ext cx="9706910" cy="5400442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E673C4-4CF8-45FC-9445-D0ADF8CCEEB0}">
      <dsp:nvSpPr>
        <dsp:cNvPr id="0" name=""/>
        <dsp:cNvSpPr/>
      </dsp:nvSpPr>
      <dsp:spPr>
        <a:xfrm>
          <a:off x="3903" y="1453842"/>
          <a:ext cx="2536019" cy="249275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i="0" kern="1200" baseline="0" dirty="0"/>
            <a:t>Phase 1: Foundation &amp; Data Ingestion</a:t>
          </a:r>
          <a:endParaRPr lang="en-US" sz="14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Define a Standardized Internal Data Representation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Develop/Adapt Data Readers &amp; Implement Unit Tests.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Establish Version Control &amp; Initial Project Structure</a:t>
          </a:r>
          <a:endParaRPr lang="en-US" sz="1000" b="0" kern="1200" dirty="0"/>
        </a:p>
      </dsp:txBody>
      <dsp:txXfrm>
        <a:off x="125589" y="1575528"/>
        <a:ext cx="2292647" cy="2249385"/>
      </dsp:txXfrm>
    </dsp:sp>
    <dsp:sp modelId="{944713A0-36B6-4F74-99D7-740D8CC71519}">
      <dsp:nvSpPr>
        <dsp:cNvPr id="0" name=""/>
        <dsp:cNvSpPr/>
      </dsp:nvSpPr>
      <dsp:spPr>
        <a:xfrm>
          <a:off x="2962592" y="1453842"/>
          <a:ext cx="2536019" cy="2492757"/>
        </a:xfrm>
        <a:prstGeom prst="roundRect">
          <a:avLst/>
        </a:prstGeom>
        <a:solidFill>
          <a:schemeClr val="accent4">
            <a:hueOff val="2199979"/>
            <a:satOff val="-9734"/>
            <a:lumOff val="-163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i="0" kern="1200" baseline="0"/>
            <a:t>Phase 2: Core Processing Script Development &amp; Standardization</a:t>
          </a:r>
          <a:endParaRPr lang="en-US" sz="14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Identify and Prioritize Core Processing Algorithms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Develop Modular &amp; Standardized Processing Scripts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Define Standardized Output Formats for Results &amp; Parameters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Implement Unit &amp; Integration Tests for Processing Scripts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Initial Community Review &amp; Feedback Cycle</a:t>
          </a:r>
          <a:endParaRPr lang="en-US" sz="1000" b="0" kern="1200" dirty="0"/>
        </a:p>
      </dsp:txBody>
      <dsp:txXfrm>
        <a:off x="3084278" y="1575528"/>
        <a:ext cx="2292647" cy="2249385"/>
      </dsp:txXfrm>
    </dsp:sp>
    <dsp:sp modelId="{C2BEDBA7-BA3B-4686-8118-AF147CE74C94}">
      <dsp:nvSpPr>
        <dsp:cNvPr id="0" name=""/>
        <dsp:cNvSpPr/>
      </dsp:nvSpPr>
      <dsp:spPr>
        <a:xfrm>
          <a:off x="5921282" y="1453842"/>
          <a:ext cx="2536019" cy="2492757"/>
        </a:xfrm>
        <a:prstGeom prst="roundRect">
          <a:avLst/>
        </a:prstGeom>
        <a:solidFill>
          <a:schemeClr val="accent4">
            <a:hueOff val="4399958"/>
            <a:satOff val="-19468"/>
            <a:lumOff val="-326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i="0" kern="1200" baseline="0" dirty="0"/>
            <a:t>Phase 3: Packaging, Documentation &amp; Initial Release</a:t>
          </a:r>
          <a:endParaRPr lang="en-US" sz="14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Package </a:t>
          </a:r>
          <a:r>
            <a:rPr lang="en-US" sz="1000" b="0" i="0" kern="1200" baseline="0" dirty="0" err="1"/>
            <a:t>pySeafom</a:t>
          </a:r>
          <a:r>
            <a:rPr lang="en-US" sz="1000" b="0" i="0" kern="1200" baseline="0" dirty="0"/>
            <a:t> as a Python Library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Create Comprehensive Documentation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Develop Example Scripts &amp; </a:t>
          </a:r>
          <a:r>
            <a:rPr lang="en-US" sz="1000" b="0" i="0" kern="1200" baseline="0" dirty="0" err="1"/>
            <a:t>Jupyter</a:t>
          </a:r>
          <a:r>
            <a:rPr lang="en-US" sz="1000" b="0" i="0" kern="1200" baseline="0" dirty="0"/>
            <a:t> Notebooks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Alpha/Beta Release &amp; Wider Community Testing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Publish </a:t>
          </a:r>
          <a:r>
            <a:rPr lang="en-US" sz="1000" b="0" i="0" kern="1200" baseline="0" dirty="0" err="1"/>
            <a:t>pySeafom</a:t>
          </a:r>
          <a:r>
            <a:rPr lang="en-US" sz="1000" b="0" i="0" kern="1200" baseline="0" dirty="0"/>
            <a:t> to </a:t>
          </a:r>
          <a:r>
            <a:rPr lang="en-US" sz="1000" b="0" i="0" kern="1200" baseline="0" dirty="0" err="1"/>
            <a:t>PyPI</a:t>
          </a:r>
          <a:endParaRPr lang="en-US" sz="1000" b="0" kern="1200" dirty="0"/>
        </a:p>
      </dsp:txBody>
      <dsp:txXfrm>
        <a:off x="6042968" y="1575528"/>
        <a:ext cx="2292647" cy="2249385"/>
      </dsp:txXfrm>
    </dsp:sp>
    <dsp:sp modelId="{9D8DD569-0F9C-4462-B9FE-7A6242978836}">
      <dsp:nvSpPr>
        <dsp:cNvPr id="0" name=""/>
        <dsp:cNvSpPr/>
      </dsp:nvSpPr>
      <dsp:spPr>
        <a:xfrm>
          <a:off x="8879972" y="1453842"/>
          <a:ext cx="2536019" cy="2492757"/>
        </a:xfrm>
        <a:prstGeom prst="roundRect">
          <a:avLst/>
        </a:prstGeom>
        <a:solidFill>
          <a:schemeClr val="accent4">
            <a:hueOff val="6599937"/>
            <a:satOff val="-29202"/>
            <a:lumOff val="-490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i="0" kern="1200" baseline="0" dirty="0"/>
            <a:t>Phase 4: Community Building, Adoption &amp; Long-Term Evolution </a:t>
          </a:r>
          <a:endParaRPr lang="en-US" sz="14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Promote Adoption and Gather Feedback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Establish Clear Contribution Guidelines &amp; Governance Model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Continuous Maintenance, Bug Fixes, and Updates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Foster a </a:t>
          </a:r>
          <a:r>
            <a:rPr lang="en-US" sz="1000" b="0" i="0" kern="1200" baseline="0" dirty="0" err="1"/>
            <a:t>pySeafom</a:t>
          </a:r>
          <a:r>
            <a:rPr lang="en-US" sz="1000" b="0" i="0" kern="1200" baseline="0" dirty="0"/>
            <a:t> User &amp; Developer Community</a:t>
          </a:r>
          <a:endParaRPr lang="en-US" sz="1000" b="0" kern="1200" dirty="0"/>
        </a:p>
      </dsp:txBody>
      <dsp:txXfrm>
        <a:off x="9001658" y="1575528"/>
        <a:ext cx="2292647" cy="224938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755DFC-B983-4446-9B17-E4DC4B6D8F1D}">
      <dsp:nvSpPr>
        <dsp:cNvPr id="0" name=""/>
        <dsp:cNvSpPr/>
      </dsp:nvSpPr>
      <dsp:spPr>
        <a:xfrm>
          <a:off x="1227349" y="1638982"/>
          <a:ext cx="1420359" cy="710179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SEAFOM </a:t>
          </a:r>
          <a:r>
            <a:rPr lang="en-US" sz="1500" b="1" kern="1200" dirty="0" err="1"/>
            <a:t>Github</a:t>
          </a:r>
          <a:r>
            <a:rPr lang="en-US" sz="1500" b="1" kern="1200" dirty="0"/>
            <a:t> Organization</a:t>
          </a:r>
        </a:p>
      </dsp:txBody>
      <dsp:txXfrm>
        <a:off x="1248149" y="1659782"/>
        <a:ext cx="1378759" cy="668579"/>
      </dsp:txXfrm>
    </dsp:sp>
    <dsp:sp modelId="{5B45ADE2-8EC0-4F45-BDF3-2B12623A6A66}">
      <dsp:nvSpPr>
        <dsp:cNvPr id="0" name=""/>
        <dsp:cNvSpPr/>
      </dsp:nvSpPr>
      <dsp:spPr>
        <a:xfrm rot="17350740">
          <a:off x="2067080" y="1164063"/>
          <a:ext cx="1729401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729401" y="13302"/>
              </a:lnTo>
            </a:path>
          </a:pathLst>
        </a:custGeom>
        <a:noFill/>
        <a:ln w="190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>
        <a:off x="2888546" y="1134130"/>
        <a:ext cx="86470" cy="86470"/>
      </dsp:txXfrm>
    </dsp:sp>
    <dsp:sp modelId="{D59D2046-C5FC-4313-B181-50B06358026B}">
      <dsp:nvSpPr>
        <dsp:cNvPr id="0" name=""/>
        <dsp:cNvSpPr/>
      </dsp:nvSpPr>
      <dsp:spPr>
        <a:xfrm>
          <a:off x="3215853" y="5568"/>
          <a:ext cx="1420359" cy="710179"/>
        </a:xfrm>
        <a:prstGeom prst="roundRect">
          <a:avLst>
            <a:gd name="adj" fmla="val 10000"/>
          </a:avLst>
        </a:prstGeom>
        <a:solidFill>
          <a:schemeClr val="accent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Governance</a:t>
          </a:r>
          <a:endParaRPr lang="en-US" b="1" kern="1200" dirty="0"/>
        </a:p>
      </dsp:txBody>
      <dsp:txXfrm>
        <a:off x="3236653" y="26368"/>
        <a:ext cx="1378759" cy="668579"/>
      </dsp:txXfrm>
    </dsp:sp>
    <dsp:sp modelId="{85314408-DF2F-4484-A280-86370EB3A7C8}">
      <dsp:nvSpPr>
        <dsp:cNvPr id="0" name=""/>
        <dsp:cNvSpPr/>
      </dsp:nvSpPr>
      <dsp:spPr>
        <a:xfrm rot="18289469">
          <a:off x="2434338" y="1572416"/>
          <a:ext cx="994885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994885" y="13302"/>
              </a:lnTo>
            </a:path>
          </a:pathLst>
        </a:custGeom>
        <a:noFill/>
        <a:ln w="1905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2906909" y="1560846"/>
        <a:ext cx="49744" cy="49744"/>
      </dsp:txXfrm>
    </dsp:sp>
    <dsp:sp modelId="{CC218C0B-E8B3-4690-A860-85745AB617AA}">
      <dsp:nvSpPr>
        <dsp:cNvPr id="0" name=""/>
        <dsp:cNvSpPr/>
      </dsp:nvSpPr>
      <dsp:spPr>
        <a:xfrm>
          <a:off x="3215853" y="822275"/>
          <a:ext cx="1420359" cy="71017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pySEAFOM</a:t>
          </a:r>
          <a:endParaRPr lang="en-US" sz="1400" b="1" kern="1200" dirty="0"/>
        </a:p>
      </dsp:txBody>
      <dsp:txXfrm>
        <a:off x="3236653" y="843075"/>
        <a:ext cx="1378759" cy="668579"/>
      </dsp:txXfrm>
    </dsp:sp>
    <dsp:sp modelId="{AE42E673-85B5-45B7-9899-DE45ECFECE79}">
      <dsp:nvSpPr>
        <dsp:cNvPr id="0" name=""/>
        <dsp:cNvSpPr/>
      </dsp:nvSpPr>
      <dsp:spPr>
        <a:xfrm rot="18289469">
          <a:off x="4422842" y="755709"/>
          <a:ext cx="994885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994885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4895412" y="744140"/>
        <a:ext cx="49744" cy="49744"/>
      </dsp:txXfrm>
    </dsp:sp>
    <dsp:sp modelId="{7A283476-7DC4-4E6F-9AAF-B138CA0D5E7A}">
      <dsp:nvSpPr>
        <dsp:cNvPr id="0" name=""/>
        <dsp:cNvSpPr/>
      </dsp:nvSpPr>
      <dsp:spPr>
        <a:xfrm>
          <a:off x="5204356" y="5568"/>
          <a:ext cx="1420359" cy="710179"/>
        </a:xfrm>
        <a:prstGeom prst="roundRect">
          <a:avLst>
            <a:gd name="adj" fmla="val 10000"/>
          </a:avLst>
        </a:prstGeom>
        <a:solidFill>
          <a:schemeClr val="tx2">
            <a:lumMod val="50000"/>
            <a:lumOff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b="1" kern="1200" dirty="0"/>
            <a:t>Admins/Owners</a:t>
          </a:r>
          <a:endParaRPr lang="en-US" sz="1050" b="1" kern="1200" dirty="0"/>
        </a:p>
      </dsp:txBody>
      <dsp:txXfrm>
        <a:off x="5225156" y="26368"/>
        <a:ext cx="1378759" cy="668579"/>
      </dsp:txXfrm>
    </dsp:sp>
    <dsp:sp modelId="{14193476-5F55-4C3E-9EFA-5345235105AF}">
      <dsp:nvSpPr>
        <dsp:cNvPr id="0" name=""/>
        <dsp:cNvSpPr/>
      </dsp:nvSpPr>
      <dsp:spPr>
        <a:xfrm>
          <a:off x="6624716" y="347356"/>
          <a:ext cx="568143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568143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6894585" y="346455"/>
        <a:ext cx="28407" cy="28407"/>
      </dsp:txXfrm>
    </dsp:sp>
    <dsp:sp modelId="{60B408BB-C04F-49F0-BCC4-DF886143CCA4}">
      <dsp:nvSpPr>
        <dsp:cNvPr id="0" name=""/>
        <dsp:cNvSpPr/>
      </dsp:nvSpPr>
      <dsp:spPr>
        <a:xfrm>
          <a:off x="7192860" y="5568"/>
          <a:ext cx="1420359" cy="710179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b="1" kern="1200" dirty="0"/>
            <a:t>Guilherme, Cicero, Peter, Peyman</a:t>
          </a:r>
          <a:endParaRPr lang="en-US" sz="1050" b="1" kern="1200" dirty="0"/>
        </a:p>
      </dsp:txBody>
      <dsp:txXfrm>
        <a:off x="7213660" y="26368"/>
        <a:ext cx="1378759" cy="668579"/>
      </dsp:txXfrm>
    </dsp:sp>
    <dsp:sp modelId="{EC85ECA3-D993-4E93-B995-1BA9B6F04F0D}">
      <dsp:nvSpPr>
        <dsp:cNvPr id="0" name=""/>
        <dsp:cNvSpPr/>
      </dsp:nvSpPr>
      <dsp:spPr>
        <a:xfrm>
          <a:off x="4636213" y="1164063"/>
          <a:ext cx="568143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568143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4906081" y="1163162"/>
        <a:ext cx="28407" cy="28407"/>
      </dsp:txXfrm>
    </dsp:sp>
    <dsp:sp modelId="{AC7374A7-2602-45DD-BC1D-D76287546DA5}">
      <dsp:nvSpPr>
        <dsp:cNvPr id="0" name=""/>
        <dsp:cNvSpPr/>
      </dsp:nvSpPr>
      <dsp:spPr>
        <a:xfrm>
          <a:off x="5204356" y="822275"/>
          <a:ext cx="1420359" cy="710179"/>
        </a:xfrm>
        <a:prstGeom prst="roundRect">
          <a:avLst>
            <a:gd name="adj" fmla="val 10000"/>
          </a:avLst>
        </a:prstGeom>
        <a:solidFill>
          <a:schemeClr val="tx2">
            <a:lumMod val="50000"/>
            <a:lumOff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/>
            <a:t>Maintainers/Developers</a:t>
          </a:r>
        </a:p>
      </dsp:txBody>
      <dsp:txXfrm>
        <a:off x="5225156" y="843075"/>
        <a:ext cx="1378759" cy="668579"/>
      </dsp:txXfrm>
    </dsp:sp>
    <dsp:sp modelId="{76415B48-28BC-4266-81DF-5A0C5A8F437A}">
      <dsp:nvSpPr>
        <dsp:cNvPr id="0" name=""/>
        <dsp:cNvSpPr/>
      </dsp:nvSpPr>
      <dsp:spPr>
        <a:xfrm>
          <a:off x="6624716" y="1164063"/>
          <a:ext cx="568143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568143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6894585" y="1163162"/>
        <a:ext cx="28407" cy="28407"/>
      </dsp:txXfrm>
    </dsp:sp>
    <dsp:sp modelId="{AE588434-0E7B-44DD-9E1A-D9F0F02EECA7}">
      <dsp:nvSpPr>
        <dsp:cNvPr id="0" name=""/>
        <dsp:cNvSpPr/>
      </dsp:nvSpPr>
      <dsp:spPr>
        <a:xfrm>
          <a:off x="7192860" y="822275"/>
          <a:ext cx="1420359" cy="710179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/>
            <a:t>Vendor reps </a:t>
          </a:r>
        </a:p>
      </dsp:txBody>
      <dsp:txXfrm>
        <a:off x="7213660" y="843075"/>
        <a:ext cx="1378759" cy="668579"/>
      </dsp:txXfrm>
    </dsp:sp>
    <dsp:sp modelId="{F60BC974-148C-4B81-9774-774AA88FB76F}">
      <dsp:nvSpPr>
        <dsp:cNvPr id="0" name=""/>
        <dsp:cNvSpPr/>
      </dsp:nvSpPr>
      <dsp:spPr>
        <a:xfrm rot="3310531">
          <a:off x="4422842" y="1572416"/>
          <a:ext cx="994885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994885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4895412" y="1560846"/>
        <a:ext cx="49744" cy="49744"/>
      </dsp:txXfrm>
    </dsp:sp>
    <dsp:sp modelId="{275D5F66-35E7-48ED-B55E-8BFCC8D61A26}">
      <dsp:nvSpPr>
        <dsp:cNvPr id="0" name=""/>
        <dsp:cNvSpPr/>
      </dsp:nvSpPr>
      <dsp:spPr>
        <a:xfrm>
          <a:off x="5204356" y="1638982"/>
          <a:ext cx="1420359" cy="710179"/>
        </a:xfrm>
        <a:prstGeom prst="roundRect">
          <a:avLst>
            <a:gd name="adj" fmla="val 10000"/>
          </a:avLst>
        </a:prstGeom>
        <a:solidFill>
          <a:schemeClr val="tx2">
            <a:lumMod val="50000"/>
            <a:lumOff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/>
            <a:t>Public</a:t>
          </a:r>
        </a:p>
      </dsp:txBody>
      <dsp:txXfrm>
        <a:off x="5225156" y="1659782"/>
        <a:ext cx="1378759" cy="668579"/>
      </dsp:txXfrm>
    </dsp:sp>
    <dsp:sp modelId="{0C221066-6D38-45FA-89FC-30DC85D619A1}">
      <dsp:nvSpPr>
        <dsp:cNvPr id="0" name=""/>
        <dsp:cNvSpPr/>
      </dsp:nvSpPr>
      <dsp:spPr>
        <a:xfrm rot="4249260">
          <a:off x="2067080" y="2797477"/>
          <a:ext cx="1729401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729401" y="13302"/>
              </a:lnTo>
            </a:path>
          </a:pathLst>
        </a:custGeom>
        <a:noFill/>
        <a:ln w="1905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b="1" kern="1200"/>
        </a:p>
      </dsp:txBody>
      <dsp:txXfrm>
        <a:off x="2888546" y="2767544"/>
        <a:ext cx="86470" cy="86470"/>
      </dsp:txXfrm>
    </dsp:sp>
    <dsp:sp modelId="{5CCFAA7E-BBC7-4205-BE19-38AFAC8DE88B}">
      <dsp:nvSpPr>
        <dsp:cNvPr id="0" name=""/>
        <dsp:cNvSpPr/>
      </dsp:nvSpPr>
      <dsp:spPr>
        <a:xfrm>
          <a:off x="3215853" y="3272396"/>
          <a:ext cx="1420359" cy="71017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DFOS_Data_Model</a:t>
          </a:r>
          <a:endParaRPr lang="en-US" sz="1400" b="1" kern="1200" dirty="0"/>
        </a:p>
      </dsp:txBody>
      <dsp:txXfrm>
        <a:off x="3236653" y="3293196"/>
        <a:ext cx="1378759" cy="668579"/>
      </dsp:txXfrm>
    </dsp:sp>
    <dsp:sp modelId="{325AED92-A461-414C-A40C-E3C305F63CA4}">
      <dsp:nvSpPr>
        <dsp:cNvPr id="0" name=""/>
        <dsp:cNvSpPr/>
      </dsp:nvSpPr>
      <dsp:spPr>
        <a:xfrm rot="18289469">
          <a:off x="4422842" y="3205830"/>
          <a:ext cx="994885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994885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4895412" y="3194260"/>
        <a:ext cx="49744" cy="49744"/>
      </dsp:txXfrm>
    </dsp:sp>
    <dsp:sp modelId="{D1E4812C-C04D-4D88-BDCB-0CBABD1B661A}">
      <dsp:nvSpPr>
        <dsp:cNvPr id="0" name=""/>
        <dsp:cNvSpPr/>
      </dsp:nvSpPr>
      <dsp:spPr>
        <a:xfrm>
          <a:off x="5204356" y="2455689"/>
          <a:ext cx="1420359" cy="710179"/>
        </a:xfrm>
        <a:prstGeom prst="roundRect">
          <a:avLst>
            <a:gd name="adj" fmla="val 10000"/>
          </a:avLst>
        </a:prstGeom>
        <a:solidFill>
          <a:schemeClr val="tx2">
            <a:lumMod val="50000"/>
            <a:lumOff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b="1" kern="1200" dirty="0"/>
            <a:t>Admins/Owners</a:t>
          </a:r>
          <a:r>
            <a:rPr lang="en-US" sz="1050" b="1" kern="1200" dirty="0"/>
            <a:t> </a:t>
          </a:r>
        </a:p>
      </dsp:txBody>
      <dsp:txXfrm>
        <a:off x="5225156" y="2476489"/>
        <a:ext cx="1378759" cy="668579"/>
      </dsp:txXfrm>
    </dsp:sp>
    <dsp:sp modelId="{153D7839-1554-4988-A9A1-DB5A6D3EABAA}">
      <dsp:nvSpPr>
        <dsp:cNvPr id="0" name=""/>
        <dsp:cNvSpPr/>
      </dsp:nvSpPr>
      <dsp:spPr>
        <a:xfrm>
          <a:off x="6624716" y="2797477"/>
          <a:ext cx="568143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568143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6894585" y="2796575"/>
        <a:ext cx="28407" cy="28407"/>
      </dsp:txXfrm>
    </dsp:sp>
    <dsp:sp modelId="{1975D00B-854D-4199-946A-92599877C6B1}">
      <dsp:nvSpPr>
        <dsp:cNvPr id="0" name=""/>
        <dsp:cNvSpPr/>
      </dsp:nvSpPr>
      <dsp:spPr>
        <a:xfrm>
          <a:off x="7192860" y="2455689"/>
          <a:ext cx="1420359" cy="710179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b="1" kern="1200" dirty="0"/>
            <a:t>Stefan </a:t>
          </a:r>
          <a:endParaRPr lang="en-US" sz="1050" b="1" kern="1200" dirty="0"/>
        </a:p>
      </dsp:txBody>
      <dsp:txXfrm>
        <a:off x="7213660" y="2476489"/>
        <a:ext cx="1378759" cy="668579"/>
      </dsp:txXfrm>
    </dsp:sp>
    <dsp:sp modelId="{E51F1181-90A3-4398-8AA5-ACC4274B48DB}">
      <dsp:nvSpPr>
        <dsp:cNvPr id="0" name=""/>
        <dsp:cNvSpPr/>
      </dsp:nvSpPr>
      <dsp:spPr>
        <a:xfrm>
          <a:off x="4636213" y="3614183"/>
          <a:ext cx="568143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568143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4906081" y="3613282"/>
        <a:ext cx="28407" cy="28407"/>
      </dsp:txXfrm>
    </dsp:sp>
    <dsp:sp modelId="{31FDA322-567E-41AE-8702-779B1117B829}">
      <dsp:nvSpPr>
        <dsp:cNvPr id="0" name=""/>
        <dsp:cNvSpPr/>
      </dsp:nvSpPr>
      <dsp:spPr>
        <a:xfrm>
          <a:off x="5204356" y="3272396"/>
          <a:ext cx="1420359" cy="710179"/>
        </a:xfrm>
        <a:prstGeom prst="roundRect">
          <a:avLst>
            <a:gd name="adj" fmla="val 10000"/>
          </a:avLst>
        </a:prstGeom>
        <a:solidFill>
          <a:schemeClr val="tx2">
            <a:lumMod val="50000"/>
            <a:lumOff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/>
            <a:t>Maintainers/Developers </a:t>
          </a:r>
        </a:p>
      </dsp:txBody>
      <dsp:txXfrm>
        <a:off x="5225156" y="3293196"/>
        <a:ext cx="1378759" cy="668579"/>
      </dsp:txXfrm>
    </dsp:sp>
    <dsp:sp modelId="{FD93D860-2131-4720-BFBC-A483B053E8AD}">
      <dsp:nvSpPr>
        <dsp:cNvPr id="0" name=""/>
        <dsp:cNvSpPr/>
      </dsp:nvSpPr>
      <dsp:spPr>
        <a:xfrm>
          <a:off x="6624716" y="3614183"/>
          <a:ext cx="568143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568143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6894585" y="3613282"/>
        <a:ext cx="28407" cy="28407"/>
      </dsp:txXfrm>
    </dsp:sp>
    <dsp:sp modelId="{EE5E88FC-3368-45B9-AE8B-AE6086F6E5C3}">
      <dsp:nvSpPr>
        <dsp:cNvPr id="0" name=""/>
        <dsp:cNvSpPr/>
      </dsp:nvSpPr>
      <dsp:spPr>
        <a:xfrm>
          <a:off x="7192860" y="3272396"/>
          <a:ext cx="1420359" cy="710179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b="1" kern="1200" dirty="0"/>
            <a:t>Sean, PF</a:t>
          </a:r>
          <a:endParaRPr lang="en-US" sz="1050" b="1" kern="1200" dirty="0"/>
        </a:p>
      </dsp:txBody>
      <dsp:txXfrm>
        <a:off x="7213660" y="3293196"/>
        <a:ext cx="1378759" cy="668579"/>
      </dsp:txXfrm>
    </dsp:sp>
    <dsp:sp modelId="{4B4A2378-2DC2-4E91-8E73-1DAA6126CDF2}">
      <dsp:nvSpPr>
        <dsp:cNvPr id="0" name=""/>
        <dsp:cNvSpPr/>
      </dsp:nvSpPr>
      <dsp:spPr>
        <a:xfrm rot="3310531">
          <a:off x="4422842" y="4022537"/>
          <a:ext cx="994885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994885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4895412" y="4010967"/>
        <a:ext cx="49744" cy="49744"/>
      </dsp:txXfrm>
    </dsp:sp>
    <dsp:sp modelId="{215FE27F-EE9A-48AE-8E0E-73F57033A33C}">
      <dsp:nvSpPr>
        <dsp:cNvPr id="0" name=""/>
        <dsp:cNvSpPr/>
      </dsp:nvSpPr>
      <dsp:spPr>
        <a:xfrm>
          <a:off x="5204356" y="4089103"/>
          <a:ext cx="1420359" cy="710179"/>
        </a:xfrm>
        <a:prstGeom prst="roundRect">
          <a:avLst>
            <a:gd name="adj" fmla="val 10000"/>
          </a:avLst>
        </a:prstGeom>
        <a:solidFill>
          <a:schemeClr val="tx2">
            <a:lumMod val="50000"/>
            <a:lumOff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/>
            <a:t>Public</a:t>
          </a:r>
          <a:endParaRPr lang="en-US" sz="1050" b="1" kern="1200" dirty="0"/>
        </a:p>
      </dsp:txBody>
      <dsp:txXfrm>
        <a:off x="5225156" y="4109903"/>
        <a:ext cx="1378759" cy="66857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0312DF-477E-413D-98D4-5ED43BAC11FB}">
      <dsp:nvSpPr>
        <dsp:cNvPr id="0" name=""/>
        <dsp:cNvSpPr/>
      </dsp:nvSpPr>
      <dsp:spPr>
        <a:xfrm>
          <a:off x="2681752" y="2193793"/>
          <a:ext cx="1151594" cy="115159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/>
            <a:t>pySEAFOM</a:t>
          </a:r>
        </a:p>
      </dsp:txBody>
      <dsp:txXfrm>
        <a:off x="2850399" y="2362440"/>
        <a:ext cx="814300" cy="814300"/>
      </dsp:txXfrm>
    </dsp:sp>
    <dsp:sp modelId="{A5500CA8-E1AC-4EA2-84FF-778CCAFF54E5}">
      <dsp:nvSpPr>
        <dsp:cNvPr id="0" name=""/>
        <dsp:cNvSpPr/>
      </dsp:nvSpPr>
      <dsp:spPr>
        <a:xfrm rot="16200000">
          <a:off x="2737655" y="1657990"/>
          <a:ext cx="1039788" cy="31816"/>
        </a:xfrm>
        <a:custGeom>
          <a:avLst/>
          <a:gdLst/>
          <a:ahLst/>
          <a:cxnLst/>
          <a:rect l="0" t="0" r="0" b="0"/>
          <a:pathLst>
            <a:path>
              <a:moveTo>
                <a:pt x="0" y="15908"/>
              </a:moveTo>
              <a:lnTo>
                <a:pt x="1039788" y="15908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231555" y="1647904"/>
        <a:ext cx="51989" cy="51989"/>
      </dsp:txXfrm>
    </dsp:sp>
    <dsp:sp modelId="{D641129D-BF39-4F22-BF56-9E2A62EAEF7C}">
      <dsp:nvSpPr>
        <dsp:cNvPr id="0" name=""/>
        <dsp:cNvSpPr/>
      </dsp:nvSpPr>
      <dsp:spPr>
        <a:xfrm>
          <a:off x="2681752" y="2409"/>
          <a:ext cx="1151594" cy="1151594"/>
        </a:xfrm>
        <a:prstGeom prst="ellipse">
          <a:avLst/>
        </a:prstGeom>
        <a:solidFill>
          <a:schemeClr val="accent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200" b="1" kern="1200" dirty="0"/>
            <a:t>1. Self Noise </a:t>
          </a:r>
          <a:r>
            <a:rPr lang="en-US" sz="1200" b="0" i="0" kern="1200" dirty="0"/>
            <a:t>✓</a:t>
          </a:r>
          <a:r>
            <a:rPr lang="en-US" sz="1200" b="1" kern="1200" dirty="0"/>
            <a:t>  </a:t>
          </a:r>
        </a:p>
      </dsp:txBody>
      <dsp:txXfrm>
        <a:off x="2850399" y="171056"/>
        <a:ext cx="814300" cy="814300"/>
      </dsp:txXfrm>
    </dsp:sp>
    <dsp:sp modelId="{3C3F841D-B84E-439D-A70D-DACE222F23B4}">
      <dsp:nvSpPr>
        <dsp:cNvPr id="0" name=""/>
        <dsp:cNvSpPr/>
      </dsp:nvSpPr>
      <dsp:spPr>
        <a:xfrm rot="18600000">
          <a:off x="3441952" y="1914334"/>
          <a:ext cx="1039788" cy="31816"/>
        </a:xfrm>
        <a:custGeom>
          <a:avLst/>
          <a:gdLst/>
          <a:ahLst/>
          <a:cxnLst/>
          <a:rect l="0" t="0" r="0" b="0"/>
          <a:pathLst>
            <a:path>
              <a:moveTo>
                <a:pt x="0" y="15908"/>
              </a:moveTo>
              <a:lnTo>
                <a:pt x="1039788" y="15908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b="1" kern="1200"/>
        </a:p>
      </dsp:txBody>
      <dsp:txXfrm>
        <a:off x="3935852" y="1904247"/>
        <a:ext cx="51989" cy="51989"/>
      </dsp:txXfrm>
    </dsp:sp>
    <dsp:sp modelId="{CB79E053-F38E-4A67-BA83-A4800638DD26}">
      <dsp:nvSpPr>
        <dsp:cNvPr id="0" name=""/>
        <dsp:cNvSpPr/>
      </dsp:nvSpPr>
      <dsp:spPr>
        <a:xfrm>
          <a:off x="4090346" y="515096"/>
          <a:ext cx="1151594" cy="1151594"/>
        </a:xfrm>
        <a:prstGeom prst="ellipse">
          <a:avLst/>
        </a:prstGeom>
        <a:solidFill>
          <a:schemeClr val="bg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200" b="1" kern="1200" dirty="0"/>
            <a:t>2. Dynamic Range </a:t>
          </a:r>
        </a:p>
      </dsp:txBody>
      <dsp:txXfrm>
        <a:off x="4258993" y="683743"/>
        <a:ext cx="814300" cy="814300"/>
      </dsp:txXfrm>
    </dsp:sp>
    <dsp:sp modelId="{18CBF4D6-765C-4365-B23D-911EEF96DF4B}">
      <dsp:nvSpPr>
        <dsp:cNvPr id="0" name=""/>
        <dsp:cNvSpPr/>
      </dsp:nvSpPr>
      <dsp:spPr>
        <a:xfrm rot="21000000">
          <a:off x="3816701" y="2563417"/>
          <a:ext cx="1039788" cy="31816"/>
        </a:xfrm>
        <a:custGeom>
          <a:avLst/>
          <a:gdLst/>
          <a:ahLst/>
          <a:cxnLst/>
          <a:rect l="0" t="0" r="0" b="0"/>
          <a:pathLst>
            <a:path>
              <a:moveTo>
                <a:pt x="0" y="15908"/>
              </a:moveTo>
              <a:lnTo>
                <a:pt x="1039788" y="15908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b="1" kern="1200"/>
        </a:p>
      </dsp:txBody>
      <dsp:txXfrm>
        <a:off x="4310601" y="2553331"/>
        <a:ext cx="51989" cy="51989"/>
      </dsp:txXfrm>
    </dsp:sp>
    <dsp:sp modelId="{8726FD26-0446-4A34-A789-F609EFF6B576}">
      <dsp:nvSpPr>
        <dsp:cNvPr id="0" name=""/>
        <dsp:cNvSpPr/>
      </dsp:nvSpPr>
      <dsp:spPr>
        <a:xfrm>
          <a:off x="4839844" y="1813263"/>
          <a:ext cx="1151594" cy="1151594"/>
        </a:xfrm>
        <a:prstGeom prst="ellipse">
          <a:avLst/>
        </a:prstGeom>
        <a:solidFill>
          <a:schemeClr val="bg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200" b="1" kern="1200" dirty="0"/>
            <a:t>3. Frequency Response </a:t>
          </a:r>
        </a:p>
      </dsp:txBody>
      <dsp:txXfrm>
        <a:off x="5008491" y="1981910"/>
        <a:ext cx="814300" cy="814300"/>
      </dsp:txXfrm>
    </dsp:sp>
    <dsp:sp modelId="{A4B0FFB8-DED8-4744-B603-55DEBAECB8CE}">
      <dsp:nvSpPr>
        <dsp:cNvPr id="0" name=""/>
        <dsp:cNvSpPr/>
      </dsp:nvSpPr>
      <dsp:spPr>
        <a:xfrm rot="1800000">
          <a:off x="3686552" y="3301528"/>
          <a:ext cx="1039788" cy="31816"/>
        </a:xfrm>
        <a:custGeom>
          <a:avLst/>
          <a:gdLst/>
          <a:ahLst/>
          <a:cxnLst/>
          <a:rect l="0" t="0" r="0" b="0"/>
          <a:pathLst>
            <a:path>
              <a:moveTo>
                <a:pt x="0" y="15908"/>
              </a:moveTo>
              <a:lnTo>
                <a:pt x="1039788" y="15908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b="1" kern="1200"/>
        </a:p>
      </dsp:txBody>
      <dsp:txXfrm>
        <a:off x="4180452" y="3291441"/>
        <a:ext cx="51989" cy="51989"/>
      </dsp:txXfrm>
    </dsp:sp>
    <dsp:sp modelId="{3BB251B9-BD13-489B-B206-0E76C451EF7E}">
      <dsp:nvSpPr>
        <dsp:cNvPr id="0" name=""/>
        <dsp:cNvSpPr/>
      </dsp:nvSpPr>
      <dsp:spPr>
        <a:xfrm>
          <a:off x="4579546" y="3289485"/>
          <a:ext cx="1151594" cy="1151594"/>
        </a:xfrm>
        <a:prstGeom prst="ellipse">
          <a:avLst/>
        </a:prstGeom>
        <a:solidFill>
          <a:schemeClr val="bg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200" b="1" kern="1200" dirty="0"/>
            <a:t>4. Fidelity </a:t>
          </a:r>
        </a:p>
      </dsp:txBody>
      <dsp:txXfrm>
        <a:off x="4748193" y="3458132"/>
        <a:ext cx="814300" cy="814300"/>
      </dsp:txXfrm>
    </dsp:sp>
    <dsp:sp modelId="{EFE45D1F-EFA7-4252-8882-7D528B4AA36B}">
      <dsp:nvSpPr>
        <dsp:cNvPr id="0" name=""/>
        <dsp:cNvSpPr/>
      </dsp:nvSpPr>
      <dsp:spPr>
        <a:xfrm rot="4200000">
          <a:off x="3112404" y="3783296"/>
          <a:ext cx="1039788" cy="31816"/>
        </a:xfrm>
        <a:custGeom>
          <a:avLst/>
          <a:gdLst/>
          <a:ahLst/>
          <a:cxnLst/>
          <a:rect l="0" t="0" r="0" b="0"/>
          <a:pathLst>
            <a:path>
              <a:moveTo>
                <a:pt x="0" y="15908"/>
              </a:moveTo>
              <a:lnTo>
                <a:pt x="1039788" y="15908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b="1" kern="1200"/>
        </a:p>
      </dsp:txBody>
      <dsp:txXfrm>
        <a:off x="3606303" y="3773209"/>
        <a:ext cx="51989" cy="51989"/>
      </dsp:txXfrm>
    </dsp:sp>
    <dsp:sp modelId="{D689BA3C-8DC9-4360-A404-B76D4C638032}">
      <dsp:nvSpPr>
        <dsp:cNvPr id="0" name=""/>
        <dsp:cNvSpPr/>
      </dsp:nvSpPr>
      <dsp:spPr>
        <a:xfrm>
          <a:off x="3431249" y="4253020"/>
          <a:ext cx="1151594" cy="1151594"/>
        </a:xfrm>
        <a:prstGeom prst="ellipse">
          <a:avLst/>
        </a:prstGeom>
        <a:solidFill>
          <a:schemeClr val="bg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200" b="1" kern="1200" dirty="0"/>
            <a:t>5. Loss Budget</a:t>
          </a:r>
        </a:p>
      </dsp:txBody>
      <dsp:txXfrm>
        <a:off x="3599896" y="4421667"/>
        <a:ext cx="814300" cy="814300"/>
      </dsp:txXfrm>
    </dsp:sp>
    <dsp:sp modelId="{0B890D38-9A63-42F6-B391-F93CB128C0AE}">
      <dsp:nvSpPr>
        <dsp:cNvPr id="0" name=""/>
        <dsp:cNvSpPr/>
      </dsp:nvSpPr>
      <dsp:spPr>
        <a:xfrm rot="6600000">
          <a:off x="2362907" y="3783296"/>
          <a:ext cx="1039788" cy="31816"/>
        </a:xfrm>
        <a:custGeom>
          <a:avLst/>
          <a:gdLst/>
          <a:ahLst/>
          <a:cxnLst/>
          <a:rect l="0" t="0" r="0" b="0"/>
          <a:pathLst>
            <a:path>
              <a:moveTo>
                <a:pt x="0" y="15908"/>
              </a:moveTo>
              <a:lnTo>
                <a:pt x="1039788" y="15908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b="1" kern="1200"/>
        </a:p>
      </dsp:txBody>
      <dsp:txXfrm rot="10800000">
        <a:off x="2856806" y="3773209"/>
        <a:ext cx="51989" cy="51989"/>
      </dsp:txXfrm>
    </dsp:sp>
    <dsp:sp modelId="{01EEE674-D7A4-44BB-95E6-EEE4B45DB353}">
      <dsp:nvSpPr>
        <dsp:cNvPr id="0" name=""/>
        <dsp:cNvSpPr/>
      </dsp:nvSpPr>
      <dsp:spPr>
        <a:xfrm>
          <a:off x="1932255" y="4253020"/>
          <a:ext cx="1151594" cy="1151594"/>
        </a:xfrm>
        <a:prstGeom prst="ellipse">
          <a:avLst/>
        </a:prstGeom>
        <a:solidFill>
          <a:schemeClr val="bg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200" b="1" kern="1200" dirty="0"/>
            <a:t>6. Spatial Resolution </a:t>
          </a:r>
        </a:p>
      </dsp:txBody>
      <dsp:txXfrm>
        <a:off x="2100902" y="4421667"/>
        <a:ext cx="814300" cy="814300"/>
      </dsp:txXfrm>
    </dsp:sp>
    <dsp:sp modelId="{77D3530B-84AC-4AF5-9D4D-0D2117A63E3D}">
      <dsp:nvSpPr>
        <dsp:cNvPr id="0" name=""/>
        <dsp:cNvSpPr/>
      </dsp:nvSpPr>
      <dsp:spPr>
        <a:xfrm rot="9000000">
          <a:off x="1788758" y="3301528"/>
          <a:ext cx="1039788" cy="31816"/>
        </a:xfrm>
        <a:custGeom>
          <a:avLst/>
          <a:gdLst/>
          <a:ahLst/>
          <a:cxnLst/>
          <a:rect l="0" t="0" r="0" b="0"/>
          <a:pathLst>
            <a:path>
              <a:moveTo>
                <a:pt x="0" y="15908"/>
              </a:moveTo>
              <a:lnTo>
                <a:pt x="1039788" y="15908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b="1" kern="1200"/>
        </a:p>
      </dsp:txBody>
      <dsp:txXfrm rot="10800000">
        <a:off x="2282658" y="3291441"/>
        <a:ext cx="51989" cy="51989"/>
      </dsp:txXfrm>
    </dsp:sp>
    <dsp:sp modelId="{601EE436-9078-4764-A58D-03556FC85C0E}">
      <dsp:nvSpPr>
        <dsp:cNvPr id="0" name=""/>
        <dsp:cNvSpPr/>
      </dsp:nvSpPr>
      <dsp:spPr>
        <a:xfrm>
          <a:off x="783958" y="3289485"/>
          <a:ext cx="1151594" cy="1151594"/>
        </a:xfrm>
        <a:prstGeom prst="ellipse">
          <a:avLst/>
        </a:prstGeom>
        <a:solidFill>
          <a:schemeClr val="bg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200" b="1" kern="1200" dirty="0"/>
            <a:t>7. Cross Talk </a:t>
          </a:r>
        </a:p>
      </dsp:txBody>
      <dsp:txXfrm>
        <a:off x="952605" y="3458132"/>
        <a:ext cx="814300" cy="814300"/>
      </dsp:txXfrm>
    </dsp:sp>
    <dsp:sp modelId="{A65C0F46-E587-4092-997F-FB96F0CDF18F}">
      <dsp:nvSpPr>
        <dsp:cNvPr id="0" name=""/>
        <dsp:cNvSpPr/>
      </dsp:nvSpPr>
      <dsp:spPr>
        <a:xfrm rot="11400000">
          <a:off x="1658609" y="2563417"/>
          <a:ext cx="1039788" cy="31816"/>
        </a:xfrm>
        <a:custGeom>
          <a:avLst/>
          <a:gdLst/>
          <a:ahLst/>
          <a:cxnLst/>
          <a:rect l="0" t="0" r="0" b="0"/>
          <a:pathLst>
            <a:path>
              <a:moveTo>
                <a:pt x="0" y="15908"/>
              </a:moveTo>
              <a:lnTo>
                <a:pt x="1039788" y="15908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b="1" kern="1200"/>
        </a:p>
      </dsp:txBody>
      <dsp:txXfrm rot="10800000">
        <a:off x="2152509" y="2553331"/>
        <a:ext cx="51989" cy="51989"/>
      </dsp:txXfrm>
    </dsp:sp>
    <dsp:sp modelId="{1198E2ED-5E7F-476B-8AA1-8FAE860229B8}">
      <dsp:nvSpPr>
        <dsp:cNvPr id="0" name=""/>
        <dsp:cNvSpPr/>
      </dsp:nvSpPr>
      <dsp:spPr>
        <a:xfrm>
          <a:off x="523661" y="1813263"/>
          <a:ext cx="1151594" cy="1151594"/>
        </a:xfrm>
        <a:prstGeom prst="ellipse">
          <a:avLst/>
        </a:prstGeom>
        <a:solidFill>
          <a:schemeClr val="bg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200" b="1" kern="1200" dirty="0"/>
            <a:t>8. LF DAS</a:t>
          </a:r>
        </a:p>
      </dsp:txBody>
      <dsp:txXfrm>
        <a:off x="692308" y="1981910"/>
        <a:ext cx="814300" cy="814300"/>
      </dsp:txXfrm>
    </dsp:sp>
    <dsp:sp modelId="{DA526968-C5FA-41DD-A5CF-2F61D26924D2}">
      <dsp:nvSpPr>
        <dsp:cNvPr id="0" name=""/>
        <dsp:cNvSpPr/>
      </dsp:nvSpPr>
      <dsp:spPr>
        <a:xfrm rot="13800000">
          <a:off x="2033358" y="1914334"/>
          <a:ext cx="1039788" cy="31816"/>
        </a:xfrm>
        <a:custGeom>
          <a:avLst/>
          <a:gdLst/>
          <a:ahLst/>
          <a:cxnLst/>
          <a:rect l="0" t="0" r="0" b="0"/>
          <a:pathLst>
            <a:path>
              <a:moveTo>
                <a:pt x="0" y="15908"/>
              </a:moveTo>
              <a:lnTo>
                <a:pt x="1039788" y="15908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b="1" kern="1200"/>
        </a:p>
      </dsp:txBody>
      <dsp:txXfrm rot="10800000">
        <a:off x="2527258" y="1904247"/>
        <a:ext cx="51989" cy="51989"/>
      </dsp:txXfrm>
    </dsp:sp>
    <dsp:sp modelId="{6D54B3D7-B1BB-468C-B139-A330C534B0A9}">
      <dsp:nvSpPr>
        <dsp:cNvPr id="0" name=""/>
        <dsp:cNvSpPr/>
      </dsp:nvSpPr>
      <dsp:spPr>
        <a:xfrm>
          <a:off x="1273158" y="515096"/>
          <a:ext cx="1151594" cy="1151594"/>
        </a:xfrm>
        <a:prstGeom prst="ellipse">
          <a:avLst/>
        </a:prstGeom>
        <a:solidFill>
          <a:schemeClr val="accent4">
            <a:hueOff val="6599937"/>
            <a:satOff val="-29202"/>
            <a:lumOff val="-490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…</a:t>
          </a:r>
        </a:p>
      </dsp:txBody>
      <dsp:txXfrm>
        <a:off x="1441805" y="683743"/>
        <a:ext cx="814300" cy="8143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2F407-1581-5DDA-CB54-20F4CEFF96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A567DE-060B-5D22-C2B8-1BCDB87242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02C4D6-6317-35C2-87F2-4258AFE41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11/19/2025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730FB7-9883-A1BA-A463-F291DA6A4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C28C9A-286C-C1D6-4889-FE5CE658D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378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EC497-41DF-ACEE-4AD3-5B16E206F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4A8AFE-703A-5F3D-F158-AB4E45E314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DC6433-4B43-531B-0E29-569B346D6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11/19/2025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074150-5992-3EBA-0C90-2E931693F5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72B6C5-5991-9108-AAF0-AE7ABAC45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782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B34A2EE-9919-98CD-4108-88D6B0341D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EF6646-B7D3-60DE-E0D6-618D89C128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8C574F-99DB-F9F5-7E07-D055072881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11/19/2025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40F594-25BD-2998-2162-AF07AF2B8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5DA176-66C9-1C7E-0BB3-2168D71B5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481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D3C3F-8522-FF0C-0420-AFA3D6FC3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09AB6F-2D50-F760-2936-FCEA6D6148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18D1AD-9B04-DBC7-A464-708F7B784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11/19/2025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3122BC-7497-0ED9-8CE4-D8E6E0ADF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53155B-A65E-C25B-42A0-A1A1729EB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2" descr="SEAFOM Logo">
            <a:extLst>
              <a:ext uri="{FF2B5EF4-FFF2-40B4-BE49-F238E27FC236}">
                <a16:creationId xmlns:a16="http://schemas.microsoft.com/office/drawing/2014/main" id="{E066B403-E53F-84A8-0496-B2EE581A01C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5419" y="0"/>
            <a:ext cx="2626580" cy="723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8248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A42F8-E098-6D59-D114-7FCF05BE9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9CB6B8-9720-5A0F-5379-F713EF15FF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0644-DB7E-914F-1F90-7445CF514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11/19/2025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4E7C29-7E70-F3B1-9DCE-7B72694B1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60EE31-5A11-AD4A-D0A0-3EF9A8644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021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EE7E55-88A1-71CD-360B-DE124BF215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467B26-DE8E-23F5-D1E3-F5942A5C14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A6B8CC-9065-FBA0-0F6A-C919025A56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98EAE0-FE82-C3A8-935B-BD4A79D3C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11/19/2025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E5B756-7E62-03B5-79DE-188F01CF6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BB9CA2-AB35-7072-1EB7-CB75ACE6F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152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D8C21-FD22-23CF-3496-C1F33F85E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563C0A-5672-EA73-047E-1ECAFB80D0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6E8BFB-0E50-55A2-7112-62DDDE070A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06C95F-245C-3C1A-EA0D-A41A13C48B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91318F-18F2-3549-A95E-06045DC7C3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BA50C3-FBE3-4596-02F3-05A051375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11/19/2025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B95000-4B7C-D1D7-26B1-47E8181EC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FB85277-23B1-4B77-4E3B-5F84334B0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939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B626F-3C39-C893-CB60-B0C7CCC98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BA65740-784B-AED6-B48E-F6FFB39C7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11/19/2025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E00F41-0671-FC88-6F20-04BB132BC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A10BFC-E349-B0D7-D3A2-242E38A0B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089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2E6FD3-77BE-C6CE-077F-82407B2BE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11/19/2025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56EA73-4E1B-8267-8291-2371810CE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C18B07-6AED-262F-0F1C-1547D92D4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761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DFA0D0-EDF8-0F38-E141-7389FFA76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8D66FA-11EC-850A-9EED-626D946CA4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FBCE56-FE7F-7911-B495-8CD6354A71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5823F2-7138-D978-8BB1-884535535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11/19/2025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C6ADE-7310-1AE8-9E83-F563045AD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6DD7F1-C7CB-0178-4DA0-67354B93D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834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1E9888-3D97-3C4F-07D2-B070F1129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E73B1C-6CAB-174F-CD4E-63FE1BF17E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688119-CF52-9ACB-568C-251CF0668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29CB59-059F-0AAC-F707-36A7C995E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11/19/2025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CEDE70-0754-248F-1EFD-D20CDFE79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5A8656-5870-B9A3-2B64-CD2D7256A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201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815CFDA-78C0-3F5C-C1FE-A61055BD5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0CED29-F9AF-E1A7-58F4-247E81143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129AC5-A4E9-1B2D-5B33-DDC5DB9E60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4AF2E3A-0E65-479D-A5E3-03C6FE5A6CB0}" type="datetimeFigureOut">
              <a:rPr lang="en-US" smtClean="0"/>
              <a:t>11/19/2025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5011AE-9E7B-DBF1-4915-73DC219B58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225D74-5D84-DF17-B63B-71062C0B15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98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EAFOM-Fiber-Optic-Monitoring-Group/pySEAFOM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50550-3F99-F07B-B5C8-A346582972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pySEAFOM</a:t>
            </a:r>
            <a:r>
              <a:rPr lang="en-US" dirty="0"/>
              <a:t> Updates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77DABC-AAF1-EE8C-CBC3-473EB5ADCA8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Nov 2025</a:t>
            </a:r>
          </a:p>
        </p:txBody>
      </p:sp>
    </p:spTree>
    <p:extLst>
      <p:ext uri="{BB962C8B-B14F-4D97-AF65-F5344CB8AC3E}">
        <p14:creationId xmlns:p14="http://schemas.microsoft.com/office/powerpoint/2010/main" val="39032565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00271-B1B3-61F3-9AE2-8878BC06B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09543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Back up</a:t>
            </a:r>
          </a:p>
        </p:txBody>
      </p:sp>
    </p:spTree>
    <p:extLst>
      <p:ext uri="{BB962C8B-B14F-4D97-AF65-F5344CB8AC3E}">
        <p14:creationId xmlns:p14="http://schemas.microsoft.com/office/powerpoint/2010/main" val="1090240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CE0C9345-A776-924D-0DD6-4850018A392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803335"/>
              </p:ext>
            </p:extLst>
          </p:nvPr>
        </p:nvGraphicFramePr>
        <p:xfrm>
          <a:off x="82338" y="1456267"/>
          <a:ext cx="12027324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5C1C1D79-A542-2E6C-73B5-B94C0C8F35ED}"/>
              </a:ext>
            </a:extLst>
          </p:cNvPr>
          <p:cNvSpPr txBox="1">
            <a:spLocks/>
          </p:cNvSpPr>
          <p:nvPr/>
        </p:nvSpPr>
        <p:spPr>
          <a:xfrm>
            <a:off x="2962656" y="5736972"/>
            <a:ext cx="2913888" cy="9875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err="1">
                <a:solidFill>
                  <a:schemeClr val="bg1"/>
                </a:solidFill>
              </a:rPr>
              <a:t>pySEAFOAM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58FEDE9-F563-4959-C0F4-C01EFD9AA067}"/>
              </a:ext>
            </a:extLst>
          </p:cNvPr>
          <p:cNvSpPr txBox="1"/>
          <p:nvPr/>
        </p:nvSpPr>
        <p:spPr>
          <a:xfrm>
            <a:off x="0" y="251080"/>
            <a:ext cx="11338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bg1"/>
                </a:solidFill>
                <a:highlight>
                  <a:srgbClr val="0000FF"/>
                </a:highlight>
              </a:rPr>
              <a:t>pySEAFOM</a:t>
            </a:r>
            <a:endParaRPr lang="en-US" sz="2800" dirty="0"/>
          </a:p>
          <a:p>
            <a:r>
              <a:rPr lang="en-US" sz="2400" dirty="0"/>
              <a:t>SEAFOM's Community-Driven Standard Fiber Optics Data Processing Library</a:t>
            </a:r>
          </a:p>
        </p:txBody>
      </p:sp>
    </p:spTree>
    <p:extLst>
      <p:ext uri="{BB962C8B-B14F-4D97-AF65-F5344CB8AC3E}">
        <p14:creationId xmlns:p14="http://schemas.microsoft.com/office/powerpoint/2010/main" val="997169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34D34C36-F082-C7B3-1633-8E43E374AAC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5141005"/>
              </p:ext>
            </p:extLst>
          </p:nvPr>
        </p:nvGraphicFramePr>
        <p:xfrm>
          <a:off x="333955" y="1024212"/>
          <a:ext cx="11419895" cy="54004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AA0E0B6-C72F-45D3-B145-1DEAC3DFB930}"/>
              </a:ext>
            </a:extLst>
          </p:cNvPr>
          <p:cNvSpPr txBox="1"/>
          <p:nvPr/>
        </p:nvSpPr>
        <p:spPr>
          <a:xfrm>
            <a:off x="0" y="251080"/>
            <a:ext cx="11338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Roadmap for Development &amp; Adoption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8C56B6-D9EB-C32A-C584-FD1B26AE6B6A}"/>
              </a:ext>
            </a:extLst>
          </p:cNvPr>
          <p:cNvSpPr txBox="1"/>
          <p:nvPr/>
        </p:nvSpPr>
        <p:spPr>
          <a:xfrm>
            <a:off x="3311719" y="5728914"/>
            <a:ext cx="22981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pip install </a:t>
            </a:r>
            <a:r>
              <a:rPr lang="en-US" dirty="0" err="1">
                <a:highlight>
                  <a:srgbClr val="FFFF00"/>
                </a:highlight>
              </a:rPr>
              <a:t>pySEAFOM</a:t>
            </a:r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609631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21AFE7-D6AD-E7A6-B7F7-CCA5FF9DAF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8E6EFF1-1DF3-4285-3413-8486395A3965}"/>
              </a:ext>
            </a:extLst>
          </p:cNvPr>
          <p:cNvSpPr txBox="1"/>
          <p:nvPr/>
        </p:nvSpPr>
        <p:spPr>
          <a:xfrm>
            <a:off x="108284" y="258498"/>
            <a:ext cx="11338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/>
              <a:t>GitHub Access Levels</a:t>
            </a:r>
            <a:endParaRPr lang="en-US" sz="2400" b="1" dirty="0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908E90FC-1670-F7B7-C787-26BECD49125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5590324"/>
              </p:ext>
            </p:extLst>
          </p:nvPr>
        </p:nvGraphicFramePr>
        <p:xfrm>
          <a:off x="541680" y="1367348"/>
          <a:ext cx="9840570" cy="48048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1F39D5F6-70C7-6FD5-5A63-387650AD3795}"/>
              </a:ext>
            </a:extLst>
          </p:cNvPr>
          <p:cNvGrpSpPr/>
          <p:nvPr/>
        </p:nvGrpSpPr>
        <p:grpSpPr>
          <a:xfrm>
            <a:off x="7454103" y="564195"/>
            <a:ext cx="1933515" cy="589486"/>
            <a:chOff x="3294327" y="329983"/>
            <a:chExt cx="1933515" cy="58948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6E2CA01-898D-DBBA-C98A-CA86B04C572D}"/>
                </a:ext>
              </a:extLst>
            </p:cNvPr>
            <p:cNvSpPr/>
            <p:nvPr/>
          </p:nvSpPr>
          <p:spPr>
            <a:xfrm>
              <a:off x="3294327" y="329983"/>
              <a:ext cx="1933515" cy="58948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6F6C389-D919-A1B0-4C41-85B67C778205}"/>
                </a:ext>
              </a:extLst>
            </p:cNvPr>
            <p:cNvSpPr txBox="1"/>
            <p:nvPr/>
          </p:nvSpPr>
          <p:spPr>
            <a:xfrm>
              <a:off x="3294327" y="329983"/>
              <a:ext cx="1933515" cy="5894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b="1" kern="1200" dirty="0"/>
                <a:t>All Repo Admins: </a:t>
              </a:r>
            </a:p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b="1" u="sng" kern="1200" dirty="0"/>
                <a:t>OTM+ Streeting Committee</a:t>
              </a: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77D0BFEA-E1DE-DBB0-4626-7D50AAA747A3}"/>
              </a:ext>
            </a:extLst>
          </p:cNvPr>
          <p:cNvSpPr/>
          <p:nvPr/>
        </p:nvSpPr>
        <p:spPr>
          <a:xfrm>
            <a:off x="7591011" y="1189677"/>
            <a:ext cx="1699039" cy="4982524"/>
          </a:xfrm>
          <a:prstGeom prst="rect">
            <a:avLst/>
          </a:prstGeom>
          <a:noFill/>
          <a:ln w="12700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834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5248021-8C4D-4545-1C50-0F99E80F9571}"/>
              </a:ext>
            </a:extLst>
          </p:cNvPr>
          <p:cNvSpPr txBox="1"/>
          <p:nvPr/>
        </p:nvSpPr>
        <p:spPr>
          <a:xfrm>
            <a:off x="108284" y="258498"/>
            <a:ext cx="11338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/>
              <a:t>Governance</a:t>
            </a:r>
            <a:endParaRPr lang="en-US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ED3E5B-012F-E0FD-5740-79B2A558B48F}"/>
              </a:ext>
            </a:extLst>
          </p:cNvPr>
          <p:cNvSpPr txBox="1"/>
          <p:nvPr/>
        </p:nvSpPr>
        <p:spPr>
          <a:xfrm>
            <a:off x="452475" y="1205187"/>
            <a:ext cx="4661452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/>
              <a:t>Main branch protection rules: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  Require pull request reviews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  Required number of approvals: 2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  Dismiss stale pull requests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  Require status checks to pass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  Require branches to be up to date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  Include administrators</a:t>
            </a:r>
          </a:p>
          <a:p>
            <a:endParaRPr lang="en-US" sz="1400" dirty="0"/>
          </a:p>
          <a:p>
            <a:r>
              <a:rPr lang="en-US" sz="1400" b="1" dirty="0"/>
              <a:t>Admins (@pyseafom-admins): </a:t>
            </a:r>
            <a:endParaRPr lang="en-US" sz="1200" u="sng" dirty="0">
              <a:highlight>
                <a:srgbClr val="FFFF00"/>
              </a:highlight>
            </a:endParaRP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Can merge to protected branches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Can review pull requests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Full write access</a:t>
            </a:r>
          </a:p>
          <a:p>
            <a:endParaRPr lang="en-US" sz="1400" dirty="0"/>
          </a:p>
          <a:p>
            <a:r>
              <a:rPr lang="en-US" sz="1400" b="1" dirty="0"/>
              <a:t>Maintainers/Developers (@pyseafom-developers): </a:t>
            </a:r>
            <a:endParaRPr lang="en-US" sz="1400" u="sng" dirty="0">
              <a:highlight>
                <a:srgbClr val="FFFF00"/>
              </a:highlight>
            </a:endParaRP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Can create branches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Can submit pull requests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Cannot merge to main</a:t>
            </a:r>
          </a:p>
          <a:p>
            <a:br>
              <a:rPr lang="en-US" sz="1400" dirty="0"/>
            </a:br>
            <a:r>
              <a:rPr lang="en-US" sz="1400" b="1" dirty="0"/>
              <a:t>Contributors: </a:t>
            </a:r>
            <a:r>
              <a:rPr lang="en-US" sz="1400" u="sng" dirty="0">
                <a:highlight>
                  <a:srgbClr val="FFFF00"/>
                </a:highlight>
              </a:rPr>
              <a:t>public</a:t>
            </a:r>
            <a:r>
              <a:rPr lang="en-US" sz="1400" b="1" dirty="0"/>
              <a:t> 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Can fork repository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Can submit pull requests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Need review approval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endParaRPr lang="en-US" sz="1400" dirty="0"/>
          </a:p>
          <a:p>
            <a:endParaRPr lang="en-US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FC8DD3-A821-21F3-AE12-201A8A830307}"/>
              </a:ext>
            </a:extLst>
          </p:cNvPr>
          <p:cNvSpPr txBox="1"/>
          <p:nvPr/>
        </p:nvSpPr>
        <p:spPr>
          <a:xfrm>
            <a:off x="5730240" y="1226122"/>
            <a:ext cx="6312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/>
              <a:t>Contributing Guidelines</a:t>
            </a:r>
          </a:p>
          <a:p>
            <a:pPr marL="514350" lvl="1" indent="-342900">
              <a:buFont typeface="+mj-lt"/>
              <a:buAutoNum type="arabicPeriod"/>
            </a:pPr>
            <a:r>
              <a:rPr lang="en-US" sz="1400" dirty="0"/>
              <a:t>Fork (branch) the repository</a:t>
            </a:r>
          </a:p>
          <a:p>
            <a:pPr marL="514350" lvl="1" indent="-342900">
              <a:buFont typeface="+mj-lt"/>
              <a:buAutoNum type="arabicPeriod"/>
            </a:pPr>
            <a:r>
              <a:rPr lang="en-US" sz="1400" dirty="0"/>
              <a:t>Create feature branch</a:t>
            </a:r>
          </a:p>
          <a:p>
            <a:pPr marL="514350" lvl="1" indent="-342900">
              <a:buFont typeface="+mj-lt"/>
              <a:buAutoNum type="arabicPeriod"/>
            </a:pPr>
            <a:r>
              <a:rPr lang="en-US" sz="1400" dirty="0"/>
              <a:t>Make changes</a:t>
            </a:r>
          </a:p>
          <a:p>
            <a:pPr marL="514350" lvl="1" indent="-342900">
              <a:buFont typeface="+mj-lt"/>
              <a:buAutoNum type="arabicPeriod"/>
            </a:pPr>
            <a:r>
              <a:rPr lang="en-US" sz="1400" dirty="0"/>
              <a:t>Run tests</a:t>
            </a:r>
          </a:p>
          <a:p>
            <a:pPr marL="514350" lvl="1" indent="-342900">
              <a:buFont typeface="+mj-lt"/>
              <a:buAutoNum type="arabicPeriod"/>
            </a:pPr>
            <a:r>
              <a:rPr lang="en-US" sz="1400" dirty="0"/>
              <a:t>Submit pull request</a:t>
            </a:r>
          </a:p>
          <a:p>
            <a:pPr marL="514350" lvl="1" indent="-342900">
              <a:buFont typeface="+mj-lt"/>
              <a:buAutoNum type="arabicPeriod"/>
            </a:pPr>
            <a:r>
              <a:rPr lang="en-US" sz="1400" dirty="0"/>
              <a:t>Wait for review</a:t>
            </a:r>
          </a:p>
          <a:p>
            <a:br>
              <a:rPr lang="en-US" sz="1400" dirty="0"/>
            </a:br>
            <a:r>
              <a:rPr lang="en-US" sz="1400" b="1" dirty="0"/>
              <a:t>Code Review Requirements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2 approvals needed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All tests must pass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Follow style guide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86A15B-99FD-7707-18AB-239DB8EC06B3}"/>
              </a:ext>
            </a:extLst>
          </p:cNvPr>
          <p:cNvSpPr txBox="1"/>
          <p:nvPr/>
        </p:nvSpPr>
        <p:spPr>
          <a:xfrm>
            <a:off x="5566402" y="3975430"/>
            <a:ext cx="2919320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100" b="1" i="0" dirty="0">
                <a:solidFill>
                  <a:srgbClr val="CCCCCC"/>
                </a:solidFill>
                <a:effectLst/>
                <a:latin typeface="Segoe WPC"/>
              </a:rPr>
              <a:t>Pull Request Template</a:t>
            </a:r>
          </a:p>
          <a:p>
            <a:r>
              <a:rPr lang="en-US" sz="1100" b="1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## Description</a:t>
            </a:r>
            <a:endParaRPr lang="en-US" sz="110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What changes does this PR introduce?</a:t>
            </a:r>
          </a:p>
          <a:p>
            <a:b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en-US" sz="1100" b="1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## Testing</a:t>
            </a:r>
            <a:endParaRPr lang="en-US" sz="110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100" b="0" dirty="0">
                <a:solidFill>
                  <a:srgbClr val="6796E6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[ ] Unit tests added</a:t>
            </a:r>
          </a:p>
          <a:p>
            <a:r>
              <a:rPr lang="en-US" sz="1100" b="0" dirty="0">
                <a:solidFill>
                  <a:srgbClr val="6796E6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[ ] Integration tests run</a:t>
            </a:r>
          </a:p>
          <a:p>
            <a:r>
              <a:rPr lang="en-US" sz="1100" b="0" dirty="0">
                <a:solidFill>
                  <a:srgbClr val="6796E6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[ ] Manual testing completed</a:t>
            </a:r>
          </a:p>
          <a:p>
            <a:b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en-US" sz="1100" b="1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## Reviewer Checklist</a:t>
            </a:r>
            <a:endParaRPr lang="en-US" sz="110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100" b="0" dirty="0">
                <a:solidFill>
                  <a:srgbClr val="6796E6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[ ] Code follows style guide</a:t>
            </a:r>
          </a:p>
          <a:p>
            <a:r>
              <a:rPr lang="en-US" sz="1100" b="0" dirty="0">
                <a:solidFill>
                  <a:srgbClr val="6796E6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[ ] Documentation updated</a:t>
            </a:r>
          </a:p>
          <a:p>
            <a:r>
              <a:rPr lang="en-US" sz="1100" b="0" dirty="0">
                <a:solidFill>
                  <a:srgbClr val="6796E6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[ ] Tests pass</a:t>
            </a:r>
          </a:p>
          <a:p>
            <a:pPr algn="l"/>
            <a:endParaRPr lang="en-US" sz="1100" b="1" i="0" dirty="0">
              <a:solidFill>
                <a:srgbClr val="CCCCCC"/>
              </a:solidFill>
              <a:effectLst/>
              <a:latin typeface="Segoe WPC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04D254-23C9-6C22-90AF-951228A7961D}"/>
              </a:ext>
            </a:extLst>
          </p:cNvPr>
          <p:cNvSpPr txBox="1"/>
          <p:nvPr/>
        </p:nvSpPr>
        <p:spPr>
          <a:xfrm>
            <a:off x="8555098" y="3952347"/>
            <a:ext cx="3345511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50" b="1" i="0" dirty="0">
                <a:solidFill>
                  <a:srgbClr val="CCCCCC"/>
                </a:solidFill>
                <a:effectLst/>
                <a:latin typeface="Segoe WPC"/>
              </a:rPr>
              <a:t>Issue Templates</a:t>
            </a:r>
          </a:p>
          <a:p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name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sz="105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Bug Report</a:t>
            </a: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description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sz="105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File a bug report</a:t>
            </a: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body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</a:t>
            </a: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-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type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sz="105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markdown</a:t>
            </a: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attributes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</a:t>
            </a: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value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</a:t>
            </a: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-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type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sz="105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input</a:t>
            </a: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id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sz="105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description</a:t>
            </a: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attributes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</a:t>
            </a: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label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sz="105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Description</a:t>
            </a: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placeholder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sz="105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What happened?</a:t>
            </a: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validations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</a:t>
            </a: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required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true</a:t>
            </a: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br>
              <a:rPr lang="en-US" sz="1050" b="0" i="0" dirty="0">
                <a:solidFill>
                  <a:srgbClr val="CCCCCC"/>
                </a:solidFill>
                <a:effectLst/>
                <a:latin typeface="Segoe WPC"/>
              </a:rPr>
            </a:b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342791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6750C7B-352F-E1D2-7698-7F93851933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2595" y="1348428"/>
            <a:ext cx="8242692" cy="534870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309792C-9703-002E-6000-DA4BE63B6216}"/>
              </a:ext>
            </a:extLst>
          </p:cNvPr>
          <p:cNvSpPr txBox="1"/>
          <p:nvPr/>
        </p:nvSpPr>
        <p:spPr>
          <a:xfrm>
            <a:off x="108284" y="258498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b="1" dirty="0" err="1"/>
              <a:t>pySEAFOM</a:t>
            </a:r>
            <a:endParaRPr lang="en-US" sz="3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DF99BFB-3ACB-57E1-8080-72F34CCFA474}"/>
              </a:ext>
            </a:extLst>
          </p:cNvPr>
          <p:cNvSpPr txBox="1"/>
          <p:nvPr/>
        </p:nvSpPr>
        <p:spPr>
          <a:xfrm>
            <a:off x="367241" y="911184"/>
            <a:ext cx="85015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https://github.com/SEAFOM-Fiber-Optic-Monitoring-Group/pySEAFOM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8843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04FFF0D5-86E4-BFB4-A048-E34CF6C0B9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96631644"/>
              </p:ext>
            </p:extLst>
          </p:nvPr>
        </p:nvGraphicFramePr>
        <p:xfrm>
          <a:off x="309818" y="972353"/>
          <a:ext cx="6515100" cy="5407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E3199A79-7AF1-F97A-782A-9810527253DD}"/>
              </a:ext>
            </a:extLst>
          </p:cNvPr>
          <p:cNvSpPr txBox="1"/>
          <p:nvPr/>
        </p:nvSpPr>
        <p:spPr>
          <a:xfrm>
            <a:off x="0" y="251080"/>
            <a:ext cx="11338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Data processing and visualization tools 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D6B876-51A5-CDD2-898A-E4BB297A725F}"/>
              </a:ext>
            </a:extLst>
          </p:cNvPr>
          <p:cNvSpPr txBox="1"/>
          <p:nvPr/>
        </p:nvSpPr>
        <p:spPr>
          <a:xfrm>
            <a:off x="6952680" y="1997287"/>
            <a:ext cx="301896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New module requirements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Core implementation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API doc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Workflow walkthrough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Validation notebook</a:t>
            </a:r>
          </a:p>
        </p:txBody>
      </p:sp>
    </p:spTree>
    <p:extLst>
      <p:ext uri="{BB962C8B-B14F-4D97-AF65-F5344CB8AC3E}">
        <p14:creationId xmlns:p14="http://schemas.microsoft.com/office/powerpoint/2010/main" val="3482062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CA91D11-76A7-43B7-ED6D-050256E5C1D9}"/>
              </a:ext>
            </a:extLst>
          </p:cNvPr>
          <p:cNvSpPr txBox="1"/>
          <p:nvPr/>
        </p:nvSpPr>
        <p:spPr>
          <a:xfrm>
            <a:off x="108284" y="258498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b="1" dirty="0"/>
              <a:t>Validation; Synthetic Case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818E3A-38ED-908A-8800-150E885C0D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096" y="1392172"/>
            <a:ext cx="5784895" cy="407365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B0088F7-6B2A-E319-0369-F807EA8AB7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4445" y="2336800"/>
            <a:ext cx="4391555" cy="2853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7408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310560-4A44-FE74-9904-EEFF7136F1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8F8AC78-AEF7-1AE4-6FE2-0B25B9B25E6D}"/>
              </a:ext>
            </a:extLst>
          </p:cNvPr>
          <p:cNvSpPr txBox="1"/>
          <p:nvPr/>
        </p:nvSpPr>
        <p:spPr>
          <a:xfrm>
            <a:off x="108284" y="258498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b="1" dirty="0"/>
              <a:t>Output Template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149FA92-0621-FC2A-85C0-3E9E2FE8A9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7564" y="2281767"/>
            <a:ext cx="5808726" cy="10668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71EBFFD-41B8-9C8A-B276-4BDE92F8F0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7564" y="3259667"/>
            <a:ext cx="5808726" cy="10668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125EB6F-872D-CAC9-4F0A-98D875F50C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284" y="1714500"/>
            <a:ext cx="5496795" cy="3649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2557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690</Words>
  <Application>Microsoft Office PowerPoint</Application>
  <PresentationFormat>Widescreen</PresentationFormat>
  <Paragraphs>139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Aptos</vt:lpstr>
      <vt:lpstr>Aptos Display</vt:lpstr>
      <vt:lpstr>Arial</vt:lpstr>
      <vt:lpstr>Consolas</vt:lpstr>
      <vt:lpstr>Segoe WPC</vt:lpstr>
      <vt:lpstr>Wingdings</vt:lpstr>
      <vt:lpstr>Office Theme</vt:lpstr>
      <vt:lpstr>pySEAFOM Updates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Back up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Moradi, Peyman</dc:creator>
  <cp:lastModifiedBy>Moradi, Peyman</cp:lastModifiedBy>
  <cp:revision>1</cp:revision>
  <dcterms:created xsi:type="dcterms:W3CDTF">2025-05-06T17:48:25Z</dcterms:created>
  <dcterms:modified xsi:type="dcterms:W3CDTF">2025-11-19T13:55:49Z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7f39543-76d7-4b0c-9b74-cf0a53ed8818_Enabled">
    <vt:lpwstr>true</vt:lpwstr>
  </property>
  <property fmtid="{D5CDD505-2E9C-101B-9397-08002B2CF9AE}" pid="3" name="MSIP_Label_37f39543-76d7-4b0c-9b74-cf0a53ed8818_SetDate">
    <vt:lpwstr>2025-05-06T18:26:54Z</vt:lpwstr>
  </property>
  <property fmtid="{D5CDD505-2E9C-101B-9397-08002B2CF9AE}" pid="4" name="MSIP_Label_37f39543-76d7-4b0c-9b74-cf0a53ed8818_Method">
    <vt:lpwstr>Privileged</vt:lpwstr>
  </property>
  <property fmtid="{D5CDD505-2E9C-101B-9397-08002B2CF9AE}" pid="5" name="MSIP_Label_37f39543-76d7-4b0c-9b74-cf0a53ed8818_Name">
    <vt:lpwstr>Public</vt:lpwstr>
  </property>
  <property fmtid="{D5CDD505-2E9C-101B-9397-08002B2CF9AE}" pid="6" name="MSIP_Label_37f39543-76d7-4b0c-9b74-cf0a53ed8818_SiteId">
    <vt:lpwstr>d584a4b7-b1f2-4714-a578-fd4d43c146a6</vt:lpwstr>
  </property>
  <property fmtid="{D5CDD505-2E9C-101B-9397-08002B2CF9AE}" pid="7" name="MSIP_Label_37f39543-76d7-4b0c-9b74-cf0a53ed8818_ActionId">
    <vt:lpwstr>52cc7229-4559-44e0-8556-42afc3a5f330</vt:lpwstr>
  </property>
  <property fmtid="{D5CDD505-2E9C-101B-9397-08002B2CF9AE}" pid="8" name="MSIP_Label_37f39543-76d7-4b0c-9b74-cf0a53ed8818_ContentBits">
    <vt:lpwstr>0</vt:lpwstr>
  </property>
</Properties>
</file>