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Remember to greet the audience and introduce yourself.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Overview of the deck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Point one</a:t>
            </a:r>
          </a:p>
          <a:p>
            <a:r>
              <a:t>Point two</a:t>
            </a:r>
          </a:p>
          <a:p>
            <a:r>
              <a:t>Point three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Closing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Thank you for listening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Deck</dc:title>
  <dc:subject/>
  <dc:creator>agent-alpha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