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media/svgimage1.svg" ContentType="image/svg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</p:sldIdLst>
  <p:sldSz cx="12191695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png"/><Relationship Id="rId3" Type="http://schemas.openxmlformats.org/officeDocument/2006/relationships/image" Target="../media/svgimage1.svg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pic>
        <p:nvPicPr>
          <p:cNvPr id="2" name="Picture 1" descr="_svg_fallback.png"/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ns2:svgBlip xmlns:ns2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14400" y="914400"/>
            <a:ext cx="7315200" cy="365760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archforge corpus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>archforge corpus</dc:creator>
  <cp:keywords/>
  <dc:description/>
  <cp:lastModifiedBy>archforge corpus</cp:lastModifiedBy>
  <cp:revision>1</cp:revision>
  <dcterms:created xsi:type="dcterms:W3CDTF">2026-08-30T01:28:12Z</dcterms:created>
  <dcterms:modified xsi:type="dcterms:W3CDTF">2026-08-30T01:28:12Z</dcterms:modified>
  <cp:category/>
</cp:coreProperties>
</file>