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828800" y="1371600"/>
            <a:ext cx="2743200" cy="3657600"/>
          </a:xfrm>
          <a:prstGeom prst="rect">
            <a:avLst/>
          </a:prstGeom>
          <a:solidFill>
            <a:srgbClr val="2ECC9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280160" y="4206240"/>
            <a:ext cx="4023360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400">
                <a:solidFill>
                  <a:srgbClr val="0B0B0B"/>
                </a:solidFill>
              </a:rPr>
              <a:t>Label deliberately set on the bar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archforge corpus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archforge corpus</dc:creator>
  <cp:keywords/>
  <dc:description/>
  <cp:lastModifiedBy>archforge corpus</cp:lastModifiedBy>
  <cp:revision>1</cp:revision>
  <dcterms:created xsi:type="dcterms:W3CDTF">2026-08-29T18:53:53Z</dcterms:created>
  <dcterms:modified xsi:type="dcterms:W3CDTF">2026-08-29T18:53:53Z</dcterms:modified>
  <cp:category/>
</cp:coreProperties>
</file>