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6080760" y="1737360"/>
            <a:ext cx="10972" cy="4023360"/>
          </a:xfrm>
          <a:prstGeom prst="rect">
            <a:avLst/>
          </a:prstGeom>
          <a:solidFill>
            <a:srgbClr val="44444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035040" y="5486400"/>
            <a:ext cx="457200" cy="274320"/>
          </a:xfrm>
          <a:prstGeom prst="rect">
            <a:avLst/>
          </a:prstGeom>
          <a:noFill/>
        </p:spPr>
        <p:txBody>
          <a:bodyPr wrap="none" lIns="0" rIns="0">
            <a:spAutoFit/>
          </a:bodyPr>
          <a:lstStyle/>
          <a:p>
            <a:r>
              <a:rPr sz="1400"/>
              <a:t>→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archforge corpus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archforge corpus</dc:creator>
  <cp:keywords/>
  <dc:description/>
  <cp:lastModifiedBy>archforge corpus</cp:lastModifiedBy>
  <cp:revision>1</cp:revision>
  <dcterms:created xsi:type="dcterms:W3CDTF">2026-08-31T23:30:36Z</dcterms:created>
  <dcterms:modified xsi:type="dcterms:W3CDTF">2026-08-31T23:30:36Z</dcterms:modified>
  <cp:category/>
</cp:coreProperties>
</file>