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828800" y="2743200"/>
            <a:ext cx="73152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>
                <a:solidFill>
                  <a:srgbClr val="DDDDDD"/>
                </a:solidFill>
              </a:rPr>
              <a:t>Ghost note left on the empty slide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2026-08-29T23:12:15Z</dcterms:created>
  <dcterms:modified xsi:type="dcterms:W3CDTF">2026-08-29T23:12:15Z</dcterms:modified>
  <cp:category/>
</cp:coreProperties>
</file>