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6080760" y="1737360"/>
            <a:ext cx="10972" cy="402336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217920" y="5486400"/>
            <a:ext cx="2286000" cy="274320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r>
              <a:rPr sz="1400"/>
              <a:t>label beside the divider</a:t>
            </a:r>
          </a:p>
        </p:txBody>
      </p:sp>
      <p:sp>
        <p:nvSpPr>
          <p:cNvPr id="4" name="Rectangle 3"/>
          <p:cNvSpPr/>
          <p:nvPr/>
        </p:nvSpPr>
        <p:spPr>
          <a:xfrm>
            <a:off x="6217920" y="5870448"/>
            <a:ext cx="2011680" cy="9144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2026-08-31T23:30:36Z</dcterms:created>
  <dcterms:modified xsi:type="dcterms:W3CDTF">2026-08-31T23:30:36Z</dcterms:modified>
  <cp:category/>
</cp:coreProperties>
</file>