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 autoCompressPictures="0">
  <p:sldMasterIdLst>
    <p:sldMasterId id="2147483686" r:id="rId1"/>
    <p:sldMasterId id="2147483706" r:id="rId2"/>
    <p:sldMasterId id="2147483712" r:id="rId3"/>
    <p:sldMasterId id="2147483724" r:id="rId4"/>
  </p:sldMasterIdLst>
  <p:notesMasterIdLst>
    <p:notesMasterId r:id="rId16"/>
  </p:notesMasterIdLst>
  <p:handoutMasterIdLst>
    <p:handoutMasterId r:id="rId17"/>
  </p:handoutMasterIdLst>
  <p:sldIdLst>
    <p:sldId id="446" r:id="rId5"/>
    <p:sldId id="447" r:id="rId6"/>
    <p:sldId id="449" r:id="rId7"/>
    <p:sldId id="427" r:id="rId8"/>
    <p:sldId id="441" r:id="rId9"/>
    <p:sldId id="434" r:id="rId10"/>
    <p:sldId id="443" r:id="rId11"/>
    <p:sldId id="433" r:id="rId12"/>
    <p:sldId id="452" r:id="rId13"/>
    <p:sldId id="426" r:id="rId14"/>
    <p:sldId id="44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72" userDrawn="1">
          <p15:clr>
            <a:srgbClr val="A4A3A4"/>
          </p15:clr>
        </p15:guide>
        <p15:guide id="2" pos="288" userDrawn="1">
          <p15:clr>
            <a:srgbClr val="F26B43"/>
          </p15:clr>
        </p15:guide>
        <p15:guide id="3" orient="horz" pos="4056" userDrawn="1">
          <p15:clr>
            <a:srgbClr val="F26B43"/>
          </p15:clr>
        </p15:guide>
        <p15:guide id="4" orient="horz" pos="1488" userDrawn="1">
          <p15:clr>
            <a:srgbClr val="A4A3A4"/>
          </p15:clr>
        </p15:guide>
        <p15:guide id="5" pos="3816" userDrawn="1">
          <p15:clr>
            <a:srgbClr val="A4A3A4"/>
          </p15:clr>
        </p15:guide>
        <p15:guide id="6" pos="7416" userDrawn="1">
          <p15:clr>
            <a:srgbClr val="F26B43"/>
          </p15:clr>
        </p15:guide>
        <p15:guide id="7" orient="horz" pos="312" userDrawn="1">
          <p15:clr>
            <a:srgbClr val="F26B43"/>
          </p15:clr>
        </p15:guide>
        <p15:guide id="8" orient="horz" pos="2160" userDrawn="1">
          <p15:clr>
            <a:srgbClr val="A4A3A4"/>
          </p15:clr>
        </p15:guide>
        <p15:guide id="9" orient="horz" pos="23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5896"/>
    <a:srgbClr val="7C6560"/>
    <a:srgbClr val="29282D"/>
    <a:srgbClr val="E288B6"/>
    <a:srgbClr val="D75078"/>
    <a:srgbClr val="B38F6A"/>
    <a:srgbClr val="6667AB"/>
    <a:srgbClr val="BBBBBB"/>
    <a:srgbClr val="B9B9B9"/>
    <a:srgbClr val="85A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 varScale="1">
        <p:scale>
          <a:sx n="104" d="100"/>
          <a:sy n="104" d="100"/>
        </p:scale>
        <p:origin x="896" y="200"/>
      </p:cViewPr>
      <p:guideLst>
        <p:guide orient="horz" pos="3672"/>
        <p:guide pos="288"/>
        <p:guide orient="horz" pos="4056"/>
        <p:guide orient="horz" pos="1488"/>
        <p:guide pos="3816"/>
        <p:guide pos="7416"/>
        <p:guide orient="horz" pos="312"/>
        <p:guide orient="horz" pos="2160"/>
        <p:guide orient="horz" pos="23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2640" y="-6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B3440B4-626E-4F3C-BAEA-93BE989AF4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3A5570-8E4E-4AA9-B246-5A27A383B9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A69E4-EFBB-4687-8058-A94EE1B5781B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0D364A-9468-466A-ACCD-ABB3762BE8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9EF394-4AD6-48D1-9C4C-1B3D44BBF5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04FE7-BA7C-4FF4-9756-C6A1F2BCA3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717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546B2-EB9C-4E9C-8793-C25F32D58B9A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3F1C3-4FA3-4491-97F4-43CA9C8BDF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346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56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080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21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600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9C7667-EADA-40AC-B931-4642E0A9A4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17136"/>
            <a:ext cx="6581554" cy="1371600"/>
          </a:xfrm>
        </p:spPr>
        <p:txBody>
          <a:bodyPr>
            <a:normAutofit/>
          </a:bodyPr>
          <a:lstStyle>
            <a:lvl1pPr>
              <a:lnSpc>
                <a:spcPts val="4600"/>
              </a:lnSpc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0242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Amusements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F51F73-5064-47F8-83FD-440E0ED195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06FF689A-8221-42E8-96D4-ED4D3AD501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96424DB2-4D46-493F-A5B8-8901EDA394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0AF2B6E1-5738-41B1-8C15-EA67154901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6C8D73EB-347C-4E13-94C8-FA8FADE465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9DFA5C56-9B47-4F87-8E12-30A936274F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1E3B5888-98ED-48E4-8AA8-5BAB43F851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569C9EE3-34D1-4DE0-B06C-2F6212F7C3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88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Amuseme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A3BC27-A809-4F76-931E-2DE01059A5AB}"/>
              </a:ext>
            </a:extLst>
          </p:cNvPr>
          <p:cNvSpPr/>
          <p:nvPr userDrawn="1"/>
        </p:nvSpPr>
        <p:spPr>
          <a:xfrm>
            <a:off x="6712974" y="1651000"/>
            <a:ext cx="460459" cy="5207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6A5108-5EBA-43CE-BA4A-DA9EEF5D808A}"/>
              </a:ext>
            </a:extLst>
          </p:cNvPr>
          <p:cNvSpPr/>
          <p:nvPr userDrawn="1"/>
        </p:nvSpPr>
        <p:spPr>
          <a:xfrm>
            <a:off x="9271000" y="0"/>
            <a:ext cx="2921000" cy="5397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712910-50D0-4906-AB08-F37D02F96D4A}"/>
              </a:ext>
            </a:extLst>
          </p:cNvPr>
          <p:cNvSpPr/>
          <p:nvPr userDrawn="1"/>
        </p:nvSpPr>
        <p:spPr>
          <a:xfrm>
            <a:off x="0" y="2387600"/>
            <a:ext cx="5461000" cy="215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AC760C-BE23-4DA2-A294-3B5668F8AECA}"/>
              </a:ext>
            </a:extLst>
          </p:cNvPr>
          <p:cNvSpPr/>
          <p:nvPr userDrawn="1"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5605272" cy="1572126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A60302F-65DB-4E93-B6C3-49E64C44F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3072384"/>
            <a:ext cx="4946904" cy="287121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A66F217-0E52-4AD8-82BA-AB332C5963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78040" y="457200"/>
            <a:ext cx="4562856" cy="6400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176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9C7667-EADA-40AC-B931-4642E0A9A4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A60302F-65DB-4E93-B6C3-49E64C44F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29000" y="2240280"/>
            <a:ext cx="4645152" cy="419709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1CB8E8-F58A-4B26-B8AA-8977FC608E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0936" y="4498848"/>
            <a:ext cx="2121408" cy="621792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200" b="1"/>
            </a:lvl1pPr>
            <a:lvl2pPr marL="457200" indent="0">
              <a:lnSpc>
                <a:spcPts val="1800"/>
              </a:lnSpc>
              <a:spcBef>
                <a:spcPts val="0"/>
              </a:spcBef>
              <a:buNone/>
              <a:defRPr sz="1200" b="1"/>
            </a:lvl2pPr>
            <a:lvl3pPr marL="914400" indent="0">
              <a:lnSpc>
                <a:spcPts val="1800"/>
              </a:lnSpc>
              <a:spcBef>
                <a:spcPts val="0"/>
              </a:spcBef>
              <a:buNone/>
              <a:defRPr sz="1200" b="1"/>
            </a:lvl3pPr>
            <a:lvl4pPr marL="1371600" indent="0">
              <a:lnSpc>
                <a:spcPts val="1800"/>
              </a:lnSpc>
              <a:spcBef>
                <a:spcPts val="0"/>
              </a:spcBef>
              <a:buNone/>
              <a:defRPr sz="1200" b="1"/>
            </a:lvl4pPr>
            <a:lvl5pPr marL="1828800" indent="0">
              <a:lnSpc>
                <a:spcPts val="1800"/>
              </a:lnSpc>
              <a:spcBef>
                <a:spcPts val="0"/>
              </a:spcBef>
              <a:buNone/>
              <a:defRPr sz="1200" b="1"/>
            </a:lvl5pPr>
          </a:lstStyle>
          <a:p>
            <a:pPr lvl="0"/>
            <a:r>
              <a:rPr lang="en-US"/>
              <a:t>Click to text</a:t>
            </a:r>
          </a:p>
        </p:txBody>
      </p:sp>
    </p:spTree>
    <p:extLst>
      <p:ext uri="{BB962C8B-B14F-4D97-AF65-F5344CB8AC3E}">
        <p14:creationId xmlns:p14="http://schemas.microsoft.com/office/powerpoint/2010/main" val="198059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Balance act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>
            <a:lvl1pPr>
              <a:lnSpc>
                <a:spcPts val="4000"/>
              </a:lnSpc>
              <a:defRPr sz="3200" cap="all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F51F73-5064-47F8-83FD-440E0ED195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06FF689A-8221-42E8-96D4-ED4D3AD501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96424DB2-4D46-493F-A5B8-8901EDA394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0AF2B6E1-5738-41B1-8C15-EA67154901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6C8D73EB-347C-4E13-94C8-FA8FADE465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9DFA5C56-9B47-4F87-8E12-30A936274F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1E3B5888-98ED-48E4-8AA8-5BAB43F851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569C9EE3-34D1-4DE0-B06C-2F6212F7C3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03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Balancing Ac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869985-B973-4011-9FA2-83D7EBB2EA53}"/>
              </a:ext>
            </a:extLst>
          </p:cNvPr>
          <p:cNvSpPr/>
          <p:nvPr userDrawn="1"/>
        </p:nvSpPr>
        <p:spPr>
          <a:xfrm>
            <a:off x="0" y="2400300"/>
            <a:ext cx="4267200" cy="4457700"/>
          </a:xfrm>
          <a:prstGeom prst="rect">
            <a:avLst/>
          </a:prstGeom>
          <a:solidFill>
            <a:srgbClr val="D29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399032"/>
            <a:ext cx="3619501" cy="877824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A60302F-65DB-4E93-B6C3-49E64C44F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779776"/>
            <a:ext cx="3465576" cy="325526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A66F217-0E52-4AD8-82BA-AB332C5963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54500" y="0"/>
            <a:ext cx="74803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5D44F0-DADD-4DCC-82EC-FDB3E9878AA9}"/>
              </a:ext>
            </a:extLst>
          </p:cNvPr>
          <p:cNvSpPr/>
          <p:nvPr userDrawn="1"/>
        </p:nvSpPr>
        <p:spPr>
          <a:xfrm>
            <a:off x="11734800" y="4445000"/>
            <a:ext cx="457200" cy="2413000"/>
          </a:xfrm>
          <a:prstGeom prst="rect">
            <a:avLst/>
          </a:prstGeom>
          <a:solidFill>
            <a:srgbClr val="884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CFE2C9-8B6E-4DDA-A5EA-04581F7629F0}"/>
              </a:ext>
            </a:extLst>
          </p:cNvPr>
          <p:cNvSpPr/>
          <p:nvPr userDrawn="1"/>
        </p:nvSpPr>
        <p:spPr>
          <a:xfrm>
            <a:off x="11734800" y="0"/>
            <a:ext cx="457200" cy="4462272"/>
          </a:xfrm>
          <a:prstGeom prst="rect">
            <a:avLst/>
          </a:prstGeom>
          <a:solidFill>
            <a:srgbClr val="86A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823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FEDCD9-19A7-423B-ABE0-DDD032DE8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7467601" cy="1572768"/>
          </a:xfrm>
        </p:spPr>
        <p:txBody>
          <a:bodyPr/>
          <a:lstStyle>
            <a:lvl1pPr>
              <a:lnSpc>
                <a:spcPts val="46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BD7372B-17B4-4062-8BFA-745581B27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540000"/>
            <a:ext cx="6591300" cy="34036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ts val="3000"/>
              </a:lnSpc>
              <a:spcBef>
                <a:spcPts val="0"/>
              </a:spcBef>
              <a:buFont typeface="+mj-lt"/>
              <a:buAutoNum type="arabicPeriod"/>
              <a:defRPr sz="1800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9A28F9-9D68-48A2-A1AD-C1C318C0EC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15300" y="1384300"/>
            <a:ext cx="3410712" cy="4572000"/>
          </a:xfrm>
          <a:prstGeom prst="roundRect">
            <a:avLst>
              <a:gd name="adj" fmla="val 2543"/>
            </a:avLst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Wellspring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F51F73-5064-47F8-83FD-440E0ED195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06FF689A-8221-42E8-96D4-ED4D3AD501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96424DB2-4D46-493F-A5B8-8901EDA394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0AF2B6E1-5738-41B1-8C15-EA67154901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6C8D73EB-347C-4E13-94C8-FA8FADE465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9DFA5C56-9B47-4F87-8E12-30A936274F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1E3B5888-98ED-48E4-8AA8-5BAB43F851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569C9EE3-34D1-4DE0-B06C-2F6212F7C3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942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Wellsprin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86ECD6-DF3C-4CA6-9A77-ED32AC37F81F}"/>
              </a:ext>
            </a:extLst>
          </p:cNvPr>
          <p:cNvSpPr/>
          <p:nvPr userDrawn="1"/>
        </p:nvSpPr>
        <p:spPr>
          <a:xfrm>
            <a:off x="0" y="0"/>
            <a:ext cx="2445488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3F081E-4462-4B33-A41E-0432A3B439D9}"/>
              </a:ext>
            </a:extLst>
          </p:cNvPr>
          <p:cNvSpPr/>
          <p:nvPr userDrawn="1"/>
        </p:nvSpPr>
        <p:spPr>
          <a:xfrm rot="5400000">
            <a:off x="10740656" y="5406656"/>
            <a:ext cx="2445488" cy="457200"/>
          </a:xfrm>
          <a:prstGeom prst="rect">
            <a:avLst/>
          </a:prstGeom>
          <a:solidFill>
            <a:srgbClr val="8A5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5FA2D1-6BF4-4194-B815-8C66D013FD27}"/>
              </a:ext>
            </a:extLst>
          </p:cNvPr>
          <p:cNvSpPr/>
          <p:nvPr userDrawn="1"/>
        </p:nvSpPr>
        <p:spPr>
          <a:xfrm>
            <a:off x="7982712" y="495300"/>
            <a:ext cx="3753612" cy="5943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88F0DF-BC0B-473C-82DC-7FC46D38FAC1}"/>
              </a:ext>
            </a:extLst>
          </p:cNvPr>
          <p:cNvSpPr/>
          <p:nvPr userDrawn="1"/>
        </p:nvSpPr>
        <p:spPr>
          <a:xfrm>
            <a:off x="4251158" y="495300"/>
            <a:ext cx="3787056" cy="594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A60302F-65DB-4E93-B6C3-49E64C44F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779776"/>
            <a:ext cx="3465576" cy="325526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A66F217-0E52-4AD8-82BA-AB332C5963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09160" y="960120"/>
            <a:ext cx="6574536" cy="5074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F3E524-6AEB-4529-804C-0B9CD9992050}"/>
              </a:ext>
            </a:extLst>
          </p:cNvPr>
          <p:cNvSpPr/>
          <p:nvPr userDrawn="1"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CFF2CAC-AD21-48FA-AD68-A643AAA6A8C4}"/>
              </a:ext>
            </a:extLst>
          </p:cNvPr>
          <p:cNvCxnSpPr>
            <a:cxnSpLocks/>
          </p:cNvCxnSpPr>
          <p:nvPr userDrawn="1"/>
        </p:nvCxnSpPr>
        <p:spPr>
          <a:xfrm>
            <a:off x="228600" y="2415910"/>
            <a:ext cx="4022558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371600"/>
            <a:ext cx="3619501" cy="877824"/>
          </a:xfrm>
        </p:spPr>
        <p:txBody>
          <a:bodyPr/>
          <a:lstStyle>
            <a:lvl1pPr>
              <a:lnSpc>
                <a:spcPts val="432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22559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Star of the show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t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F51F73-5064-47F8-83FD-440E0ED195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06FF689A-8221-42E8-96D4-ED4D3AD501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96424DB2-4D46-493F-A5B8-8901EDA394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0AF2B6E1-5738-41B1-8C15-EA67154901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6C8D73EB-347C-4E13-94C8-FA8FADE465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9DFA5C56-9B47-4F87-8E12-30A936274F1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1E3B5888-98ED-48E4-8AA8-5BAB43F851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569C9EE3-34D1-4DE0-B06C-2F6212F7C3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920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Star of the sh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462B86F-90E5-425E-9F83-8477D8111E1D}"/>
              </a:ext>
            </a:extLst>
          </p:cNvPr>
          <p:cNvSpPr/>
          <p:nvPr userDrawn="1"/>
        </p:nvSpPr>
        <p:spPr>
          <a:xfrm>
            <a:off x="0" y="495300"/>
            <a:ext cx="6057900" cy="133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269853-3C2C-4F9C-B1BB-E00F7A1DB9E1}"/>
              </a:ext>
            </a:extLst>
          </p:cNvPr>
          <p:cNvSpPr/>
          <p:nvPr userDrawn="1"/>
        </p:nvSpPr>
        <p:spPr>
          <a:xfrm>
            <a:off x="6530703" y="495300"/>
            <a:ext cx="2931587" cy="262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759D58-52AF-4785-8A33-F528F46D88A3}"/>
              </a:ext>
            </a:extLst>
          </p:cNvPr>
          <p:cNvSpPr/>
          <p:nvPr userDrawn="1"/>
        </p:nvSpPr>
        <p:spPr>
          <a:xfrm>
            <a:off x="8852618" y="3863713"/>
            <a:ext cx="2921000" cy="259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D3E0F4-EC0D-43C2-AC84-A53134C8566E}"/>
              </a:ext>
            </a:extLst>
          </p:cNvPr>
          <p:cNvSpPr/>
          <p:nvPr userDrawn="1"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79CA9-81D6-424A-8046-4B56E1D2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5638801" cy="1572126"/>
          </a:xfrm>
        </p:spPr>
        <p:txBody>
          <a:bodyPr anchor="t" anchorCtr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A60302F-65DB-4E93-B6C3-49E64C44F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489200"/>
            <a:ext cx="5202936" cy="35478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A66F217-0E52-4AD8-82BA-AB332C5963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97700" y="914400"/>
            <a:ext cx="4334256" cy="5093208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366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80DF88-AC53-41A3-8067-D7E6D5DB1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755C1-18CC-4FD3-A030-3DAF46991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029F1-B791-445F-A184-90CC7A1BEC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98767-7C9E-42DE-9782-D932A0FF1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48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0" r:id="rId2"/>
    <p:sldLayoutId id="2147483701" r:id="rId3"/>
    <p:sldLayoutId id="2147483702" r:id="rId4"/>
    <p:sldLayoutId id="214748366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12" userDrawn="1">
          <p15:clr>
            <a:srgbClr val="F26B43"/>
          </p15:clr>
        </p15:guide>
        <p15:guide id="2" pos="2568" userDrawn="1">
          <p15:clr>
            <a:srgbClr val="F26B43"/>
          </p15:clr>
        </p15:guide>
        <p15:guide id="3" pos="288" userDrawn="1">
          <p15:clr>
            <a:srgbClr val="5ACBF0"/>
          </p15:clr>
        </p15:guide>
        <p15:guide id="4" pos="7392" userDrawn="1">
          <p15:clr>
            <a:srgbClr val="5ACBF0"/>
          </p15:clr>
        </p15:guide>
        <p15:guide id="5" orient="horz" pos="576" userDrawn="1">
          <p15:clr>
            <a:srgbClr val="5ACBF0"/>
          </p15:clr>
        </p15:guide>
        <p15:guide id="6" orient="horz" pos="3744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80DF88-AC53-41A3-8067-D7E6D5DB1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755C1-18CC-4FD3-A030-3DAF46991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029F1-B791-445F-A184-90CC7A1BEC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98767-7C9E-42DE-9782-D932A0FF1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60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11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12" userDrawn="1">
          <p15:clr>
            <a:srgbClr val="F26B43"/>
          </p15:clr>
        </p15:guide>
        <p15:guide id="2" pos="2568" userDrawn="1">
          <p15:clr>
            <a:srgbClr val="F26B43"/>
          </p15:clr>
        </p15:guide>
        <p15:guide id="3" pos="288" userDrawn="1">
          <p15:clr>
            <a:srgbClr val="5ACBF0"/>
          </p15:clr>
        </p15:guide>
        <p15:guide id="4" pos="7392" userDrawn="1">
          <p15:clr>
            <a:srgbClr val="5ACBF0"/>
          </p15:clr>
        </p15:guide>
        <p15:guide id="5" orient="horz" pos="576" userDrawn="1">
          <p15:clr>
            <a:srgbClr val="5ACBF0"/>
          </p15:clr>
        </p15:guide>
        <p15:guide id="6" orient="horz" pos="3744" userDrawn="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80DF88-AC53-41A3-8067-D7E6D5DB1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755C1-18CC-4FD3-A030-3DAF46991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029F1-B791-445F-A184-90CC7A1BEC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98767-7C9E-42DE-9782-D932A0FF1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50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12" userDrawn="1">
          <p15:clr>
            <a:srgbClr val="F26B43"/>
          </p15:clr>
        </p15:guide>
        <p15:guide id="2" pos="2568" userDrawn="1">
          <p15:clr>
            <a:srgbClr val="F26B43"/>
          </p15:clr>
        </p15:guide>
        <p15:guide id="3" pos="288" userDrawn="1">
          <p15:clr>
            <a:srgbClr val="5ACBF0"/>
          </p15:clr>
        </p15:guide>
        <p15:guide id="4" pos="7392" userDrawn="1">
          <p15:clr>
            <a:srgbClr val="5ACBF0"/>
          </p15:clr>
        </p15:guide>
        <p15:guide id="5" orient="horz" pos="576" userDrawn="1">
          <p15:clr>
            <a:srgbClr val="5ACBF0"/>
          </p15:clr>
        </p15:guide>
        <p15:guide id="6" orient="horz" pos="3744" userDrawn="1">
          <p15:clr>
            <a:srgbClr val="5ACBF0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80DF88-AC53-41A3-8067-D7E6D5DB1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755C1-18CC-4FD3-A030-3DAF46991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029F1-B791-445F-A184-90CC7A1BEC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98767-7C9E-42DE-9782-D932A0FF1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01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0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12" userDrawn="1">
          <p15:clr>
            <a:srgbClr val="F26B43"/>
          </p15:clr>
        </p15:guide>
        <p15:guide id="2" pos="2568" userDrawn="1">
          <p15:clr>
            <a:srgbClr val="F26B43"/>
          </p15:clr>
        </p15:guide>
        <p15:guide id="3" pos="288" userDrawn="1">
          <p15:clr>
            <a:srgbClr val="5ACBF0"/>
          </p15:clr>
        </p15:guide>
        <p15:guide id="4" pos="7392" userDrawn="1">
          <p15:clr>
            <a:srgbClr val="5ACBF0"/>
          </p15:clr>
        </p15:guide>
        <p15:guide id="5" orient="horz" pos="576" userDrawn="1">
          <p15:clr>
            <a:srgbClr val="5ACBF0"/>
          </p15:clr>
        </p15:guide>
        <p15:guide id="6" orient="horz" pos="3744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8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bstract image of curvy lines">
            <a:extLst>
              <a:ext uri="{FF2B5EF4-FFF2-40B4-BE49-F238E27FC236}">
                <a16:creationId xmlns:a16="http://schemas.microsoft.com/office/drawing/2014/main" id="{81F59575-96AE-45B0-B1FB-3CFC139E9D1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/>
        </p:blipFill>
        <p:spPr>
          <a:xfrm>
            <a:off x="225" y="0"/>
            <a:ext cx="12191550" cy="685799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B1C695-CA6B-C3BC-5E5D-AFE5254AEAE8}"/>
              </a:ext>
            </a:extLst>
          </p:cNvPr>
          <p:cNvSpPr txBox="1"/>
          <p:nvPr/>
        </p:nvSpPr>
        <p:spPr>
          <a:xfrm>
            <a:off x="2360140" y="2335426"/>
            <a:ext cx="6660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This is a {main title}</a:t>
            </a:r>
          </a:p>
        </p:txBody>
      </p:sp>
    </p:spTree>
    <p:extLst>
      <p:ext uri="{BB962C8B-B14F-4D97-AF65-F5344CB8AC3E}">
        <p14:creationId xmlns:p14="http://schemas.microsoft.com/office/powerpoint/2010/main" val="1558315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6A8C9-9EB6-43DA-BD3E-58FAC144B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5605272" cy="1572126"/>
          </a:xfrm>
        </p:spPr>
        <p:txBody>
          <a:bodyPr anchor="ctr" anchorCtr="0"/>
          <a:lstStyle/>
          <a:p>
            <a:r>
              <a:rPr lang="en-US"/>
              <a:t>AMUSEMENTS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EACE68-C884-4900-BA05-58DEA15110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3072384"/>
            <a:ext cx="4946904" cy="2871216"/>
          </a:xfrm>
        </p:spPr>
        <p:txBody>
          <a:bodyPr/>
          <a:lstStyle/>
          <a:p>
            <a:r>
              <a:rPr lang="en-US" sz="1800">
                <a:effectLst/>
                <a:latin typeface="Segoe UI" panose="020B0502040204020203" pitchFamily="34" charset="0"/>
              </a:rPr>
              <a:t>Use this color palette when you want to tell a joyous and whimsical story. In this palette, PANTONE Very Peri injects a sense of playful freshness into the design, exuding a good-natured warmth that quickly engages the eye.</a:t>
            </a:r>
            <a:endParaRPr lang="en-US" dirty="0"/>
          </a:p>
        </p:txBody>
      </p:sp>
      <p:pic>
        <p:nvPicPr>
          <p:cNvPr id="8" name="Picture Placeholder 7" descr="A picture of a dog with his left ear standing up and wearing a scarf">
            <a:extLst>
              <a:ext uri="{FF2B5EF4-FFF2-40B4-BE49-F238E27FC236}">
                <a16:creationId xmlns:a16="http://schemas.microsoft.com/office/drawing/2014/main" id="{285E2395-F258-4D5F-8EC1-2192791DA18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2091" r="8809"/>
          <a:stretch/>
        </p:blipFill>
        <p:spPr>
          <a:xfrm>
            <a:off x="7178040" y="457200"/>
            <a:ext cx="4562856" cy="6400800"/>
          </a:xfrm>
        </p:spPr>
      </p:pic>
    </p:spTree>
    <p:extLst>
      <p:ext uri="{BB962C8B-B14F-4D97-AF65-F5344CB8AC3E}">
        <p14:creationId xmlns:p14="http://schemas.microsoft.com/office/powerpoint/2010/main" val="1646138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E4EF4-8D58-4BFD-9454-26C0FB623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7467601" cy="1572768"/>
          </a:xfrm>
        </p:spPr>
        <p:txBody>
          <a:bodyPr>
            <a:normAutofit/>
          </a:bodyPr>
          <a:lstStyle/>
          <a:p>
            <a:r>
              <a:rPr lang="en-US" dirty="0"/>
              <a:t>USE THESE COLORS IN ANY POWERPOINT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D8AA20-608C-4737-B926-56858E7E7E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2540000"/>
            <a:ext cx="6591300" cy="3403600"/>
          </a:xfrm>
        </p:spPr>
        <p:txBody>
          <a:bodyPr tIns="0" bIns="0">
            <a:noAutofit/>
          </a:bodyPr>
          <a:lstStyle/>
          <a:p>
            <a:r>
              <a:rPr lang="en-US" dirty="0"/>
              <a:t>Select a shape or text box border. When you do that, the </a:t>
            </a:r>
            <a:r>
              <a:rPr lang="en-US" b="1" dirty="0"/>
              <a:t>Shape Format </a:t>
            </a:r>
            <a:r>
              <a:rPr lang="en-US" dirty="0"/>
              <a:t>tab appears. 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On the </a:t>
            </a:r>
            <a:r>
              <a:rPr lang="en-US" b="1" dirty="0"/>
              <a:t>Shape Format </a:t>
            </a:r>
            <a:r>
              <a:rPr lang="en-US" dirty="0"/>
              <a:t>tab, select </a:t>
            </a:r>
            <a:r>
              <a:rPr lang="en-US" b="1" dirty="0"/>
              <a:t>Shape Fill </a:t>
            </a:r>
            <a:r>
              <a:rPr lang="en-US" dirty="0"/>
              <a:t>&gt;</a:t>
            </a:r>
            <a:r>
              <a:rPr lang="en-US" b="1" dirty="0"/>
              <a:t> More Fill Colors</a:t>
            </a:r>
            <a:r>
              <a:rPr lang="en-US" dirty="0"/>
              <a:t>.</a:t>
            </a:r>
          </a:p>
          <a:p>
            <a:r>
              <a:rPr lang="en-US" dirty="0"/>
              <a:t>In the </a:t>
            </a:r>
            <a:r>
              <a:rPr lang="en-US" b="1" dirty="0"/>
              <a:t>Colors</a:t>
            </a:r>
            <a:r>
              <a:rPr lang="en-US" dirty="0"/>
              <a:t> box, select the </a:t>
            </a:r>
            <a:r>
              <a:rPr lang="en-US" b="1" dirty="0"/>
              <a:t>Custom</a:t>
            </a:r>
            <a:r>
              <a:rPr lang="en-US" dirty="0"/>
              <a:t> tab. </a:t>
            </a:r>
          </a:p>
          <a:p>
            <a:r>
              <a:rPr lang="en-US" dirty="0"/>
              <a:t>Enter the </a:t>
            </a:r>
            <a:r>
              <a:rPr lang="en-US" b="1" dirty="0"/>
              <a:t>Hex</a:t>
            </a:r>
            <a:r>
              <a:rPr lang="en-US" dirty="0"/>
              <a:t> value of the color you want to use.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B20C6C-45E3-4E4C-90FE-16001AF4580A}"/>
              </a:ext>
            </a:extLst>
          </p:cNvPr>
          <p:cNvSpPr txBox="1"/>
          <p:nvPr/>
        </p:nvSpPr>
        <p:spPr>
          <a:xfrm>
            <a:off x="788934" y="3300967"/>
            <a:ext cx="6095342" cy="581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Tip: </a:t>
            </a:r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change multiple shapes or text boxes, click the first shape or text box, and then press and hold Ctrl while you click the other shapes or text boxes.</a:t>
            </a:r>
          </a:p>
        </p:txBody>
      </p:sp>
      <p:pic>
        <p:nvPicPr>
          <p:cNvPr id="25" name="Picture Placeholder 24" descr="Screen shot of colors menu">
            <a:extLst>
              <a:ext uri="{FF2B5EF4-FFF2-40B4-BE49-F238E27FC236}">
                <a16:creationId xmlns:a16="http://schemas.microsoft.com/office/drawing/2014/main" id="{3A3C5CBC-9F9C-4F88-847E-7EB8E3B712B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300" y="1384300"/>
            <a:ext cx="3410712" cy="4572000"/>
          </a:xfr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443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standing on a rock while looking at the ocean wave with outstretched arms">
            <a:extLst>
              <a:ext uri="{FF2B5EF4-FFF2-40B4-BE49-F238E27FC236}">
                <a16:creationId xmlns:a16="http://schemas.microsoft.com/office/drawing/2014/main" id="{8C1A64BB-92C4-44CC-9AB7-8416F1B9BF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solidFill>
            <a:srgbClr val="6768AB">
              <a:alpha val="75000"/>
            </a:srgbClr>
          </a:solidFill>
        </p:spPr>
      </p:pic>
      <p:sp>
        <p:nvSpPr>
          <p:cNvPr id="9" name="Rectangle 8" descr="Shaded overlay">
            <a:extLst>
              <a:ext uri="{FF2B5EF4-FFF2-40B4-BE49-F238E27FC236}">
                <a16:creationId xmlns:a16="http://schemas.microsoft.com/office/drawing/2014/main" id="{558C501A-DC1F-4BA4-BFFA-44EF8845A3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768AB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35A981B-6487-4B00-9EAF-D0D748FA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</p:spPr>
        <p:txBody>
          <a:bodyPr/>
          <a:lstStyle/>
          <a:p>
            <a:r>
              <a:rPr lang="en-US" dirty="0"/>
              <a:t>{title}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3F7E3B-CE99-4770-8587-6554C15693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29000" y="2240280"/>
            <a:ext cx="4645152" cy="4197096"/>
          </a:xfrm>
        </p:spPr>
        <p:txBody>
          <a:bodyPr/>
          <a:lstStyle/>
          <a:p>
            <a:r>
              <a:rPr lang="en-US" dirty="0"/>
              <a:t>{content}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EDE81D-93CC-E307-416A-A3DE61420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029" y="2432654"/>
            <a:ext cx="21082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11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219A53-983C-4CAC-81BB-5FADEB962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>
            <a:normAutofit/>
          </a:bodyPr>
          <a:lstStyle/>
          <a:p>
            <a:r>
              <a:rPr lang="en-US" dirty="0"/>
              <a:t>BALANCING </a:t>
            </a:r>
            <a:br>
              <a:rPr lang="en-US" dirty="0"/>
            </a:br>
            <a:r>
              <a:rPr lang="en-US" dirty="0"/>
              <a:t>ACT</a:t>
            </a:r>
          </a:p>
        </p:txBody>
      </p:sp>
      <p:pic>
        <p:nvPicPr>
          <p:cNvPr id="16" name="Picture Placeholder 15" descr="Color swatch burnished lilac">
            <a:extLst>
              <a:ext uri="{FF2B5EF4-FFF2-40B4-BE49-F238E27FC236}">
                <a16:creationId xmlns:a16="http://schemas.microsoft.com/office/drawing/2014/main" id="{06C418C8-E4DE-443D-B15E-21726F9C39D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05" r="105"/>
          <a:stretch/>
        </p:blipFill>
        <p:spPr>
          <a:xfrm>
            <a:off x="4279900" y="1463675"/>
            <a:ext cx="1498600" cy="2193925"/>
          </a:xfrm>
        </p:spPr>
      </p:pic>
      <p:pic>
        <p:nvPicPr>
          <p:cNvPr id="19" name="Picture Placeholder 18" descr="Color swatch lotus">
            <a:extLst>
              <a:ext uri="{FF2B5EF4-FFF2-40B4-BE49-F238E27FC236}">
                <a16:creationId xmlns:a16="http://schemas.microsoft.com/office/drawing/2014/main" id="{FC598C8E-741E-4163-8963-6732DA270C8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105" r="105"/>
          <a:stretch/>
        </p:blipFill>
        <p:spPr>
          <a:xfrm>
            <a:off x="6227064" y="1463040"/>
            <a:ext cx="1499616" cy="2194560"/>
          </a:xfrm>
        </p:spPr>
      </p:pic>
      <p:pic>
        <p:nvPicPr>
          <p:cNvPr id="21" name="Picture Placeholder 20" descr="Color swatch muted clay">
            <a:extLst>
              <a:ext uri="{FF2B5EF4-FFF2-40B4-BE49-F238E27FC236}">
                <a16:creationId xmlns:a16="http://schemas.microsoft.com/office/drawing/2014/main" id="{0ADDB0E7-631D-426A-9C78-9809C437D02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52" r="52"/>
          <a:stretch/>
        </p:blipFill>
        <p:spPr>
          <a:xfrm>
            <a:off x="8174736" y="1463040"/>
            <a:ext cx="1499616" cy="2194560"/>
          </a:xfrm>
        </p:spPr>
      </p:pic>
      <p:pic>
        <p:nvPicPr>
          <p:cNvPr id="23" name="Picture Placeholder 22" descr="Color swatch dried moss">
            <a:extLst>
              <a:ext uri="{FF2B5EF4-FFF2-40B4-BE49-F238E27FC236}">
                <a16:creationId xmlns:a16="http://schemas.microsoft.com/office/drawing/2014/main" id="{18BD0AE2-C2A1-48BC-A9AA-091D1B136EC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l="257" r="257"/>
          <a:stretch/>
        </p:blipFill>
        <p:spPr>
          <a:xfrm>
            <a:off x="10122408" y="1463040"/>
            <a:ext cx="1499616" cy="2194560"/>
          </a:xfrm>
        </p:spPr>
      </p:pic>
      <p:pic>
        <p:nvPicPr>
          <p:cNvPr id="25" name="Picture Placeholder 24" descr="Color swatch very peri">
            <a:extLst>
              <a:ext uri="{FF2B5EF4-FFF2-40B4-BE49-F238E27FC236}">
                <a16:creationId xmlns:a16="http://schemas.microsoft.com/office/drawing/2014/main" id="{ECA4A7D6-54B1-4F53-A806-BFCE9620310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6"/>
          <a:srcRect l="105" r="105"/>
          <a:stretch/>
        </p:blipFill>
        <p:spPr>
          <a:xfrm>
            <a:off x="4279392" y="4087368"/>
            <a:ext cx="1499616" cy="2194560"/>
          </a:xfrm>
        </p:spPr>
      </p:pic>
      <p:pic>
        <p:nvPicPr>
          <p:cNvPr id="27" name="Picture Placeholder 26" descr="Color swatch granite green">
            <a:extLst>
              <a:ext uri="{FF2B5EF4-FFF2-40B4-BE49-F238E27FC236}">
                <a16:creationId xmlns:a16="http://schemas.microsoft.com/office/drawing/2014/main" id="{B032D337-92A4-4062-B569-4A8E78D2DD7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7"/>
          <a:srcRect l="105" r="105"/>
          <a:stretch/>
        </p:blipFill>
        <p:spPr>
          <a:xfrm>
            <a:off x="6227064" y="4087368"/>
            <a:ext cx="1499616" cy="2194560"/>
          </a:xfrm>
        </p:spPr>
      </p:pic>
      <p:pic>
        <p:nvPicPr>
          <p:cNvPr id="30" name="Picture Placeholder 29" descr="Color swatch hawthorn rose">
            <a:extLst>
              <a:ext uri="{FF2B5EF4-FFF2-40B4-BE49-F238E27FC236}">
                <a16:creationId xmlns:a16="http://schemas.microsoft.com/office/drawing/2014/main" id="{52B762D2-C8CC-477D-87FA-F34749DA105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8"/>
          <a:srcRect l="257" r="257"/>
          <a:stretch/>
        </p:blipFill>
        <p:spPr>
          <a:xfrm>
            <a:off x="8174736" y="4087368"/>
            <a:ext cx="1499616" cy="2194560"/>
          </a:xfrm>
        </p:spPr>
      </p:pic>
      <p:pic>
        <p:nvPicPr>
          <p:cNvPr id="32" name="Picture Placeholder 31" descr="Color swatch elderberry">
            <a:extLst>
              <a:ext uri="{FF2B5EF4-FFF2-40B4-BE49-F238E27FC236}">
                <a16:creationId xmlns:a16="http://schemas.microsoft.com/office/drawing/2014/main" id="{4C52D5C4-B717-4DE1-ABCD-BC8CF65800E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9"/>
          <a:srcRect l="52" r="52"/>
          <a:stretch/>
        </p:blipFill>
        <p:spPr>
          <a:xfrm>
            <a:off x="10122408" y="4087368"/>
            <a:ext cx="1499616" cy="2194560"/>
          </a:xfrm>
        </p:spPr>
      </p:pic>
    </p:spTree>
    <p:extLst>
      <p:ext uri="{BB962C8B-B14F-4D97-AF65-F5344CB8AC3E}">
        <p14:creationId xmlns:p14="http://schemas.microsoft.com/office/powerpoint/2010/main" val="2382148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44986A6-583D-4323-BBE6-0C4C3B146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399032"/>
            <a:ext cx="3619501" cy="877824"/>
          </a:xfrm>
        </p:spPr>
        <p:txBody>
          <a:bodyPr/>
          <a:lstStyle/>
          <a:p>
            <a:r>
              <a:rPr lang="en-US" dirty="0"/>
              <a:t>BALANCING 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91B0F8-EDCA-43C7-A602-F46DA2202A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2779776"/>
            <a:ext cx="3465576" cy="3255264"/>
          </a:xfrm>
        </p:spPr>
        <p:txBody>
          <a:bodyPr>
            <a:noAutofit/>
          </a:bodyPr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Use this color palette when you want a balance between warm and cool. PANTONE Very Peri is intensified within this artfully calibrated palette, injecting a feeling of liveliness and visual vibration.</a:t>
            </a:r>
            <a:endParaRPr lang="en-US" dirty="0"/>
          </a:p>
        </p:txBody>
      </p:sp>
      <p:pic>
        <p:nvPicPr>
          <p:cNvPr id="31" name="Picture Placeholder 12" descr="A person holding a baby with their noses and foreheads touching">
            <a:extLst>
              <a:ext uri="{FF2B5EF4-FFF2-40B4-BE49-F238E27FC236}">
                <a16:creationId xmlns:a16="http://schemas.microsoft.com/office/drawing/2014/main" id="{E6A8DD7D-03FE-4E34-BC50-4488924D5D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" b="3"/>
          <a:stretch/>
        </p:blipFill>
        <p:spPr>
          <a:xfrm>
            <a:off x="4254500" y="0"/>
            <a:ext cx="7480300" cy="6858000"/>
          </a:xfr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41CB42D-A527-44ED-ADE2-30B3266BA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D873CAEF-1560-6118-0942-70CA226F3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705359"/>
              </p:ext>
            </p:extLst>
          </p:nvPr>
        </p:nvGraphicFramePr>
        <p:xfrm>
          <a:off x="4254500" y="5141096"/>
          <a:ext cx="7708904" cy="1475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613">
                  <a:extLst>
                    <a:ext uri="{9D8B030D-6E8A-4147-A177-3AD203B41FA5}">
                      <a16:colId xmlns:a16="http://schemas.microsoft.com/office/drawing/2014/main" val="873142793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2579016465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601935320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995549155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2307154946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3201136867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914391539"/>
                    </a:ext>
                  </a:extLst>
                </a:gridCol>
                <a:gridCol w="963613">
                  <a:extLst>
                    <a:ext uri="{9D8B030D-6E8A-4147-A177-3AD203B41FA5}">
                      <a16:colId xmlns:a16="http://schemas.microsoft.com/office/drawing/2014/main" val="3604170864"/>
                    </a:ext>
                  </a:extLst>
                </a:gridCol>
              </a:tblGrid>
              <a:tr h="368901">
                <a:tc>
                  <a:txBody>
                    <a:bodyPr/>
                    <a:lstStyle/>
                    <a:p>
                      <a:r>
                        <a:rPr lang="en-CN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N" dirty="0"/>
                        <a:t>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798155"/>
                  </a:ext>
                </a:extLst>
              </a:tr>
              <a:tr h="368901"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973665"/>
                  </a:ext>
                </a:extLst>
              </a:tr>
              <a:tr h="368901"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749265"/>
                  </a:ext>
                </a:extLst>
              </a:tr>
              <a:tr h="368901"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814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177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7D823E-45F8-4F3B-90EB-782ED1EAE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 anchor="b" anchorCtr="0"/>
          <a:lstStyle/>
          <a:p>
            <a:r>
              <a:rPr lang="en-US" dirty="0"/>
              <a:t>WELLSPRING</a:t>
            </a:r>
          </a:p>
        </p:txBody>
      </p:sp>
      <p:pic>
        <p:nvPicPr>
          <p:cNvPr id="46" name="Picture Placeholder 45" descr="Color swatch greenbrier">
            <a:extLst>
              <a:ext uri="{FF2B5EF4-FFF2-40B4-BE49-F238E27FC236}">
                <a16:creationId xmlns:a16="http://schemas.microsoft.com/office/drawing/2014/main" id="{9C63DD83-083A-4E50-AA2A-C423EACA652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05" r="105"/>
          <a:stretch/>
        </p:blipFill>
        <p:spPr>
          <a:xfrm>
            <a:off x="4279392" y="1463040"/>
            <a:ext cx="1499616" cy="2194560"/>
          </a:xfrm>
        </p:spPr>
      </p:pic>
      <p:pic>
        <p:nvPicPr>
          <p:cNvPr id="48" name="Picture Placeholder 47" descr="Color swatch foliage">
            <a:extLst>
              <a:ext uri="{FF2B5EF4-FFF2-40B4-BE49-F238E27FC236}">
                <a16:creationId xmlns:a16="http://schemas.microsoft.com/office/drawing/2014/main" id="{DA6BC49B-D8CD-4DDE-ACAA-16579353B0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105" r="105"/>
          <a:stretch/>
        </p:blipFill>
        <p:spPr>
          <a:xfrm>
            <a:off x="6227064" y="1463040"/>
            <a:ext cx="1499616" cy="2194560"/>
          </a:xfrm>
        </p:spPr>
      </p:pic>
      <p:pic>
        <p:nvPicPr>
          <p:cNvPr id="50" name="Picture Placeholder 49" descr="Color swatch treetop">
            <a:extLst>
              <a:ext uri="{FF2B5EF4-FFF2-40B4-BE49-F238E27FC236}">
                <a16:creationId xmlns:a16="http://schemas.microsoft.com/office/drawing/2014/main" id="{167C13AC-E4E0-4CB7-AB6B-4E6885C93A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52" r="52"/>
          <a:stretch/>
        </p:blipFill>
        <p:spPr>
          <a:xfrm>
            <a:off x="8174736" y="1463040"/>
            <a:ext cx="1499616" cy="2194560"/>
          </a:xfrm>
        </p:spPr>
      </p:pic>
      <p:pic>
        <p:nvPicPr>
          <p:cNvPr id="52" name="Picture Placeholder 51" descr="Color swatch celery">
            <a:extLst>
              <a:ext uri="{FF2B5EF4-FFF2-40B4-BE49-F238E27FC236}">
                <a16:creationId xmlns:a16="http://schemas.microsoft.com/office/drawing/2014/main" id="{24C85A61-F9D6-4347-BFDD-6B8F0450BC6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l="52" r="52"/>
          <a:stretch/>
        </p:blipFill>
        <p:spPr>
          <a:xfrm>
            <a:off x="10122408" y="1463040"/>
            <a:ext cx="1499616" cy="2194560"/>
          </a:xfrm>
        </p:spPr>
      </p:pic>
      <p:pic>
        <p:nvPicPr>
          <p:cNvPr id="54" name="Picture Placeholder 53" descr="Color swatch chai tea">
            <a:extLst>
              <a:ext uri="{FF2B5EF4-FFF2-40B4-BE49-F238E27FC236}">
                <a16:creationId xmlns:a16="http://schemas.microsoft.com/office/drawing/2014/main" id="{DC78F0D5-25AF-47C4-A483-BDC98D5FC7A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6"/>
          <a:srcRect l="105" r="105"/>
          <a:stretch/>
        </p:blipFill>
        <p:spPr>
          <a:xfrm>
            <a:off x="4279392" y="4087368"/>
            <a:ext cx="1499616" cy="2194560"/>
          </a:xfrm>
        </p:spPr>
      </p:pic>
      <p:pic>
        <p:nvPicPr>
          <p:cNvPr id="56" name="Picture Placeholder 55" descr="Color swatch dewberry">
            <a:extLst>
              <a:ext uri="{FF2B5EF4-FFF2-40B4-BE49-F238E27FC236}">
                <a16:creationId xmlns:a16="http://schemas.microsoft.com/office/drawing/2014/main" id="{22E96B7C-DD7B-455F-998A-444143B3F67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7"/>
          <a:srcRect l="105" r="105"/>
          <a:stretch/>
        </p:blipFill>
        <p:spPr>
          <a:xfrm>
            <a:off x="6227064" y="4087368"/>
            <a:ext cx="1499616" cy="2194560"/>
          </a:xfrm>
        </p:spPr>
      </p:pic>
      <p:pic>
        <p:nvPicPr>
          <p:cNvPr id="58" name="Picture Placeholder 57" descr="Color swatch very peri">
            <a:extLst>
              <a:ext uri="{FF2B5EF4-FFF2-40B4-BE49-F238E27FC236}">
                <a16:creationId xmlns:a16="http://schemas.microsoft.com/office/drawing/2014/main" id="{67E5FD99-94C2-4405-934F-3CC1F81AFC9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8"/>
          <a:srcRect l="52" r="52"/>
          <a:stretch/>
        </p:blipFill>
        <p:spPr>
          <a:xfrm>
            <a:off x="8174736" y="4087368"/>
            <a:ext cx="1499616" cy="2194560"/>
          </a:xfrm>
        </p:spPr>
      </p:pic>
      <p:pic>
        <p:nvPicPr>
          <p:cNvPr id="60" name="Picture Placeholder 59" descr="Color swatch eggshell blue">
            <a:extLst>
              <a:ext uri="{FF2B5EF4-FFF2-40B4-BE49-F238E27FC236}">
                <a16:creationId xmlns:a16="http://schemas.microsoft.com/office/drawing/2014/main" id="{6EC317D2-257D-4F75-B14B-4914AB28768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9"/>
          <a:srcRect l="52" r="52"/>
          <a:stretch/>
        </p:blipFill>
        <p:spPr>
          <a:xfrm>
            <a:off x="10122408" y="4087368"/>
            <a:ext cx="1499616" cy="2194560"/>
          </a:xfrm>
        </p:spPr>
      </p:pic>
    </p:spTree>
    <p:extLst>
      <p:ext uri="{BB962C8B-B14F-4D97-AF65-F5344CB8AC3E}">
        <p14:creationId xmlns:p14="http://schemas.microsoft.com/office/powerpoint/2010/main" val="2378376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7C909B-0AD0-483C-AAC3-96A0A3D16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371600"/>
            <a:ext cx="3619501" cy="877824"/>
          </a:xfrm>
        </p:spPr>
        <p:txBody>
          <a:bodyPr/>
          <a:lstStyle/>
          <a:p>
            <a:r>
              <a:rPr lang="en-US" dirty="0"/>
              <a:t>WELLSPRING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154013F-D2A9-4715-ACE2-3720EA35B8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2779776"/>
            <a:ext cx="3465576" cy="3255264"/>
          </a:xfrm>
        </p:spPr>
        <p:txBody>
          <a:bodyPr/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Use this color palette when you want a blend of nature-infused hues that highlight the compatibility of the greens and the “health giving” properties of these deliciously subtle and nourishing hues.</a:t>
            </a:r>
            <a:endParaRPr lang="en-US" dirty="0"/>
          </a:p>
        </p:txBody>
      </p:sp>
      <p:pic>
        <p:nvPicPr>
          <p:cNvPr id="10" name="Picture Placeholder 5" descr="Close up of white flower on black background">
            <a:extLst>
              <a:ext uri="{FF2B5EF4-FFF2-40B4-BE49-F238E27FC236}">
                <a16:creationId xmlns:a16="http://schemas.microsoft.com/office/drawing/2014/main" id="{025F302E-F817-4901-88E0-088AAEB6D5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78" b="17178"/>
          <a:stretch/>
        </p:blipFill>
        <p:spPr>
          <a:xfrm>
            <a:off x="4708525" y="960438"/>
            <a:ext cx="6575425" cy="5075237"/>
          </a:xfrm>
        </p:spPr>
      </p:pic>
    </p:spTree>
    <p:extLst>
      <p:ext uri="{BB962C8B-B14F-4D97-AF65-F5344CB8AC3E}">
        <p14:creationId xmlns:p14="http://schemas.microsoft.com/office/powerpoint/2010/main" val="1881260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7D823E-45F8-4F3B-90EB-782ED1EAE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/>
          <a:p>
            <a:r>
              <a:rPr lang="en-US" dirty="0"/>
              <a:t>THE STAR </a:t>
            </a:r>
            <a:br>
              <a:rPr lang="en-US" dirty="0"/>
            </a:br>
            <a:r>
              <a:rPr lang="en-US" dirty="0"/>
              <a:t>OF THE SHOW</a:t>
            </a:r>
          </a:p>
        </p:txBody>
      </p:sp>
      <p:pic>
        <p:nvPicPr>
          <p:cNvPr id="7" name="Picture Placeholder 6" descr="Color swatch anthracite">
            <a:extLst>
              <a:ext uri="{FF2B5EF4-FFF2-40B4-BE49-F238E27FC236}">
                <a16:creationId xmlns:a16="http://schemas.microsoft.com/office/drawing/2014/main" id="{EDC2FB36-C4DF-4444-AF69-B20EBDC89A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05" r="105"/>
          <a:stretch/>
        </p:blipFill>
        <p:spPr>
          <a:xfrm>
            <a:off x="4279392" y="1463040"/>
            <a:ext cx="1499616" cy="2194560"/>
          </a:xfrm>
        </p:spPr>
      </p:pic>
      <p:pic>
        <p:nvPicPr>
          <p:cNvPr id="24" name="Picture Placeholder 23" descr="Color swatch volcanic glass">
            <a:extLst>
              <a:ext uri="{FF2B5EF4-FFF2-40B4-BE49-F238E27FC236}">
                <a16:creationId xmlns:a16="http://schemas.microsoft.com/office/drawing/2014/main" id="{0C2F4972-6121-487E-9184-B6DAD5BCAF7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105" r="105"/>
          <a:stretch/>
        </p:blipFill>
        <p:spPr>
          <a:xfrm>
            <a:off x="6227064" y="1463040"/>
            <a:ext cx="1499616" cy="2194560"/>
          </a:xfrm>
        </p:spPr>
      </p:pic>
      <p:pic>
        <p:nvPicPr>
          <p:cNvPr id="30" name="Picture Placeholder 29" descr="Color swatch deep taupe">
            <a:extLst>
              <a:ext uri="{FF2B5EF4-FFF2-40B4-BE49-F238E27FC236}">
                <a16:creationId xmlns:a16="http://schemas.microsoft.com/office/drawing/2014/main" id="{9D9D875B-E5FC-426B-8884-22C87FA1F59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257" r="257"/>
          <a:stretch/>
        </p:blipFill>
        <p:spPr>
          <a:xfrm>
            <a:off x="8174736" y="1463040"/>
            <a:ext cx="1499616" cy="2194560"/>
          </a:xfrm>
        </p:spPr>
      </p:pic>
      <p:pic>
        <p:nvPicPr>
          <p:cNvPr id="32" name="Picture Placeholder 31" descr="Color swatch plaza taupe">
            <a:extLst>
              <a:ext uri="{FF2B5EF4-FFF2-40B4-BE49-F238E27FC236}">
                <a16:creationId xmlns:a16="http://schemas.microsoft.com/office/drawing/2014/main" id="{30D4484E-E142-413F-9D0E-54E2AE148ED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l="52" r="52"/>
          <a:stretch/>
        </p:blipFill>
        <p:spPr>
          <a:xfrm>
            <a:off x="10122408" y="1463040"/>
            <a:ext cx="1499616" cy="2194560"/>
          </a:xfrm>
        </p:spPr>
      </p:pic>
      <p:pic>
        <p:nvPicPr>
          <p:cNvPr id="34" name="Picture Placeholder 33" descr="Color swatch white sand">
            <a:extLst>
              <a:ext uri="{FF2B5EF4-FFF2-40B4-BE49-F238E27FC236}">
                <a16:creationId xmlns:a16="http://schemas.microsoft.com/office/drawing/2014/main" id="{DAE94DE2-B33F-4EB8-866A-F00647B91C1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6"/>
          <a:srcRect l="105" r="105"/>
          <a:stretch/>
        </p:blipFill>
        <p:spPr>
          <a:xfrm>
            <a:off x="4279392" y="4087368"/>
            <a:ext cx="1499616" cy="2194560"/>
          </a:xfrm>
        </p:spPr>
      </p:pic>
      <p:pic>
        <p:nvPicPr>
          <p:cNvPr id="36" name="Picture Placeholder 35" descr="Color swatch petrified oak">
            <a:extLst>
              <a:ext uri="{FF2B5EF4-FFF2-40B4-BE49-F238E27FC236}">
                <a16:creationId xmlns:a16="http://schemas.microsoft.com/office/drawing/2014/main" id="{7C30B3E2-6FCF-4BCC-B91A-633A92ECB85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7"/>
          <a:srcRect l="105" r="105"/>
          <a:stretch/>
        </p:blipFill>
        <p:spPr>
          <a:xfrm>
            <a:off x="6227064" y="4087368"/>
            <a:ext cx="1499616" cy="2194560"/>
          </a:xfrm>
        </p:spPr>
      </p:pic>
      <p:pic>
        <p:nvPicPr>
          <p:cNvPr id="38" name="Picture Placeholder 37" descr="Color swatch cloud dance">
            <a:extLst>
              <a:ext uri="{FF2B5EF4-FFF2-40B4-BE49-F238E27FC236}">
                <a16:creationId xmlns:a16="http://schemas.microsoft.com/office/drawing/2014/main" id="{543D04A7-69B1-4E48-915F-E47DB2E5C06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8"/>
          <a:srcRect l="52" r="52"/>
          <a:stretch/>
        </p:blipFill>
        <p:spPr>
          <a:xfrm>
            <a:off x="8174736" y="4087368"/>
            <a:ext cx="1499616" cy="2194560"/>
          </a:xfrm>
        </p:spPr>
      </p:pic>
      <p:pic>
        <p:nvPicPr>
          <p:cNvPr id="40" name="Picture Placeholder 39" descr="Color swatch very peri">
            <a:extLst>
              <a:ext uri="{FF2B5EF4-FFF2-40B4-BE49-F238E27FC236}">
                <a16:creationId xmlns:a16="http://schemas.microsoft.com/office/drawing/2014/main" id="{5F1FBBB4-ABD1-4D8A-97AD-95DE5241962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9"/>
          <a:srcRect l="52" r="52"/>
          <a:stretch/>
        </p:blipFill>
        <p:spPr>
          <a:xfrm>
            <a:off x="10122408" y="4087368"/>
            <a:ext cx="1499616" cy="2194560"/>
          </a:xfrm>
        </p:spPr>
      </p:pic>
    </p:spTree>
    <p:extLst>
      <p:ext uri="{BB962C8B-B14F-4D97-AF65-F5344CB8AC3E}">
        <p14:creationId xmlns:p14="http://schemas.microsoft.com/office/powerpoint/2010/main" val="1294161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6A8C9-9EB6-43DA-BD3E-58FAC144B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914400"/>
            <a:ext cx="5638801" cy="1572126"/>
          </a:xfrm>
        </p:spPr>
        <p:txBody>
          <a:bodyPr/>
          <a:lstStyle/>
          <a:p>
            <a:r>
              <a:rPr lang="en-US" dirty="0"/>
              <a:t>THE STAR OF THE SHOW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EACE68-C884-4900-BA05-58DEA15110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2489200"/>
            <a:ext cx="5202936" cy="3547872"/>
          </a:xfrm>
        </p:spPr>
        <p:txBody>
          <a:bodyPr/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When you want a more elegant approach, the dynamic presence of PANTONE Very Peri shines as the star of the show in this palette of classics and neutrals whose understated stylishness conveys a message of timeless sophistication.</a:t>
            </a:r>
            <a:endParaRPr lang="en-US" dirty="0"/>
          </a:p>
        </p:txBody>
      </p:sp>
      <p:pic>
        <p:nvPicPr>
          <p:cNvPr id="7" name="Picture Placeholder 6" descr="Picture of a spiral staircase">
            <a:extLst>
              <a:ext uri="{FF2B5EF4-FFF2-40B4-BE49-F238E27FC236}">
                <a16:creationId xmlns:a16="http://schemas.microsoft.com/office/drawing/2014/main" id="{85B5D68D-0A19-45D6-AE1A-3B9217CF47B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7700" y="914400"/>
            <a:ext cx="4334256" cy="5093208"/>
          </a:xfrm>
        </p:spPr>
      </p:pic>
    </p:spTree>
    <p:extLst>
      <p:ext uri="{BB962C8B-B14F-4D97-AF65-F5344CB8AC3E}">
        <p14:creationId xmlns:p14="http://schemas.microsoft.com/office/powerpoint/2010/main" val="2943388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110C83CB-3D9E-4AB8-9D97-83A5221F6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/>
          <a:lstStyle/>
          <a:p>
            <a:r>
              <a:rPr lang="en-US" dirty="0"/>
              <a:t>AMUSEMENTS</a:t>
            </a:r>
          </a:p>
        </p:txBody>
      </p:sp>
      <p:pic>
        <p:nvPicPr>
          <p:cNvPr id="22" name="Picture Placeholder 21" descr="Color swatch tawny orange">
            <a:extLst>
              <a:ext uri="{FF2B5EF4-FFF2-40B4-BE49-F238E27FC236}">
                <a16:creationId xmlns:a16="http://schemas.microsoft.com/office/drawing/2014/main" id="{E90EFA49-87AA-420E-A193-C251608447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05" r="105"/>
          <a:stretch/>
        </p:blipFill>
        <p:spPr>
          <a:xfrm>
            <a:off x="4279392" y="1463040"/>
            <a:ext cx="1499616" cy="2194560"/>
          </a:xfrm>
        </p:spPr>
      </p:pic>
      <p:pic>
        <p:nvPicPr>
          <p:cNvPr id="24" name="Picture Placeholder 23" descr="Color swatch very peri">
            <a:extLst>
              <a:ext uri="{FF2B5EF4-FFF2-40B4-BE49-F238E27FC236}">
                <a16:creationId xmlns:a16="http://schemas.microsoft.com/office/drawing/2014/main" id="{385F869F-60E2-47C0-BAF7-5ADA904E37D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105" r="105"/>
          <a:stretch/>
        </p:blipFill>
        <p:spPr>
          <a:xfrm>
            <a:off x="6227064" y="1463040"/>
            <a:ext cx="1499616" cy="2194560"/>
          </a:xfrm>
        </p:spPr>
      </p:pic>
      <p:pic>
        <p:nvPicPr>
          <p:cNvPr id="26" name="Picture Placeholder 25" descr="Color swatch iced coffee">
            <a:extLst>
              <a:ext uri="{FF2B5EF4-FFF2-40B4-BE49-F238E27FC236}">
                <a16:creationId xmlns:a16="http://schemas.microsoft.com/office/drawing/2014/main" id="{500B9E95-A0B6-44ED-A5B9-1DE0AF493F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52" r="52"/>
          <a:stretch/>
        </p:blipFill>
        <p:spPr>
          <a:xfrm>
            <a:off x="8174736" y="1463040"/>
            <a:ext cx="1499616" cy="2194560"/>
          </a:xfrm>
        </p:spPr>
      </p:pic>
      <p:pic>
        <p:nvPicPr>
          <p:cNvPr id="28" name="Picture Placeholder 27" descr="Color swatch pink flambe">
            <a:extLst>
              <a:ext uri="{FF2B5EF4-FFF2-40B4-BE49-F238E27FC236}">
                <a16:creationId xmlns:a16="http://schemas.microsoft.com/office/drawing/2014/main" id="{6C08EE4B-CAD5-4A12-8042-F3968B07C47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l="52" r="52"/>
          <a:stretch/>
        </p:blipFill>
        <p:spPr>
          <a:xfrm>
            <a:off x="10122408" y="1463040"/>
            <a:ext cx="1499616" cy="2194560"/>
          </a:xfrm>
        </p:spPr>
      </p:pic>
      <p:pic>
        <p:nvPicPr>
          <p:cNvPr id="30" name="Picture Placeholder 29" descr="Color swatch fuchsia pink">
            <a:extLst>
              <a:ext uri="{FF2B5EF4-FFF2-40B4-BE49-F238E27FC236}">
                <a16:creationId xmlns:a16="http://schemas.microsoft.com/office/drawing/2014/main" id="{87CFE92E-F489-4195-ABCD-D89E2663F9D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6"/>
          <a:srcRect l="105" r="105"/>
          <a:stretch/>
        </p:blipFill>
        <p:spPr>
          <a:xfrm>
            <a:off x="4279392" y="4087368"/>
            <a:ext cx="1499616" cy="2194560"/>
          </a:xfrm>
        </p:spPr>
      </p:pic>
      <p:pic>
        <p:nvPicPr>
          <p:cNvPr id="32" name="Picture Placeholder 31" descr="Color swatch paradise pink">
            <a:extLst>
              <a:ext uri="{FF2B5EF4-FFF2-40B4-BE49-F238E27FC236}">
                <a16:creationId xmlns:a16="http://schemas.microsoft.com/office/drawing/2014/main" id="{DD6340D8-6347-4F3C-B04F-6B0AFD6AD08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7"/>
          <a:srcRect l="105" r="105"/>
          <a:stretch/>
        </p:blipFill>
        <p:spPr>
          <a:xfrm>
            <a:off x="6227064" y="4087368"/>
            <a:ext cx="1499616" cy="2194560"/>
          </a:xfrm>
        </p:spPr>
      </p:pic>
      <p:pic>
        <p:nvPicPr>
          <p:cNvPr id="34" name="Picture Placeholder 33" descr="Color swatch cornsilk">
            <a:extLst>
              <a:ext uri="{FF2B5EF4-FFF2-40B4-BE49-F238E27FC236}">
                <a16:creationId xmlns:a16="http://schemas.microsoft.com/office/drawing/2014/main" id="{939A25C6-0BAB-4696-BEB2-EA80D9A5873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8"/>
          <a:srcRect l="52" r="52"/>
          <a:stretch/>
        </p:blipFill>
        <p:spPr>
          <a:xfrm>
            <a:off x="8174736" y="4087368"/>
            <a:ext cx="1499616" cy="2194560"/>
          </a:xfrm>
        </p:spPr>
      </p:pic>
      <p:pic>
        <p:nvPicPr>
          <p:cNvPr id="36" name="Picture Placeholder 35" descr="Color swatch tourmaline">
            <a:extLst>
              <a:ext uri="{FF2B5EF4-FFF2-40B4-BE49-F238E27FC236}">
                <a16:creationId xmlns:a16="http://schemas.microsoft.com/office/drawing/2014/main" id="{C9DE44EF-C424-4FDE-932C-92EAB598B2A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9"/>
          <a:srcRect l="257" r="257"/>
          <a:stretch/>
        </p:blipFill>
        <p:spPr>
          <a:xfrm>
            <a:off x="10122408" y="4087368"/>
            <a:ext cx="1499616" cy="2194560"/>
          </a:xfrm>
        </p:spPr>
      </p:pic>
    </p:spTree>
    <p:extLst>
      <p:ext uri="{BB962C8B-B14F-4D97-AF65-F5344CB8AC3E}">
        <p14:creationId xmlns:p14="http://schemas.microsoft.com/office/powerpoint/2010/main" val="3106832019"/>
      </p:ext>
    </p:extLst>
  </p:cSld>
  <p:clrMapOvr>
    <a:masterClrMapping/>
  </p:clrMapOvr>
</p:sld>
</file>

<file path=ppt/theme/theme1.xml><?xml version="1.0" encoding="utf-8"?>
<a:theme xmlns:a="http://schemas.openxmlformats.org/drawingml/2006/main" name="Balancing Act">
  <a:themeElements>
    <a:clrScheme name="Balancing Act">
      <a:dk1>
        <a:sysClr val="windowText" lastClr="000000"/>
      </a:dk1>
      <a:lt1>
        <a:sysClr val="window" lastClr="FFFFFF"/>
      </a:lt1>
      <a:dk2>
        <a:srgbClr val="8A4C5D"/>
      </a:dk2>
      <a:lt2>
        <a:srgbClr val="9E838E"/>
      </a:lt2>
      <a:accent1>
        <a:srgbClr val="C6ADB0"/>
      </a:accent1>
      <a:accent2>
        <a:srgbClr val="E3C0BF"/>
      </a:accent2>
      <a:accent3>
        <a:srgbClr val="D4937F"/>
      </a:accent3>
      <a:accent4>
        <a:srgbClr val="CCB87E"/>
      </a:accent4>
      <a:accent5>
        <a:srgbClr val="6667AB"/>
      </a:accent5>
      <a:accent6>
        <a:srgbClr val="86A094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ellspring">
  <a:themeElements>
    <a:clrScheme name="Wellspring">
      <a:dk1>
        <a:sysClr val="windowText" lastClr="000000"/>
      </a:dk1>
      <a:lt1>
        <a:sysClr val="window" lastClr="FFFFFF"/>
      </a:lt1>
      <a:dk2>
        <a:srgbClr val="A1CAC9"/>
      </a:dk2>
      <a:lt2>
        <a:srgbClr val="48996B"/>
      </a:lt2>
      <a:accent1>
        <a:srgbClr val="759F51"/>
      </a:accent1>
      <a:accent2>
        <a:srgbClr val="436A2F"/>
      </a:accent2>
      <a:accent3>
        <a:srgbClr val="CFBF54"/>
      </a:accent3>
      <a:accent4>
        <a:srgbClr val="B3832F"/>
      </a:accent4>
      <a:accent5>
        <a:srgbClr val="8C5896"/>
      </a:accent5>
      <a:accent6>
        <a:srgbClr val="6667AB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tar of the show">
  <a:themeElements>
    <a:clrScheme name="Star of the show">
      <a:dk1>
        <a:sysClr val="windowText" lastClr="000000"/>
      </a:dk1>
      <a:lt1>
        <a:sysClr val="window" lastClr="FFFFFF"/>
      </a:lt1>
      <a:dk2>
        <a:srgbClr val="29282D"/>
      </a:dk2>
      <a:lt2>
        <a:srgbClr val="625C60"/>
      </a:lt2>
      <a:accent1>
        <a:srgbClr val="7C6560"/>
      </a:accent1>
      <a:accent2>
        <a:srgbClr val="AEA392"/>
      </a:accent2>
      <a:accent3>
        <a:srgbClr val="DBD4D0"/>
      </a:accent3>
      <a:accent4>
        <a:srgbClr val="8E7961"/>
      </a:accent4>
      <a:accent5>
        <a:srgbClr val="F0EDE8"/>
      </a:accent5>
      <a:accent6>
        <a:srgbClr val="6667AB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musements">
  <a:themeElements>
    <a:clrScheme name="Amusements">
      <a:dk1>
        <a:sysClr val="windowText" lastClr="000000"/>
      </a:dk1>
      <a:lt1>
        <a:sysClr val="window" lastClr="FFFFFF"/>
      </a:lt1>
      <a:dk2>
        <a:srgbClr val="D77E6F"/>
      </a:dk2>
      <a:lt2>
        <a:srgbClr val="6667AB"/>
      </a:lt2>
      <a:accent1>
        <a:srgbClr val="B38F6A"/>
      </a:accent1>
      <a:accent2>
        <a:srgbClr val="D75078"/>
      </a:accent2>
      <a:accent3>
        <a:srgbClr val="E288B6"/>
      </a:accent3>
      <a:accent4>
        <a:srgbClr val="E9445D"/>
      </a:accent4>
      <a:accent5>
        <a:srgbClr val="EEC272"/>
      </a:accent5>
      <a:accent6>
        <a:srgbClr val="85A0A9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tf66906339_win32</Template>
  <TotalTime>0</TotalTime>
  <Words>292</Words>
  <Application>Microsoft Macintosh PowerPoint</Application>
  <PresentationFormat>Widescreen</PresentationFormat>
  <Paragraphs>33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Balancing Act</vt:lpstr>
      <vt:lpstr>Wellspring</vt:lpstr>
      <vt:lpstr>Star of the show</vt:lpstr>
      <vt:lpstr>Amusements</vt:lpstr>
      <vt:lpstr>PowerPoint Presentation</vt:lpstr>
      <vt:lpstr>{title}</vt:lpstr>
      <vt:lpstr>BALANCING  ACT</vt:lpstr>
      <vt:lpstr>BALANCING ACT</vt:lpstr>
      <vt:lpstr>WELLSPRING</vt:lpstr>
      <vt:lpstr>WELLSPRING </vt:lpstr>
      <vt:lpstr>THE STAR  OF THE SHOW</vt:lpstr>
      <vt:lpstr>THE STAR OF THE SHOW</vt:lpstr>
      <vt:lpstr>AMUSEMENTS</vt:lpstr>
      <vt:lpstr>AMUSEMENTS </vt:lpstr>
      <vt:lpstr>USE THESE COLORS IN ANY 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2021-12-08T21:54:28Z</dcterms:created>
  <dcterms:modified xsi:type="dcterms:W3CDTF">2022-08-30T09:18:54Z</dcterms:modified>
</cp:coreProperties>
</file>