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6200"/>
          </a:xfrm>
          <a:prstGeom prst="rect">
            <a:avLst/>
          </a:prstGeom>
          <a:solidFill>
            <a:srgbClr val="E9456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1832229" y="1552575"/>
            <a:ext cx="5479542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200"/>
              </a:spcAft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Personal Checklist App</a:t>
            </a:r>
            <a:endParaRPr lang="en-US" sz="3800" dirty="0"/>
          </a:p>
        </p:txBody>
      </p:sp>
      <p:sp>
        <p:nvSpPr>
          <p:cNvPr id="4" name="Text 2"/>
          <p:cNvSpPr/>
          <p:nvPr/>
        </p:nvSpPr>
        <p:spPr>
          <a:xfrm>
            <a:off x="1832229" y="2266950"/>
            <a:ext cx="547954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500"/>
              </a:spcAft>
              <a:buNone/>
            </a:pPr>
            <a:r>
              <a:rPr lang="en-US" sz="1800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Polished Task Management for Quick Demos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832229" y="2851100"/>
            <a:ext cx="5479542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892B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IDEA-012 | Version 2 | React + Vite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2030611" y="3276451"/>
            <a:ext cx="1080195" cy="314325"/>
          </a:xfrm>
          <a:prstGeom prst="roundRect">
            <a:avLst>
              <a:gd name="adj" fmla="val 60606"/>
            </a:avLst>
          </a:prstGeom>
          <a:solidFill>
            <a:srgbClr val="16213E"/>
          </a:solidFill>
          <a:ln w="9525">
            <a:solidFill>
              <a:srgbClr val="E9456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2210779" y="3362176"/>
            <a:ext cx="71985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&amp; Drop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3237756" y="3276451"/>
            <a:ext cx="995511" cy="314325"/>
          </a:xfrm>
          <a:prstGeom prst="roundRect">
            <a:avLst>
              <a:gd name="adj" fmla="val 60606"/>
            </a:avLst>
          </a:prstGeom>
          <a:solidFill>
            <a:srgbClr val="16213E"/>
          </a:solidFill>
          <a:ln w="9525">
            <a:solidFill>
              <a:srgbClr val="E9456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3418771" y="3362176"/>
            <a:ext cx="63348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Dark Mode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360218" y="3276451"/>
            <a:ext cx="1489621" cy="314325"/>
          </a:xfrm>
          <a:prstGeom prst="roundRect">
            <a:avLst>
              <a:gd name="adj" fmla="val 60606"/>
            </a:avLst>
          </a:prstGeom>
          <a:solidFill>
            <a:srgbClr val="16213E"/>
          </a:solidFill>
          <a:ln w="9525">
            <a:solidFill>
              <a:srgbClr val="E9456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4536292" y="3362176"/>
            <a:ext cx="113747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Keyboard Shortcuts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76789" y="3276451"/>
            <a:ext cx="1136600" cy="314325"/>
          </a:xfrm>
          <a:prstGeom prst="roundRect">
            <a:avLst>
              <a:gd name="adj" fmla="val 60606"/>
            </a:avLst>
          </a:prstGeom>
          <a:solidFill>
            <a:srgbClr val="16213E"/>
          </a:solidFill>
          <a:ln w="9525">
            <a:solidFill>
              <a:srgbClr val="E9456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156393" y="3362176"/>
            <a:ext cx="77739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Export/Import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01576"/>
          </a:xfrm>
          <a:prstGeom prst="rect">
            <a:avLst/>
          </a:prstGeom>
          <a:solidFill>
            <a:srgbClr val="1A1A2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203150"/>
            <a:ext cx="867928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Problem &amp; Target Users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17450" y="892076"/>
            <a:ext cx="421015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Problem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17450" y="1190476"/>
            <a:ext cx="4127599" cy="891480"/>
          </a:xfrm>
          <a:prstGeom prst="roundRect">
            <a:avLst>
              <a:gd name="adj" fmla="val 854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336500" y="1190476"/>
            <a:ext cx="0" cy="89148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7950" y="1342876"/>
            <a:ext cx="3860393" cy="586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40"/>
              </a:lnSpc>
              <a:buNone/>
            </a:pPr>
            <a:r>
              <a:rPr lang="en-US" sz="11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Need a </a:t>
            </a:r>
            <a:pPr algn="l" indent="0" marL="0">
              <a:lnSpc>
                <a:spcPts val="1540"/>
              </a:lnSpc>
              <a:buNone/>
            </a:pPr>
            <a:r>
              <a:rPr lang="en-US" sz="11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lightweight, local-only</a:t>
            </a:r>
            <a:pPr algn="l" indent="0" marL="0">
              <a:lnSpc>
                <a:spcPts val="1540"/>
              </a:lnSpc>
              <a:buNone/>
            </a:pPr>
            <a:r>
              <a:rPr lang="en-US" sz="11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task management tool that's polished enough for </a:t>
            </a:r>
            <a:pPr algn="l" indent="0" marL="0">
              <a:lnSpc>
                <a:spcPts val="1540"/>
              </a:lnSpc>
              <a:buNone/>
            </a:pPr>
            <a:r>
              <a:rPr lang="en-US" sz="11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quick demos</a:t>
            </a:r>
            <a:pPr algn="l" indent="0" marL="0">
              <a:lnSpc>
                <a:spcPts val="1540"/>
              </a:lnSpc>
              <a:buNone/>
            </a:pPr>
            <a:r>
              <a:rPr lang="en-US" sz="11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while remaining simple to implement.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17450" y="2208907"/>
            <a:ext cx="4127599" cy="695920"/>
          </a:xfrm>
          <a:prstGeom prst="roundRect">
            <a:avLst>
              <a:gd name="adj" fmla="val 10950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Shape 7"/>
          <p:cNvSpPr/>
          <p:nvPr/>
        </p:nvSpPr>
        <p:spPr>
          <a:xfrm>
            <a:off x="336500" y="2208907"/>
            <a:ext cx="0" cy="69592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07950" y="2361307"/>
            <a:ext cx="3860393" cy="39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40"/>
              </a:lnSpc>
              <a:buNone/>
            </a:pPr>
            <a:r>
              <a:rPr lang="en-US" sz="11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Existing tools are either too complex for demos or too basic to showcase modern UI patterns.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17450" y="3031778"/>
            <a:ext cx="4127599" cy="500360"/>
          </a:xfrm>
          <a:prstGeom prst="roundRect">
            <a:avLst>
              <a:gd name="adj" fmla="val 15229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336500" y="3031778"/>
            <a:ext cx="0" cy="50036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07950" y="3184178"/>
            <a:ext cx="3860393" cy="195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40"/>
              </a:lnSpc>
              <a:buNone/>
            </a:pPr>
            <a:r>
              <a:rPr lang="en-US" sz="11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backend required - purely client-side with data portability.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698950" y="892076"/>
            <a:ext cx="421015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 Users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698950" y="1190476"/>
            <a:ext cx="4127599" cy="1383804"/>
          </a:xfrm>
          <a:prstGeom prst="roundRect">
            <a:avLst>
              <a:gd name="adj" fmla="val 5507"/>
            </a:avLst>
          </a:prstGeom>
          <a:solidFill>
            <a:srgbClr val="16213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4851350" y="1342876"/>
            <a:ext cx="389925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Primary Audience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851350" y="1596777"/>
            <a:ext cx="3822799" cy="761702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Personal use (single user)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Demo/presentation scenarios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Quick prototyping showcase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Developers learning React patterns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698950" y="2726680"/>
            <a:ext cx="421015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Cases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698950" y="3025080"/>
            <a:ext cx="4127599" cy="1129903"/>
          </a:xfrm>
          <a:prstGeom prst="roundRect">
            <a:avLst>
              <a:gd name="adj" fmla="val 6744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4851350" y="3177480"/>
            <a:ext cx="3822799" cy="761702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Live coding demos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UI/UX pattern showcase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Personal task tracking</a:t>
            </a:r>
            <a:endParaRPr lang="en-US" sz="1000" dirty="0"/>
          </a:p>
          <a:p>
            <a:pPr algn="l" marL="95250" indent="-95250">
              <a:spcAft>
                <a:spcPts val="5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project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01576"/>
          </a:xfrm>
          <a:prstGeom prst="rect">
            <a:avLst/>
          </a:prstGeom>
          <a:solidFill>
            <a:srgbClr val="E9456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203150"/>
            <a:ext cx="867928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Features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53901" y="853976"/>
            <a:ext cx="880892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Core Features (Must Have)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53901" y="1073051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272951" y="1073051"/>
            <a:ext cx="0" cy="488752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18951" y="1174552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Task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418951" y="1346002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task with title + optional due date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2615803" y="1073051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2634853" y="1073051"/>
            <a:ext cx="0" cy="488752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780854" y="1174552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Task List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2780854" y="1346002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Display all tasks in a flat list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4977705" y="1073051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4996755" y="1073051"/>
            <a:ext cx="0" cy="488752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142756" y="1174552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 Task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142756" y="1346002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Toggle completion with strikethrough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253901" y="1663303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272951" y="1663303"/>
            <a:ext cx="0" cy="488752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18951" y="1764804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Due Date Visual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18951" y="1936254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Overdue (red), due-today (yellow)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253901" y="2279005"/>
            <a:ext cx="880892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 in v2 </a:t>
            </a:r>
            <a:pPr algn="l" indent="0" marL="0">
              <a:spcAft>
                <a:spcPts val="600"/>
              </a:spcAft>
              <a:buNone/>
            </a:pPr>
            <a:r>
              <a:rPr lang="en-US" sz="7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ENHANCED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53901" y="2498080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3" name="Shape 21"/>
          <p:cNvSpPr/>
          <p:nvPr/>
        </p:nvSpPr>
        <p:spPr>
          <a:xfrm>
            <a:off x="272951" y="2498080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18951" y="2599581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Reorder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418951" y="2771031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tasks to reorder priority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2615803" y="2498080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7" name="Shape 25"/>
          <p:cNvSpPr/>
          <p:nvPr/>
        </p:nvSpPr>
        <p:spPr>
          <a:xfrm>
            <a:off x="2634853" y="2498080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2780854" y="2599581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Keyboard Shortcuts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2780854" y="2771031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Enter=add, Esc=cancel, Ctrl+D=dark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4977705" y="2498080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1" name="Shape 29"/>
          <p:cNvSpPr/>
          <p:nvPr/>
        </p:nvSpPr>
        <p:spPr>
          <a:xfrm>
            <a:off x="4996755" y="2498080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142756" y="2599581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Dark Mode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5142756" y="2771031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Toggle light/dark theme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253901" y="3088332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5" name="Shape 33"/>
          <p:cNvSpPr/>
          <p:nvPr/>
        </p:nvSpPr>
        <p:spPr>
          <a:xfrm>
            <a:off x="272951" y="3088332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418951" y="3189833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Export/Import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418951" y="3361283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JSON file backup and restore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2615803" y="3088332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9" name="Shape 37"/>
          <p:cNvSpPr/>
          <p:nvPr/>
        </p:nvSpPr>
        <p:spPr>
          <a:xfrm>
            <a:off x="2634853" y="3088332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2780854" y="3189833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Sample Data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2780854" y="3361283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One-click demo data loader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4977705" y="3088332"/>
            <a:ext cx="2260402" cy="488752"/>
          </a:xfrm>
          <a:prstGeom prst="roundRect">
            <a:avLst>
              <a:gd name="adj" fmla="val 12992"/>
            </a:avLst>
          </a:prstGeom>
          <a:solidFill>
            <a:srgbClr val="E8F4F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3" name="Shape 41"/>
          <p:cNvSpPr/>
          <p:nvPr/>
        </p:nvSpPr>
        <p:spPr>
          <a:xfrm>
            <a:off x="4996755" y="3088332"/>
            <a:ext cx="0" cy="488752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5142756" y="3189833"/>
            <a:ext cx="200776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Clear Completed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5142756" y="3361283"/>
            <a:ext cx="20077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Bulk delete finished tasks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622102"/>
          </a:xfrm>
          <a:prstGeom prst="rect">
            <a:avLst/>
          </a:prstGeom>
          <a:solidFill>
            <a:srgbClr val="16213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177701"/>
            <a:ext cx="867928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Technical Approach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253901" y="749052"/>
            <a:ext cx="432673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 Stack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53901" y="968127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355402" y="1069628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Framework: React 18 + Vite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355402" y="1241078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Fast development with hot reload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253901" y="1533079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355402" y="1634579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&amp; Drop: react-beautiful-dnd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55402" y="1806029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Smooth task reordering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253901" y="2098030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355402" y="2199531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Styling: CSS Variables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55402" y="2370981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Theme toggle support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253901" y="2662982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355402" y="2764482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Storage: localStorage + JSON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55402" y="2935932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Export/import capability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4648200" y="749052"/>
            <a:ext cx="432673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Architecture Layers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648200" y="968127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16213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4749701" y="1069628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Frontend: React + Vite SPA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49701" y="1241078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useState/useReducer for state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4648200" y="1533079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0F346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4749701" y="1634579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State: Local with sync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4749701" y="1806029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Auto-save to localStorage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4648200" y="2098030"/>
            <a:ext cx="4241899" cy="488752"/>
          </a:xfrm>
          <a:prstGeom prst="roundRect">
            <a:avLst>
              <a:gd name="adj" fmla="val 12992"/>
            </a:avLst>
          </a:prstGeom>
          <a:solidFill>
            <a:srgbClr val="1A1A2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4749701" y="2199531"/>
            <a:ext cx="411967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300"/>
              </a:spcAft>
              <a:buNone/>
            </a:pPr>
            <a:r>
              <a:rPr lang="en-US" sz="9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Data: Browser storage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749701" y="2370981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backend required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4648200" y="2688282"/>
            <a:ext cx="432673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8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Keyboard Shortcuts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4648200" y="2907357"/>
            <a:ext cx="4241899" cy="317302"/>
          </a:xfrm>
          <a:prstGeom prst="roundRect">
            <a:avLst>
              <a:gd name="adj" fmla="val 20012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9" name="Text 27"/>
          <p:cNvSpPr/>
          <p:nvPr/>
        </p:nvSpPr>
        <p:spPr>
          <a:xfrm>
            <a:off x="4749701" y="3008858"/>
            <a:ext cx="411967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</a:t>
            </a:r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=Add | </a:t>
            </a:r>
            <a:pPr algn="l" indent="0" marL="0">
              <a:buNone/>
            </a:pPr>
            <a:r>
              <a:rPr lang="en-US" sz="800" b="1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Esc</a:t>
            </a:r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=Cancel | </a:t>
            </a:r>
            <a:pPr algn="l" indent="0" marL="0">
              <a:buNone/>
            </a:pPr>
            <a:r>
              <a:rPr lang="en-US" sz="800" b="1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Ctrl+D</a:t>
            </a:r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=Dark | </a:t>
            </a:r>
            <a:pPr algn="l" indent="0" marL="0">
              <a:buNone/>
            </a:pPr>
            <a:r>
              <a:rPr lang="en-US" sz="800" b="1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Ctrl+E</a:t>
            </a:r>
            <a:pPr algn="l" indent="0" marL="0"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=Export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01576"/>
          </a:xfrm>
          <a:prstGeom prst="rect">
            <a:avLst/>
          </a:prstGeom>
          <a:solidFill>
            <a:srgbClr val="0F346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203150"/>
            <a:ext cx="867928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 Script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17450" y="892076"/>
            <a:ext cx="867928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7-Step Demo Flow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17450" y="1190476"/>
            <a:ext cx="1106686" cy="1253133"/>
          </a:xfrm>
          <a:prstGeom prst="roundRect">
            <a:avLst>
              <a:gd name="adj" fmla="val 6885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317450" y="1209526"/>
            <a:ext cx="1106686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44401" y="1355527"/>
            <a:ext cx="86984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444401" y="1701552"/>
            <a:ext cx="869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App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444401" y="1920627"/>
            <a:ext cx="869841" cy="39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Show empty state with welcome message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1551087" y="1190476"/>
            <a:ext cx="1106835" cy="1253133"/>
          </a:xfrm>
          <a:prstGeom prst="roundRect">
            <a:avLst>
              <a:gd name="adj" fmla="val 6884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Shape 9"/>
          <p:cNvSpPr/>
          <p:nvPr/>
        </p:nvSpPr>
        <p:spPr>
          <a:xfrm>
            <a:off x="1551087" y="1209526"/>
            <a:ext cx="1106835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678037" y="1355527"/>
            <a:ext cx="869993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678037" y="1701552"/>
            <a:ext cx="86999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Load Sample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678037" y="1920627"/>
            <a:ext cx="869993" cy="39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"Load Sample Data" - tasks appear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2784872" y="1190476"/>
            <a:ext cx="1106686" cy="1253133"/>
          </a:xfrm>
          <a:prstGeom prst="roundRect">
            <a:avLst>
              <a:gd name="adj" fmla="val 6885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2784872" y="1209526"/>
            <a:ext cx="1106686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2911822" y="1355527"/>
            <a:ext cx="86984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2911822" y="1701552"/>
            <a:ext cx="869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Dark Mode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911822" y="1920627"/>
            <a:ext cx="869841" cy="26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Toggle theme - instant switch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4018508" y="1190476"/>
            <a:ext cx="1106835" cy="1253133"/>
          </a:xfrm>
          <a:prstGeom prst="roundRect">
            <a:avLst>
              <a:gd name="adj" fmla="val 6884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4018508" y="1209526"/>
            <a:ext cx="1106835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145459" y="1355527"/>
            <a:ext cx="869993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4145459" y="1701552"/>
            <a:ext cx="86999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Task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145459" y="1920627"/>
            <a:ext cx="869993" cy="26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Reorder with drag and drop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5252293" y="1190476"/>
            <a:ext cx="1106686" cy="1253133"/>
          </a:xfrm>
          <a:prstGeom prst="roundRect">
            <a:avLst>
              <a:gd name="adj" fmla="val 6885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6" name="Shape 24"/>
          <p:cNvSpPr/>
          <p:nvPr/>
        </p:nvSpPr>
        <p:spPr>
          <a:xfrm>
            <a:off x="5252293" y="1209526"/>
            <a:ext cx="1106686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5379244" y="1355527"/>
            <a:ext cx="86984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000" dirty="0"/>
          </a:p>
        </p:txBody>
      </p:sp>
      <p:sp>
        <p:nvSpPr>
          <p:cNvPr id="28" name="Text 26"/>
          <p:cNvSpPr/>
          <p:nvPr/>
        </p:nvSpPr>
        <p:spPr>
          <a:xfrm>
            <a:off x="5379244" y="1701552"/>
            <a:ext cx="869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Keyboard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5379244" y="1920627"/>
            <a:ext cx="869841" cy="26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task with Enter key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6485930" y="1190476"/>
            <a:ext cx="1106835" cy="1253133"/>
          </a:xfrm>
          <a:prstGeom prst="roundRect">
            <a:avLst>
              <a:gd name="adj" fmla="val 6884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1" name="Shape 29"/>
          <p:cNvSpPr/>
          <p:nvPr/>
        </p:nvSpPr>
        <p:spPr>
          <a:xfrm>
            <a:off x="6485930" y="1209526"/>
            <a:ext cx="1106835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612880" y="1355527"/>
            <a:ext cx="869993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000" dirty="0"/>
          </a:p>
        </p:txBody>
      </p:sp>
      <p:sp>
        <p:nvSpPr>
          <p:cNvPr id="33" name="Text 31"/>
          <p:cNvSpPr/>
          <p:nvPr/>
        </p:nvSpPr>
        <p:spPr>
          <a:xfrm>
            <a:off x="6612880" y="1701552"/>
            <a:ext cx="86999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612880" y="1920627"/>
            <a:ext cx="869993" cy="26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Download JSON backup</a:t>
            </a:r>
            <a:endParaRPr lang="en-US" sz="800" dirty="0"/>
          </a:p>
        </p:txBody>
      </p:sp>
      <p:sp>
        <p:nvSpPr>
          <p:cNvPr id="35" name="Text 33"/>
          <p:cNvSpPr/>
          <p:nvPr/>
        </p:nvSpPr>
        <p:spPr>
          <a:xfrm>
            <a:off x="7719715" y="1190476"/>
            <a:ext cx="1106835" cy="1253133"/>
          </a:xfrm>
          <a:prstGeom prst="roundRect">
            <a:avLst>
              <a:gd name="adj" fmla="val 6884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Shape 34"/>
          <p:cNvSpPr/>
          <p:nvPr/>
        </p:nvSpPr>
        <p:spPr>
          <a:xfrm>
            <a:off x="7719715" y="1209526"/>
            <a:ext cx="1106835" cy="0"/>
          </a:xfrm>
          <a:prstGeom prst="line">
            <a:avLst/>
          </a:prstGeom>
          <a:noFill/>
          <a:ln w="38100">
            <a:solidFill>
              <a:srgbClr val="E9456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7846665" y="1355527"/>
            <a:ext cx="869993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000" dirty="0"/>
          </a:p>
        </p:txBody>
      </p:sp>
      <p:sp>
        <p:nvSpPr>
          <p:cNvPr id="38" name="Text 36"/>
          <p:cNvSpPr/>
          <p:nvPr/>
        </p:nvSpPr>
        <p:spPr>
          <a:xfrm>
            <a:off x="7846665" y="1701552"/>
            <a:ext cx="86999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7846665" y="1920627"/>
            <a:ext cx="869993" cy="26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40"/>
              </a:lnSpc>
              <a:buNone/>
            </a:pPr>
            <a:r>
              <a:rPr lang="en-US" sz="8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Restore from JSON file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701576"/>
          </a:xfrm>
          <a:prstGeom prst="rect">
            <a:avLst/>
          </a:prstGeom>
          <a:solidFill>
            <a:srgbClr val="1A1A2E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17450" y="203150"/>
            <a:ext cx="8679281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Success Criteria &amp; Constraints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17450" y="892076"/>
            <a:ext cx="421015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Success Criteria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17450" y="1190476"/>
            <a:ext cx="4127599" cy="2114550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Add, complete, delete tasks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Due date visual indicators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localStorage persistence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Drag tasks to reorder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Keyboard shortcuts work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Dark/light theme toggle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 tasks to JSON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 tasks from JSON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Load sample data button</a:t>
            </a:r>
            <a:endParaRPr lang="en-US" sz="1000" dirty="0"/>
          </a:p>
          <a:p>
            <a:pPr algn="l" marL="95250" indent="-9525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 loads in less than 1 second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4698950" y="892076"/>
            <a:ext cx="421015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Constraints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698950" y="1190476"/>
            <a:ext cx="4127599" cy="580876"/>
          </a:xfrm>
          <a:prstGeom prst="roundRect">
            <a:avLst>
              <a:gd name="adj" fmla="val 1311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718000" y="1190476"/>
            <a:ext cx="0" cy="580876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864001" y="1317427"/>
            <a:ext cx="391231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Backend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864001" y="1511052"/>
            <a:ext cx="391231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Purely client-side application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698950" y="1872853"/>
            <a:ext cx="4127599" cy="580876"/>
          </a:xfrm>
          <a:prstGeom prst="roundRect">
            <a:avLst>
              <a:gd name="adj" fmla="val 1311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4718000" y="1872853"/>
            <a:ext cx="0" cy="580876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64001" y="1999804"/>
            <a:ext cx="391231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Demo-Friendly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864001" y="2193429"/>
            <a:ext cx="391231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Sample data and quick reset capability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698950" y="2555230"/>
            <a:ext cx="4127599" cy="580876"/>
          </a:xfrm>
          <a:prstGeom prst="roundRect">
            <a:avLst>
              <a:gd name="adj" fmla="val 1311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4718000" y="2555230"/>
            <a:ext cx="0" cy="580876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864001" y="2682180"/>
            <a:ext cx="391231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Single Device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864001" y="2875806"/>
            <a:ext cx="391231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localStorage is browser-specific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4698950" y="3237607"/>
            <a:ext cx="4127599" cy="580876"/>
          </a:xfrm>
          <a:prstGeom prst="roundRect">
            <a:avLst>
              <a:gd name="adj" fmla="val 1311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4718000" y="3237607"/>
            <a:ext cx="0" cy="580876"/>
          </a:xfrm>
          <a:prstGeom prst="line">
            <a:avLst/>
          </a:prstGeom>
          <a:noFill/>
          <a:ln w="38100">
            <a:solidFill>
              <a:srgbClr val="0F346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864001" y="3364557"/>
            <a:ext cx="391231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000" b="1" dirty="0">
                <a:solidFill>
                  <a:srgbClr val="1A1A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Keep It Simple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864001" y="3558183"/>
            <a:ext cx="391231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C757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Features serve demo purposes only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Checklist App</dc:title>
  <dc:subject>IDEA-012 - Polished Task Management for Quick Demos</dc:subject>
  <dc:creator>X-IPE</dc:creator>
  <cp:lastModifiedBy>X-IPE</cp:lastModifiedBy>
  <cp:revision>1</cp:revision>
  <dcterms:created xsi:type="dcterms:W3CDTF">2026-01-26T03:33:42Z</dcterms:created>
  <dcterms:modified xsi:type="dcterms:W3CDTF">2026-01-26T03:33:42Z</dcterms:modified>
</cp:coreProperties>
</file>