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6" r:id="rId27"/>
    <p:sldId id="277" r:id="rId28"/>
    <p:sldId id="278" r:id="rId29"/>
    <p:sldId id="279" r:id="rId30"/>
    <p:sldId id="280" r:id="rId31"/>
    <p:sldId id="281" r:id="rId32"/>
    <p:sldId id="282" r:id="rId33"/>
    <p:sldId id="283" r:id="rId34"/>
    <p:sldId id="284" r:id="rId35"/>
    <p:sldId id="285" r:id="rId36"/>
    <p:sldId id="286" r:id="rId37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17" Type="http://schemas.openxmlformats.org/officeDocument/2006/relationships/slide" Target="slides/slide11.xml"/><Relationship Id="rId18" Type="http://schemas.openxmlformats.org/officeDocument/2006/relationships/slide" Target="slides/slide12.xml"/><Relationship Id="rId19" Type="http://schemas.openxmlformats.org/officeDocument/2006/relationships/slide" Target="slides/slide13.xml"/><Relationship Id="rId20" Type="http://schemas.openxmlformats.org/officeDocument/2006/relationships/slide" Target="slides/slide14.xml"/><Relationship Id="rId21" Type="http://schemas.openxmlformats.org/officeDocument/2006/relationships/slide" Target="slides/slide15.xml"/><Relationship Id="rId22" Type="http://schemas.openxmlformats.org/officeDocument/2006/relationships/slide" Target="slides/slide16.xml"/><Relationship Id="rId23" Type="http://schemas.openxmlformats.org/officeDocument/2006/relationships/slide" Target="slides/slide17.xml"/><Relationship Id="rId24" Type="http://schemas.openxmlformats.org/officeDocument/2006/relationships/slide" Target="slides/slide18.xml"/><Relationship Id="rId25" Type="http://schemas.openxmlformats.org/officeDocument/2006/relationships/slide" Target="slides/slide19.xml"/><Relationship Id="rId26" Type="http://schemas.openxmlformats.org/officeDocument/2006/relationships/slide" Target="slides/slide20.xml"/><Relationship Id="rId27" Type="http://schemas.openxmlformats.org/officeDocument/2006/relationships/slide" Target="slides/slide21.xml"/><Relationship Id="rId28" Type="http://schemas.openxmlformats.org/officeDocument/2006/relationships/slide" Target="slides/slide22.xml"/><Relationship Id="rId29" Type="http://schemas.openxmlformats.org/officeDocument/2006/relationships/slide" Target="slides/slide23.xml"/><Relationship Id="rId30" Type="http://schemas.openxmlformats.org/officeDocument/2006/relationships/slide" Target="slides/slide24.xml"/><Relationship Id="rId31" Type="http://schemas.openxmlformats.org/officeDocument/2006/relationships/slide" Target="slides/slide25.xml"/><Relationship Id="rId32" Type="http://schemas.openxmlformats.org/officeDocument/2006/relationships/slide" Target="slides/slide26.xml"/><Relationship Id="rId33" Type="http://schemas.openxmlformats.org/officeDocument/2006/relationships/slide" Target="slides/slide27.xml"/><Relationship Id="rId34" Type="http://schemas.openxmlformats.org/officeDocument/2006/relationships/slide" Target="slides/slide28.xml"/><Relationship Id="rId35" Type="http://schemas.openxmlformats.org/officeDocument/2006/relationships/slide" Target="slides/slide29.xml"/><Relationship Id="rId36" Type="http://schemas.openxmlformats.org/officeDocument/2006/relationships/slide" Target="slides/slide30.xml"/><Relationship Id="rId37" Type="http://schemas.openxmlformats.org/officeDocument/2006/relationships/slide" Target="slides/slide31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66928" y="219456"/>
            <a:ext cx="8961120" cy="5029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3500" b="1">
                <a:solidFill>
                  <a:srgbClr val="17243B"/>
                </a:solidFill>
                <a:latin typeface="Aptos Display"/>
              </a:rPr>
              <a:t>Flowchart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372600" y="283464"/>
            <a:ext cx="224028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1100">
                <a:solidFill>
                  <a:srgbClr val="64748B"/>
                </a:solidFill>
                <a:latin typeface="Aptos"/>
              </a:rPr>
              <a:t>flowchart · Pure Python Native</a:t>
            </a:r>
          </a:p>
        </p:txBody>
      </p:sp>
      <p:grpSp>
        <p:nvGrpSpPr>
          <p:cNvPr id="24" name="diagram:flowchart"/>
          <p:cNvGrpSpPr/>
          <p:nvPr/>
        </p:nvGrpSpPr>
        <p:grpSpPr>
          <a:xfrm>
            <a:off x="566928" y="2201376"/>
            <a:ext cx="11055095" cy="2857583"/>
            <a:chOff x="566928" y="2201376"/>
            <a:chExt cx="11055095" cy="2857583"/>
          </a:xfrm>
        </p:grpSpPr>
        <p:cxnSp>
          <p:nvCxnSpPr>
            <p:cNvPr id="4" name="diagram:flowchart:edge.default:edge-0:0"/>
            <p:cNvCxnSpPr>
              <a:stCxn id="19" idx="3"/>
              <a:endCxn id="20" idx="1"/>
            </p:cNvCxnSpPr>
            <p:nvPr/>
          </p:nvCxnSpPr>
          <p:spPr>
            <a:xfrm>
              <a:off x="2298796" y="3918812"/>
              <a:ext cx="962150" cy="0"/>
            </a:xfrm>
            <a:prstGeom prst="line">
              <a:avLst/>
            </a:prstGeom>
            <a:ln w="18708">
              <a:solidFill>
                <a:srgbClr val="333333">
                  <a:alpha val="100000"/>
                </a:srgbClr>
              </a:solidFill>
              <a:tailEnd type="triangl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diagram:flowchart:edge.default:edge-1:0"/>
            <p:cNvCxnSpPr>
              <a:stCxn id="20" idx="3"/>
            </p:cNvCxnSpPr>
            <p:nvPr/>
          </p:nvCxnSpPr>
          <p:spPr>
            <a:xfrm>
              <a:off x="6147394" y="3918812"/>
              <a:ext cx="481074" cy="0"/>
            </a:xfrm>
            <a:prstGeom prst="line">
              <a:avLst/>
            </a:prstGeom>
            <a:ln w="18708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diagram:flowchart:edge.default:edge-1:1"/>
            <p:cNvCxnSpPr/>
            <p:nvPr/>
          </p:nvCxnSpPr>
          <p:spPr>
            <a:xfrm flipV="1">
              <a:off x="6628468" y="3192390"/>
              <a:ext cx="0" cy="726422"/>
            </a:xfrm>
            <a:prstGeom prst="line">
              <a:avLst/>
            </a:prstGeom>
            <a:ln w="18708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diagram:flowchart:edge.default:edge-1:2"/>
            <p:cNvCxnSpPr>
              <a:endCxn id="21" idx="1"/>
            </p:cNvCxnSpPr>
            <p:nvPr/>
          </p:nvCxnSpPr>
          <p:spPr>
            <a:xfrm flipV="1">
              <a:off x="6628468" y="3192389"/>
              <a:ext cx="481075" cy="1"/>
            </a:xfrm>
            <a:prstGeom prst="line">
              <a:avLst/>
            </a:prstGeom>
            <a:ln w="18708">
              <a:solidFill>
                <a:srgbClr val="333333">
                  <a:alpha val="100000"/>
                </a:srgbClr>
              </a:solidFill>
              <a:tailEnd type="triangl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diagram:flowchart:edge.default:edge-1:label"/>
            <p:cNvSpPr txBox="1"/>
            <p:nvPr/>
          </p:nvSpPr>
          <p:spPr>
            <a:xfrm>
              <a:off x="6413877" y="3391009"/>
              <a:ext cx="429183" cy="329184"/>
            </a:xfrm>
            <a:prstGeom prst="rect">
              <a:avLst/>
            </a:prstGeom>
            <a:solidFill>
              <a:srgbClr val="FFFFFF">
                <a:alpha val="100000"/>
              </a:srgbClr>
            </a:solidFill>
            <a:ln>
              <a:noFill/>
            </a:ln>
          </p:spPr>
          <p:txBody>
            <a:bodyPr wrap="none" lIns="109728" rIns="109728" tIns="36576" bIns="36576" anchor="ctr">
              <a:spAutoFit/>
            </a:bodyPr>
            <a:lstStyle/>
            <a:p>
              <a:pPr algn="ctr"/>
              <a:r>
                <a:rPr sz="1262" b="0" i="0">
                  <a:solidFill>
                    <a:srgbClr val="333333">
                      <a:alpha val="100000"/>
                    </a:srgbClr>
                  </a:solidFill>
                  <a:latin typeface="Aptos"/>
                </a:rPr>
                <a:t>yes</a:t>
              </a:r>
            </a:p>
          </p:txBody>
        </p:sp>
        <p:cxnSp>
          <p:nvCxnSpPr>
            <p:cNvPr id="9" name="diagram:flowchart:edge.default:edge-2:0"/>
            <p:cNvCxnSpPr>
              <a:stCxn id="20" idx="3"/>
            </p:cNvCxnSpPr>
            <p:nvPr/>
          </p:nvCxnSpPr>
          <p:spPr>
            <a:xfrm>
              <a:off x="6147394" y="3918812"/>
              <a:ext cx="481074" cy="0"/>
            </a:xfrm>
            <a:prstGeom prst="line">
              <a:avLst/>
            </a:prstGeom>
            <a:ln w="18708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diagram:flowchart:edge.default:edge-2:1"/>
            <p:cNvCxnSpPr/>
            <p:nvPr/>
          </p:nvCxnSpPr>
          <p:spPr>
            <a:xfrm>
              <a:off x="6628468" y="3918812"/>
              <a:ext cx="0" cy="726423"/>
            </a:xfrm>
            <a:prstGeom prst="line">
              <a:avLst/>
            </a:prstGeom>
            <a:ln w="18708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diagram:flowchart:edge.default:edge-2:2"/>
            <p:cNvCxnSpPr>
              <a:endCxn id="22" idx="1"/>
            </p:cNvCxnSpPr>
            <p:nvPr/>
          </p:nvCxnSpPr>
          <p:spPr>
            <a:xfrm>
              <a:off x="6628468" y="4645235"/>
              <a:ext cx="481075" cy="0"/>
            </a:xfrm>
            <a:prstGeom prst="line">
              <a:avLst/>
            </a:prstGeom>
            <a:ln w="18708">
              <a:solidFill>
                <a:srgbClr val="333333">
                  <a:alpha val="100000"/>
                </a:srgbClr>
              </a:solidFill>
              <a:tailEnd type="triangl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diagram:flowchart:edge.default:edge-2:label"/>
            <p:cNvSpPr txBox="1"/>
            <p:nvPr/>
          </p:nvSpPr>
          <p:spPr>
            <a:xfrm>
              <a:off x="6436444" y="4117432"/>
              <a:ext cx="384048" cy="329184"/>
            </a:xfrm>
            <a:prstGeom prst="rect">
              <a:avLst/>
            </a:prstGeom>
            <a:solidFill>
              <a:srgbClr val="FFFFFF">
                <a:alpha val="100000"/>
              </a:srgbClr>
            </a:solidFill>
            <a:ln>
              <a:noFill/>
            </a:ln>
          </p:spPr>
          <p:txBody>
            <a:bodyPr wrap="none" lIns="109728" rIns="109728" tIns="36576" bIns="36576" anchor="ctr">
              <a:spAutoFit/>
            </a:bodyPr>
            <a:lstStyle/>
            <a:p>
              <a:pPr algn="ctr"/>
              <a:r>
                <a:rPr sz="1262" b="0" i="0">
                  <a:solidFill>
                    <a:srgbClr val="333333">
                      <a:alpha val="100000"/>
                    </a:srgbClr>
                  </a:solidFill>
                  <a:latin typeface="Aptos"/>
                </a:rPr>
                <a:t>no</a:t>
              </a:r>
            </a:p>
          </p:txBody>
        </p:sp>
        <p:cxnSp>
          <p:nvCxnSpPr>
            <p:cNvPr id="13" name="diagram:flowchart:edge.default:edge-3:0"/>
            <p:cNvCxnSpPr>
              <a:stCxn id="22" idx="0"/>
            </p:cNvCxnSpPr>
            <p:nvPr/>
          </p:nvCxnSpPr>
          <p:spPr>
            <a:xfrm flipV="1">
              <a:off x="7975477" y="2201376"/>
              <a:ext cx="0" cy="2030135"/>
            </a:xfrm>
            <a:prstGeom prst="line">
              <a:avLst/>
            </a:prstGeom>
            <a:ln w="18708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diagram:flowchart:edge.default:edge-3:1"/>
            <p:cNvCxnSpPr/>
            <p:nvPr/>
          </p:nvCxnSpPr>
          <p:spPr>
            <a:xfrm flipH="1">
              <a:off x="1432862" y="2201376"/>
              <a:ext cx="6542615" cy="0"/>
            </a:xfrm>
            <a:prstGeom prst="line">
              <a:avLst/>
            </a:prstGeom>
            <a:ln w="18708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diagram:flowchart:edge.default:edge-3:2"/>
            <p:cNvCxnSpPr>
              <a:endCxn id="19" idx="0"/>
            </p:cNvCxnSpPr>
            <p:nvPr/>
          </p:nvCxnSpPr>
          <p:spPr>
            <a:xfrm>
              <a:off x="1432862" y="2201376"/>
              <a:ext cx="0" cy="1303712"/>
            </a:xfrm>
            <a:prstGeom prst="line">
              <a:avLst/>
            </a:prstGeom>
            <a:ln w="18708">
              <a:solidFill>
                <a:srgbClr val="333333">
                  <a:alpha val="100000"/>
                </a:srgbClr>
              </a:solidFill>
              <a:tailEnd type="triangl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diagram:flowchart:edge.default:edge-4:0"/>
            <p:cNvCxnSpPr>
              <a:stCxn id="21" idx="3"/>
            </p:cNvCxnSpPr>
            <p:nvPr/>
          </p:nvCxnSpPr>
          <p:spPr>
            <a:xfrm>
              <a:off x="8841411" y="3192389"/>
              <a:ext cx="481076" cy="1"/>
            </a:xfrm>
            <a:prstGeom prst="line">
              <a:avLst/>
            </a:prstGeom>
            <a:ln w="18708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diagram:flowchart:edge.default:edge-4:1"/>
            <p:cNvCxnSpPr/>
            <p:nvPr/>
          </p:nvCxnSpPr>
          <p:spPr>
            <a:xfrm>
              <a:off x="9322487" y="3192390"/>
              <a:ext cx="0" cy="726422"/>
            </a:xfrm>
            <a:prstGeom prst="line">
              <a:avLst/>
            </a:prstGeom>
            <a:ln w="18708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diagram:flowchart:edge.default:edge-4:2"/>
            <p:cNvCxnSpPr>
              <a:endCxn id="23" idx="1"/>
            </p:cNvCxnSpPr>
            <p:nvPr/>
          </p:nvCxnSpPr>
          <p:spPr>
            <a:xfrm>
              <a:off x="9322487" y="3918812"/>
              <a:ext cx="481074" cy="0"/>
            </a:xfrm>
            <a:prstGeom prst="line">
              <a:avLst/>
            </a:prstGeom>
            <a:ln w="18708">
              <a:solidFill>
                <a:srgbClr val="333333">
                  <a:alpha val="100000"/>
                </a:srgbClr>
              </a:solidFill>
              <a:tailEnd type="triangl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diagram:flowchart:node.default:request"/>
            <p:cNvSpPr/>
            <p:nvPr/>
          </p:nvSpPr>
          <p:spPr>
            <a:xfrm>
              <a:off x="566928" y="3505088"/>
              <a:ext cx="1731868" cy="827448"/>
            </a:xfrm>
            <a:prstGeom prst="roundRect">
              <a:avLst/>
            </a:prstGeom>
            <a:solidFill>
              <a:srgbClr val="ECECFF">
                <a:alpha val="100000"/>
              </a:srgbClr>
            </a:solidFill>
            <a:ln w="18708">
              <a:solidFill>
                <a:srgbClr val="9370DB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lIns="109728" rIns="109728" tIns="36576" bIns="36576"/>
            <a:lstStyle/>
            <a:p>
              <a:pPr algn="ctr"/>
              <a:r>
                <a:rPr sz="1758" b="0" i="0">
                  <a:solidFill>
                    <a:srgbClr val="1F2D4D">
                      <a:alpha val="100000"/>
                    </a:srgbClr>
                  </a:solidFill>
                  <a:latin typeface="Aptos"/>
                </a:rPr>
                <a:t>Request</a:t>
              </a:r>
            </a:p>
          </p:txBody>
        </p:sp>
        <p:sp>
          <p:nvSpPr>
            <p:cNvPr id="20" name="diagram:flowchart:node.decision:validate"/>
            <p:cNvSpPr/>
            <p:nvPr/>
          </p:nvSpPr>
          <p:spPr>
            <a:xfrm>
              <a:off x="3260946" y="3149093"/>
              <a:ext cx="2886448" cy="1539438"/>
            </a:xfrm>
            <a:prstGeom prst="diamond">
              <a:avLst/>
            </a:prstGeom>
            <a:solidFill>
              <a:srgbClr val="ECECFF">
                <a:alpha val="100000"/>
              </a:srgbClr>
            </a:solidFill>
            <a:ln w="18708">
              <a:solidFill>
                <a:srgbClr val="9370DB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lIns="109728" rIns="109728" tIns="36576" bIns="36576"/>
            <a:lstStyle/>
            <a:p>
              <a:pPr algn="ctr"/>
              <a:r>
                <a:rPr sz="2367" b="0" i="0">
                  <a:solidFill>
                    <a:srgbClr val="1F2D4D">
                      <a:alpha val="100000"/>
                    </a:srgbClr>
                  </a:solidFill>
                  <a:latin typeface="Aptos"/>
                </a:rPr>
                <a:t>Valid?</a:t>
              </a:r>
            </a:p>
          </p:txBody>
        </p:sp>
        <p:sp>
          <p:nvSpPr>
            <p:cNvPr id="21" name="diagram:flowchart:node.default:process"/>
            <p:cNvSpPr/>
            <p:nvPr/>
          </p:nvSpPr>
          <p:spPr>
            <a:xfrm>
              <a:off x="7109543" y="2778665"/>
              <a:ext cx="1731868" cy="827448"/>
            </a:xfrm>
            <a:prstGeom prst="rect">
              <a:avLst/>
            </a:prstGeom>
            <a:solidFill>
              <a:srgbClr val="ECECFF">
                <a:alpha val="100000"/>
              </a:srgbClr>
            </a:solidFill>
            <a:ln w="18708">
              <a:solidFill>
                <a:srgbClr val="9370DB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lIns="109728" rIns="109728" tIns="36576" bIns="36576"/>
            <a:lstStyle/>
            <a:p>
              <a:pPr algn="ctr"/>
              <a:r>
                <a:rPr sz="1948" b="0" i="0">
                  <a:solidFill>
                    <a:srgbClr val="1F2D4D">
                      <a:alpha val="100000"/>
                    </a:srgbClr>
                  </a:solidFill>
                  <a:latin typeface="Aptos"/>
                </a:rPr>
                <a:t>Process</a:t>
              </a:r>
            </a:p>
          </p:txBody>
        </p:sp>
        <p:sp>
          <p:nvSpPr>
            <p:cNvPr id="22" name="diagram:flowchart:node.default:revise"/>
            <p:cNvSpPr/>
            <p:nvPr/>
          </p:nvSpPr>
          <p:spPr>
            <a:xfrm>
              <a:off x="7109543" y="4231511"/>
              <a:ext cx="1731868" cy="827448"/>
            </a:xfrm>
            <a:prstGeom prst="rect">
              <a:avLst/>
            </a:prstGeom>
            <a:solidFill>
              <a:srgbClr val="ECECFF">
                <a:alpha val="100000"/>
              </a:srgbClr>
            </a:solidFill>
            <a:ln w="18708">
              <a:solidFill>
                <a:srgbClr val="9370DB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lIns="109728" rIns="109728" tIns="36576" bIns="36576"/>
            <a:lstStyle/>
            <a:p>
              <a:pPr algn="ctr"/>
              <a:r>
                <a:rPr sz="2272" b="0" i="0">
                  <a:solidFill>
                    <a:srgbClr val="1F2D4D">
                      <a:alpha val="100000"/>
                    </a:srgbClr>
                  </a:solidFill>
                  <a:latin typeface="Aptos"/>
                </a:rPr>
                <a:t>Revise</a:t>
              </a:r>
            </a:p>
          </p:txBody>
        </p:sp>
        <p:sp>
          <p:nvSpPr>
            <p:cNvPr id="23" name="diagram:flowchart:node.default:store"/>
            <p:cNvSpPr/>
            <p:nvPr/>
          </p:nvSpPr>
          <p:spPr>
            <a:xfrm>
              <a:off x="9803561" y="3505088"/>
              <a:ext cx="1818462" cy="827448"/>
            </a:xfrm>
            <a:prstGeom prst="can">
              <a:avLst/>
            </a:prstGeom>
            <a:solidFill>
              <a:srgbClr val="ECECFF">
                <a:alpha val="100000"/>
              </a:srgbClr>
            </a:solidFill>
            <a:ln w="18708">
              <a:solidFill>
                <a:srgbClr val="9370DB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lIns="109728" rIns="109728" tIns="36576" bIns="36576"/>
            <a:lstStyle/>
            <a:p>
              <a:pPr algn="ctr"/>
              <a:r>
                <a:rPr sz="1690" b="0" i="0">
                  <a:solidFill>
                    <a:srgbClr val="1F2D4D">
                      <a:alpha val="100000"/>
                    </a:srgbClr>
                  </a:solidFill>
                  <a:latin typeface="Aptos"/>
                </a:rPr>
                <a:t>Database</a:t>
              </a:r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66928" y="219456"/>
            <a:ext cx="8961120" cy="5029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3500" b="1">
                <a:solidFill>
                  <a:srgbClr val="17243B"/>
                </a:solidFill>
                <a:latin typeface="Aptos Display"/>
              </a:rPr>
              <a:t>Quadrant Chart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372600" y="283464"/>
            <a:ext cx="224028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1100">
                <a:solidFill>
                  <a:srgbClr val="64748B"/>
                </a:solidFill>
                <a:latin typeface="Aptos"/>
              </a:rPr>
              <a:t>quadrant · Official → editable shapes</a:t>
            </a:r>
          </a:p>
        </p:txBody>
      </p:sp>
      <p:grpSp>
        <p:nvGrpSpPr>
          <p:cNvPr id="27" name="diagram:quadrant"/>
          <p:cNvGrpSpPr/>
          <p:nvPr/>
        </p:nvGrpSpPr>
        <p:grpSpPr>
          <a:xfrm>
            <a:off x="2889393" y="932688"/>
            <a:ext cx="5897906" cy="5394959"/>
            <a:chOff x="2889393" y="932688"/>
            <a:chExt cx="5897906" cy="5394959"/>
          </a:xfrm>
        </p:grpSpPr>
        <p:sp>
          <p:nvSpPr>
            <p:cNvPr id="4" name="diagram:quadrant:node.default:svg-4"/>
            <p:cNvSpPr/>
            <p:nvPr/>
          </p:nvSpPr>
          <p:spPr>
            <a:xfrm>
              <a:off x="6265271" y="1373205"/>
              <a:ext cx="2511203" cy="2294720"/>
            </a:xfrm>
            <a:prstGeom prst="rect">
              <a:avLst/>
            </a:prstGeom>
            <a:solidFill>
              <a:srgbClr val="ECECFF">
                <a:alpha val="100000"/>
              </a:srgbClr>
            </a:solidFill>
            <a:ln w="17620">
              <a:solidFill>
                <a:srgbClr val="9370DB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5" name="diagram:quadrant:node.default:svg-7"/>
            <p:cNvSpPr/>
            <p:nvPr/>
          </p:nvSpPr>
          <p:spPr>
            <a:xfrm>
              <a:off x="3754067" y="1373205"/>
              <a:ext cx="2511203" cy="2294720"/>
            </a:xfrm>
            <a:prstGeom prst="rect">
              <a:avLst/>
            </a:prstGeom>
            <a:solidFill>
              <a:srgbClr val="F1F1FF">
                <a:alpha val="100000"/>
              </a:srgbClr>
            </a:solidFill>
            <a:ln w="17620">
              <a:solidFill>
                <a:srgbClr val="9370DB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6" name="diagram:quadrant:node.default:svg-10"/>
            <p:cNvSpPr/>
            <p:nvPr/>
          </p:nvSpPr>
          <p:spPr>
            <a:xfrm>
              <a:off x="3754067" y="3667926"/>
              <a:ext cx="2511203" cy="2294720"/>
            </a:xfrm>
            <a:prstGeom prst="rect">
              <a:avLst/>
            </a:prstGeom>
            <a:solidFill>
              <a:srgbClr val="F6F6FF">
                <a:alpha val="100000"/>
              </a:srgbClr>
            </a:solidFill>
            <a:ln w="17620">
              <a:solidFill>
                <a:srgbClr val="9370DB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7" name="diagram:quadrant:node.default:svg-13"/>
            <p:cNvSpPr/>
            <p:nvPr/>
          </p:nvSpPr>
          <p:spPr>
            <a:xfrm>
              <a:off x="6265271" y="3667926"/>
              <a:ext cx="2511203" cy="2294720"/>
            </a:xfrm>
            <a:prstGeom prst="rect">
              <a:avLst/>
            </a:prstGeom>
            <a:solidFill>
              <a:srgbClr val="FBFBFF">
                <a:alpha val="100000"/>
              </a:srgbClr>
            </a:solidFill>
            <a:ln w="17620">
              <a:solidFill>
                <a:srgbClr val="9370DB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cxnSp>
          <p:nvCxnSpPr>
            <p:cNvPr id="8" name="diagram:quadrant:edge.default:svg-16:0"/>
            <p:cNvCxnSpPr/>
            <p:nvPr/>
          </p:nvCxnSpPr>
          <p:spPr>
            <a:xfrm>
              <a:off x="3743243" y="1373205"/>
              <a:ext cx="5044056" cy="0"/>
            </a:xfrm>
            <a:prstGeom prst="line">
              <a:avLst/>
            </a:prstGeom>
            <a:ln w="25172">
              <a:solidFill>
                <a:srgbClr val="C7C7F1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diagram:quadrant:edge.default:svg-17:0"/>
            <p:cNvCxnSpPr/>
            <p:nvPr/>
          </p:nvCxnSpPr>
          <p:spPr>
            <a:xfrm>
              <a:off x="8776474" y="1384030"/>
              <a:ext cx="0" cy="4567793"/>
            </a:xfrm>
            <a:prstGeom prst="line">
              <a:avLst/>
            </a:prstGeom>
            <a:ln w="25172">
              <a:solidFill>
                <a:srgbClr val="C7C7F1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diagram:quadrant:edge.default:svg-18:0"/>
            <p:cNvCxnSpPr/>
            <p:nvPr/>
          </p:nvCxnSpPr>
          <p:spPr>
            <a:xfrm>
              <a:off x="3743243" y="5962647"/>
              <a:ext cx="5044056" cy="0"/>
            </a:xfrm>
            <a:prstGeom prst="line">
              <a:avLst/>
            </a:prstGeom>
            <a:ln w="25172">
              <a:solidFill>
                <a:srgbClr val="C7C7F1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diagram:quadrant:edge.default:svg-19:0"/>
            <p:cNvCxnSpPr/>
            <p:nvPr/>
          </p:nvCxnSpPr>
          <p:spPr>
            <a:xfrm>
              <a:off x="3754067" y="1384030"/>
              <a:ext cx="0" cy="4567793"/>
            </a:xfrm>
            <a:prstGeom prst="line">
              <a:avLst/>
            </a:prstGeom>
            <a:ln w="25172">
              <a:solidFill>
                <a:srgbClr val="C7C7F1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diagram:quadrant:edge.default:svg-20:0"/>
            <p:cNvCxnSpPr/>
            <p:nvPr/>
          </p:nvCxnSpPr>
          <p:spPr>
            <a:xfrm>
              <a:off x="6265271" y="1384030"/>
              <a:ext cx="0" cy="4567793"/>
            </a:xfrm>
            <a:prstGeom prst="line">
              <a:avLst/>
            </a:prstGeom>
            <a:ln w="12586">
              <a:solidFill>
                <a:srgbClr val="C7C7F1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diagram:quadrant:edge.default:svg-21:0"/>
            <p:cNvCxnSpPr/>
            <p:nvPr/>
          </p:nvCxnSpPr>
          <p:spPr>
            <a:xfrm>
              <a:off x="3764891" y="3667926"/>
              <a:ext cx="5000759" cy="0"/>
            </a:xfrm>
            <a:prstGeom prst="line">
              <a:avLst/>
            </a:prstGeom>
            <a:ln w="12586">
              <a:solidFill>
                <a:srgbClr val="C7C7F1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diagram:quadrant:node.default:svg-24"/>
            <p:cNvSpPr/>
            <p:nvPr/>
          </p:nvSpPr>
          <p:spPr>
            <a:xfrm>
              <a:off x="7191088" y="4874306"/>
              <a:ext cx="157327" cy="157327"/>
            </a:xfrm>
            <a:prstGeom prst="ellipse">
              <a:avLst/>
            </a:prstGeom>
            <a:solidFill>
              <a:srgbClr val="ECECFF">
                <a:alpha val="100000"/>
              </a:srgbClr>
            </a:solidFill>
            <a:ln w="17620">
              <a:solidFill>
                <a:srgbClr val="9370DB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15" name="diagram:quadrant:text.default:svg-25"/>
            <p:cNvSpPr txBox="1"/>
            <p:nvPr/>
          </p:nvSpPr>
          <p:spPr>
            <a:xfrm>
              <a:off x="6852047" y="4966085"/>
              <a:ext cx="835410" cy="33982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2229" b="0" i="0">
                  <a:solidFill>
                    <a:srgbClr val="131300">
                      <a:alpha val="100000"/>
                    </a:srgbClr>
                  </a:solidFill>
                  <a:latin typeface="&quot;trebuchet ms&quot;,verdana,arial,sans-serif"/>
                </a:rPr>
                <a:t>Retire</a:t>
              </a:r>
            </a:p>
          </p:txBody>
        </p:sp>
        <p:sp>
          <p:nvSpPr>
            <p:cNvPr id="16" name="diagram:quadrant:node.default:svg-27"/>
            <p:cNvSpPr/>
            <p:nvPr/>
          </p:nvSpPr>
          <p:spPr>
            <a:xfrm>
              <a:off x="5182125" y="4277678"/>
              <a:ext cx="157327" cy="157327"/>
            </a:xfrm>
            <a:prstGeom prst="ellipse">
              <a:avLst/>
            </a:prstGeom>
            <a:solidFill>
              <a:srgbClr val="ECECFF">
                <a:alpha val="100000"/>
              </a:srgbClr>
            </a:solidFill>
            <a:ln w="17620">
              <a:solidFill>
                <a:srgbClr val="9370DB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17" name="diagram:quadrant:text.default:svg-28"/>
            <p:cNvSpPr txBox="1"/>
            <p:nvPr/>
          </p:nvSpPr>
          <p:spPr>
            <a:xfrm>
              <a:off x="4939368" y="4369457"/>
              <a:ext cx="642841" cy="33982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2229" b="0" i="0">
                  <a:solidFill>
                    <a:srgbClr val="131300">
                      <a:alpha val="100000"/>
                    </a:srgbClr>
                  </a:solidFill>
                  <a:latin typeface="&quot;trebuchet ms&quot;,verdana,arial,sans-serif"/>
                </a:rPr>
                <a:t>Tune</a:t>
              </a:r>
            </a:p>
          </p:txBody>
        </p:sp>
        <p:sp>
          <p:nvSpPr>
            <p:cNvPr id="18" name="diagram:quadrant:node.default:svg-30"/>
            <p:cNvSpPr/>
            <p:nvPr/>
          </p:nvSpPr>
          <p:spPr>
            <a:xfrm>
              <a:off x="7592881" y="2396007"/>
              <a:ext cx="157327" cy="157327"/>
            </a:xfrm>
            <a:prstGeom prst="ellipse">
              <a:avLst/>
            </a:prstGeom>
            <a:solidFill>
              <a:srgbClr val="ECECFF">
                <a:alpha val="100000"/>
              </a:srgbClr>
            </a:solidFill>
            <a:ln w="17620">
              <a:solidFill>
                <a:srgbClr val="9370DB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19" name="diagram:quadrant:text.default:svg-31"/>
            <p:cNvSpPr txBox="1"/>
            <p:nvPr/>
          </p:nvSpPr>
          <p:spPr>
            <a:xfrm>
              <a:off x="7068350" y="2487786"/>
              <a:ext cx="1206389" cy="33982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2229" b="0" i="0">
                  <a:solidFill>
                    <a:srgbClr val="131300">
                      <a:alpha val="100000"/>
                    </a:srgbClr>
                  </a:solidFill>
                  <a:latin typeface="&quot;trebuchet ms&quot;,verdana,arial,sans-serif"/>
                </a:rPr>
                <a:t>Redesign</a:t>
              </a:r>
            </a:p>
          </p:txBody>
        </p:sp>
        <p:sp>
          <p:nvSpPr>
            <p:cNvPr id="20" name="diagram:quadrant:node.default:svg-33"/>
            <p:cNvSpPr/>
            <p:nvPr/>
          </p:nvSpPr>
          <p:spPr>
            <a:xfrm>
              <a:off x="4780333" y="2120641"/>
              <a:ext cx="157327" cy="157327"/>
            </a:xfrm>
            <a:prstGeom prst="ellipse">
              <a:avLst/>
            </a:prstGeom>
            <a:solidFill>
              <a:srgbClr val="ECECFF">
                <a:alpha val="100000"/>
              </a:srgbClr>
            </a:solidFill>
            <a:ln w="17620">
              <a:solidFill>
                <a:srgbClr val="9370DB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21" name="diagram:quadrant:text.default:svg-34"/>
            <p:cNvSpPr txBox="1"/>
            <p:nvPr/>
          </p:nvSpPr>
          <p:spPr>
            <a:xfrm>
              <a:off x="4285537" y="2212420"/>
              <a:ext cx="1146919" cy="33982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2229" b="0" i="0">
                  <a:solidFill>
                    <a:srgbClr val="131300">
                      <a:alpha val="100000"/>
                    </a:srgbClr>
                  </a:solidFill>
                  <a:latin typeface="&quot;trebuchet ms&quot;,verdana,arial,sans-serif"/>
                </a:rPr>
                <a:t>Automate</a:t>
              </a:r>
            </a:p>
          </p:txBody>
        </p:sp>
        <p:sp>
          <p:nvSpPr>
            <p:cNvPr id="22" name="diagram:quadrant:text.default:svg-37"/>
            <p:cNvSpPr txBox="1"/>
            <p:nvPr/>
          </p:nvSpPr>
          <p:spPr>
            <a:xfrm>
              <a:off x="4415599" y="6025578"/>
              <a:ext cx="1188139" cy="30206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1982" b="0" i="0">
                  <a:solidFill>
                    <a:srgbClr val="131300">
                      <a:alpha val="100000"/>
                    </a:srgbClr>
                  </a:solidFill>
                  <a:latin typeface="&quot;trebuchet ms&quot;,verdana,arial,sans-serif"/>
                </a:rPr>
                <a:t>Low effort</a:t>
              </a:r>
            </a:p>
          </p:txBody>
        </p:sp>
        <p:sp>
          <p:nvSpPr>
            <p:cNvPr id="23" name="diagram:quadrant:text.default:svg-39"/>
            <p:cNvSpPr txBox="1"/>
            <p:nvPr/>
          </p:nvSpPr>
          <p:spPr>
            <a:xfrm>
              <a:off x="6884009" y="6025578"/>
              <a:ext cx="1273726" cy="30206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1982" b="0" i="0">
                  <a:solidFill>
                    <a:srgbClr val="131300">
                      <a:alpha val="100000"/>
                    </a:srgbClr>
                  </a:solidFill>
                  <a:latin typeface="&quot;trebuchet ms&quot;,verdana,arial,sans-serif"/>
                </a:rPr>
                <a:t>High effort</a:t>
              </a:r>
            </a:p>
          </p:txBody>
        </p:sp>
        <p:sp>
          <p:nvSpPr>
            <p:cNvPr id="24" name="diagram:quadrant:text.default:svg-41"/>
            <p:cNvSpPr txBox="1"/>
            <p:nvPr/>
          </p:nvSpPr>
          <p:spPr>
            <a:xfrm rot="16200000">
              <a:off x="2932186" y="4664252"/>
              <a:ext cx="1241001" cy="30206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1982" b="0" i="0">
                  <a:solidFill>
                    <a:srgbClr val="131300">
                      <a:alpha val="100000"/>
                    </a:srgbClr>
                  </a:solidFill>
                  <a:latin typeface="&quot;trebuchet ms&quot;,verdana,arial,sans-serif"/>
                </a:rPr>
                <a:t>Low impact</a:t>
              </a:r>
            </a:p>
          </p:txBody>
        </p:sp>
        <p:sp>
          <p:nvSpPr>
            <p:cNvPr id="25" name="diagram:quadrant:text.default:svg-43"/>
            <p:cNvSpPr txBox="1"/>
            <p:nvPr/>
          </p:nvSpPr>
          <p:spPr>
            <a:xfrm rot="16200000">
              <a:off x="2889393" y="2369531"/>
              <a:ext cx="1326588" cy="30206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1982" b="0" i="0">
                  <a:solidFill>
                    <a:srgbClr val="131300">
                      <a:alpha val="100000"/>
                    </a:srgbClr>
                  </a:solidFill>
                  <a:latin typeface="&quot;trebuchet ms&quot;,verdana,arial,sans-serif"/>
                </a:rPr>
                <a:t>High impact</a:t>
              </a:r>
            </a:p>
          </p:txBody>
        </p:sp>
        <p:sp>
          <p:nvSpPr>
            <p:cNvPr id="26" name="diagram:quadrant:text.default:svg-45"/>
            <p:cNvSpPr txBox="1"/>
            <p:nvPr/>
          </p:nvSpPr>
          <p:spPr>
            <a:xfrm>
              <a:off x="4899665" y="932688"/>
              <a:ext cx="2731211" cy="37758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2477" b="0" i="0">
                  <a:solidFill>
                    <a:srgbClr val="131300">
                      <a:alpha val="100000"/>
                    </a:srgbClr>
                  </a:solidFill>
                  <a:latin typeface="&quot;trebuchet ms&quot;,verdana,arial,sans-serif"/>
                </a:rPr>
                <a:t>Initiative portfolio</a:t>
              </a:r>
            </a:p>
          </p:txBody>
        </p:sp>
      </p:grpSp>
    </p:spTree>
  </p:cSld>
  <p:clrMapOvr>
    <a:masterClrMapping/>
  </p:clrMapOvr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66928" y="219456"/>
            <a:ext cx="8961120" cy="5029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3500" b="1">
                <a:solidFill>
                  <a:srgbClr val="17243B"/>
                </a:solidFill>
                <a:latin typeface="Aptos Display"/>
              </a:rPr>
              <a:t>Requirement Diagram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372600" y="283464"/>
            <a:ext cx="224028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1100">
                <a:solidFill>
                  <a:srgbClr val="64748B"/>
                </a:solidFill>
                <a:latin typeface="Aptos"/>
              </a:rPr>
              <a:t>requirement · Official → editable shapes</a:t>
            </a:r>
          </a:p>
        </p:txBody>
      </p:sp>
      <p:grpSp>
        <p:nvGrpSpPr>
          <p:cNvPr id="22" name="diagram:requirement"/>
          <p:cNvGrpSpPr/>
          <p:nvPr/>
        </p:nvGrpSpPr>
        <p:grpSpPr>
          <a:xfrm>
            <a:off x="4254507" y="932688"/>
            <a:ext cx="3679937" cy="5394960"/>
            <a:chOff x="4254507" y="932688"/>
            <a:chExt cx="3679937" cy="5394960"/>
          </a:xfrm>
        </p:grpSpPr>
        <p:cxnSp>
          <p:nvCxnSpPr>
            <p:cNvPr id="4" name="diagram:requirement:edge.default:api-availability-0:0"/>
            <p:cNvCxnSpPr/>
            <p:nvPr/>
          </p:nvCxnSpPr>
          <p:spPr>
            <a:xfrm>
              <a:off x="6094475" y="2794907"/>
              <a:ext cx="0" cy="1013267"/>
            </a:xfrm>
            <a:prstGeom prst="line">
              <a:avLst/>
            </a:prstGeom>
            <a:ln w="13692">
              <a:solidFill>
                <a:srgbClr val="333333">
                  <a:alpha val="100000"/>
                </a:srgbClr>
              </a:solidFill>
              <a:prstDash val="dash"/>
              <a:tailEnd type="triangl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diagram:requirement:edge.label:svg-8"/>
            <p:cNvSpPr txBox="1"/>
            <p:nvPr/>
          </p:nvSpPr>
          <p:spPr>
            <a:xfrm>
              <a:off x="5228952" y="3136948"/>
              <a:ext cx="1731047" cy="329184"/>
            </a:xfrm>
            <a:prstGeom prst="rect">
              <a:avLst/>
            </a:prstGeom>
            <a:solidFill>
              <a:srgbClr val="FFFFFF">
                <a:alpha val="100000"/>
              </a:srgbClr>
            </a:solidFill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1725" b="0" i="0">
                  <a:solidFill>
                    <a:srgbClr val="333333">
                      <a:alpha val="100000"/>
                    </a:srgbClr>
                  </a:solidFill>
                  <a:latin typeface="&quot;trebuchet ms&quot;,verdana,arial,sans-serif"/>
                </a:rPr>
                <a:t>&lt;&lt;satisfies&gt;&gt;</a:t>
              </a:r>
            </a:p>
          </p:txBody>
        </p:sp>
        <p:sp>
          <p:nvSpPr>
            <p:cNvPr id="6" name="diagram:requirement:node.default:availability"/>
            <p:cNvSpPr/>
            <p:nvPr/>
          </p:nvSpPr>
          <p:spPr>
            <a:xfrm>
              <a:off x="4254507" y="3808174"/>
              <a:ext cx="3679937" cy="2519474"/>
            </a:xfrm>
            <a:custGeom>
              <a:avLst/>
              <a:gdLst/>
              <a:ahLst/>
              <a:cxnLst/>
              <a:rect l="l" t="t" r="r" b="b"/>
              <a:pathLst>
                <a:path w="3679937" h="2519474">
                  <a:moveTo>
                    <a:pt x="0" y="0"/>
                  </a:moveTo>
                  <a:lnTo>
                    <a:pt x="3679937" y="0"/>
                  </a:lnTo>
                  <a:lnTo>
                    <a:pt x="3679937" y="2519474"/>
                  </a:lnTo>
                  <a:lnTo>
                    <a:pt x="0" y="2519474"/>
                  </a:lnTo>
                  <a:close/>
                </a:path>
              </a:pathLst>
            </a:custGeom>
            <a:solidFill>
              <a:srgbClr val="ECECFF">
                <a:alpha val="100000"/>
              </a:srgb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7" name="diagram:requirement:node.default:availability"/>
            <p:cNvSpPr/>
            <p:nvPr/>
          </p:nvSpPr>
          <p:spPr>
            <a:xfrm>
              <a:off x="4254507" y="3808174"/>
              <a:ext cx="3679937" cy="2519474"/>
            </a:xfrm>
            <a:custGeom>
              <a:avLst/>
              <a:gdLst/>
              <a:ahLst/>
              <a:cxnLst/>
              <a:rect l="l" t="t" r="r" b="b"/>
              <a:pathLst>
                <a:path w="3679937" h="2519474">
                  <a:moveTo>
                    <a:pt x="0" y="0"/>
                  </a:moveTo>
                  <a:lnTo>
                    <a:pt x="867740" y="0"/>
                  </a:lnTo>
                  <a:lnTo>
                    <a:pt x="1756378" y="0"/>
                  </a:lnTo>
                  <a:lnTo>
                    <a:pt x="2686811" y="0"/>
                  </a:lnTo>
                  <a:lnTo>
                    <a:pt x="3679937" y="0"/>
                  </a:lnTo>
                  <a:lnTo>
                    <a:pt x="0" y="0"/>
                  </a:lnTo>
                  <a:lnTo>
                    <a:pt x="895214" y="0"/>
                  </a:lnTo>
                  <a:lnTo>
                    <a:pt x="1800336" y="0"/>
                  </a:lnTo>
                  <a:lnTo>
                    <a:pt x="2725275" y="0"/>
                  </a:lnTo>
                  <a:lnTo>
                    <a:pt x="3679937" y="0"/>
                  </a:lnTo>
                  <a:lnTo>
                    <a:pt x="3679937" y="0"/>
                  </a:lnTo>
                  <a:lnTo>
                    <a:pt x="3679937" y="478423"/>
                  </a:lnTo>
                  <a:lnTo>
                    <a:pt x="3679937" y="1017424"/>
                  </a:lnTo>
                  <a:lnTo>
                    <a:pt x="3679937" y="1677581"/>
                  </a:lnTo>
                  <a:lnTo>
                    <a:pt x="3679937" y="2519474"/>
                  </a:lnTo>
                  <a:lnTo>
                    <a:pt x="3679937" y="0"/>
                  </a:lnTo>
                  <a:lnTo>
                    <a:pt x="3679937" y="486894"/>
                  </a:lnTo>
                  <a:lnTo>
                    <a:pt x="3679937" y="1030978"/>
                  </a:lnTo>
                  <a:lnTo>
                    <a:pt x="3679937" y="1689441"/>
                  </a:lnTo>
                  <a:lnTo>
                    <a:pt x="3679937" y="2519474"/>
                  </a:lnTo>
                  <a:lnTo>
                    <a:pt x="3679937" y="2519474"/>
                  </a:lnTo>
                  <a:lnTo>
                    <a:pt x="2679422" y="2519474"/>
                  </a:lnTo>
                  <a:lnTo>
                    <a:pt x="1711120" y="2519474"/>
                  </a:lnTo>
                  <a:lnTo>
                    <a:pt x="807241" y="2519474"/>
                  </a:lnTo>
                  <a:lnTo>
                    <a:pt x="0" y="2519474"/>
                  </a:lnTo>
                  <a:lnTo>
                    <a:pt x="3679937" y="2519474"/>
                  </a:lnTo>
                  <a:lnTo>
                    <a:pt x="2688946" y="2519474"/>
                  </a:lnTo>
                  <a:lnTo>
                    <a:pt x="1726357" y="2519474"/>
                  </a:lnTo>
                  <a:lnTo>
                    <a:pt x="820574" y="2519474"/>
                  </a:lnTo>
                  <a:lnTo>
                    <a:pt x="0" y="2519474"/>
                  </a:lnTo>
                  <a:lnTo>
                    <a:pt x="0" y="2519474"/>
                  </a:lnTo>
                  <a:lnTo>
                    <a:pt x="0" y="2028356"/>
                  </a:lnTo>
                  <a:lnTo>
                    <a:pt x="0" y="1481737"/>
                  </a:lnTo>
                  <a:lnTo>
                    <a:pt x="0" y="824119"/>
                  </a:lnTo>
                  <a:lnTo>
                    <a:pt x="0" y="0"/>
                  </a:lnTo>
                  <a:lnTo>
                    <a:pt x="0" y="2519474"/>
                  </a:lnTo>
                  <a:lnTo>
                    <a:pt x="0" y="1988726"/>
                  </a:lnTo>
                  <a:lnTo>
                    <a:pt x="0" y="1418331"/>
                  </a:lnTo>
                  <a:lnTo>
                    <a:pt x="0" y="768638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7800">
              <a:solidFill>
                <a:srgbClr val="9370DB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8" name="diagram:requirement:text.default:availability"/>
            <p:cNvSpPr txBox="1"/>
            <p:nvPr/>
          </p:nvSpPr>
          <p:spPr>
            <a:xfrm>
              <a:off x="4953340" y="3907066"/>
              <a:ext cx="2282270" cy="34992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1836" b="0" i="0">
                  <a:solidFill>
                    <a:srgbClr val="333333">
                      <a:alpha val="100000"/>
                    </a:srgbClr>
                  </a:solidFill>
                  <a:latin typeface="&quot;trebuchet ms&quot;,verdana,arial,sans-serif"/>
                </a:rPr>
                <a:t>&lt;&lt;Requirement&gt;&gt;</a:t>
              </a:r>
            </a:p>
          </p:txBody>
        </p:sp>
        <p:sp>
          <p:nvSpPr>
            <p:cNvPr id="9" name="diagram:requirement:text.default:availability"/>
            <p:cNvSpPr txBox="1"/>
            <p:nvPr/>
          </p:nvSpPr>
          <p:spPr>
            <a:xfrm>
              <a:off x="5367056" y="4235693"/>
              <a:ext cx="1454839" cy="34992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1836" b="1" i="0">
                  <a:solidFill>
                    <a:srgbClr val="333333">
                      <a:alpha val="100000"/>
                    </a:srgbClr>
                  </a:solidFill>
                  <a:latin typeface="&quot;trebuchet ms&quot;,verdana,arial,sans-serif"/>
                </a:rPr>
                <a:t>availability</a:t>
              </a:r>
            </a:p>
          </p:txBody>
        </p:sp>
        <p:sp>
          <p:nvSpPr>
            <p:cNvPr id="10" name="diagram:requirement:text.default:availability"/>
            <p:cNvSpPr txBox="1"/>
            <p:nvPr/>
          </p:nvSpPr>
          <p:spPr>
            <a:xfrm>
              <a:off x="4362979" y="4838176"/>
              <a:ext cx="934960" cy="34992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1836" b="0" i="0">
                  <a:solidFill>
                    <a:srgbClr val="333333">
                      <a:alpha val="100000"/>
                    </a:srgbClr>
                  </a:solidFill>
                  <a:latin typeface="&quot;trebuchet ms&quot;,verdana,arial,sans-serif"/>
                </a:rPr>
                <a:t>ID: R-01</a:t>
              </a:r>
            </a:p>
          </p:txBody>
        </p:sp>
        <p:sp>
          <p:nvSpPr>
            <p:cNvPr id="11" name="diagram:requirement:text.default:availability"/>
            <p:cNvSpPr txBox="1"/>
            <p:nvPr/>
          </p:nvSpPr>
          <p:spPr>
            <a:xfrm>
              <a:off x="4391435" y="5177453"/>
              <a:ext cx="3406081" cy="328627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1725" b="0" i="0">
                  <a:solidFill>
                    <a:srgbClr val="333333">
                      <a:alpha val="100000"/>
                    </a:srgbClr>
                  </a:solidFill>
                  <a:latin typeface="&quot;trebuchet ms&quot;,verdana,arial,sans-serif"/>
                </a:rPr>
                <a:t>Text: Service remains available</a:t>
              </a:r>
            </a:p>
          </p:txBody>
        </p:sp>
        <p:sp>
          <p:nvSpPr>
            <p:cNvPr id="12" name="diagram:requirement:text.default:availability"/>
            <p:cNvSpPr txBox="1"/>
            <p:nvPr/>
          </p:nvSpPr>
          <p:spPr>
            <a:xfrm>
              <a:off x="4355747" y="5495430"/>
              <a:ext cx="1172574" cy="34992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1836" b="0" i="0">
                  <a:solidFill>
                    <a:srgbClr val="333333">
                      <a:alpha val="100000"/>
                    </a:srgbClr>
                  </a:solidFill>
                  <a:latin typeface="&quot;trebuchet ms&quot;,verdana,arial,sans-serif"/>
                </a:rPr>
                <a:t>Risk: High</a:t>
              </a:r>
            </a:p>
          </p:txBody>
        </p:sp>
        <p:sp>
          <p:nvSpPr>
            <p:cNvPr id="13" name="diagram:requirement:text.default:availability"/>
            <p:cNvSpPr txBox="1"/>
            <p:nvPr/>
          </p:nvSpPr>
          <p:spPr>
            <a:xfrm>
              <a:off x="4391435" y="5834707"/>
              <a:ext cx="1805950" cy="328627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1725" b="0" i="0">
                  <a:solidFill>
                    <a:srgbClr val="333333">
                      <a:alpha val="100000"/>
                    </a:srgbClr>
                  </a:solidFill>
                  <a:latin typeface="&quot;trebuchet ms&quot;,verdana,arial,sans-serif"/>
                </a:rPr>
                <a:t>Verification: Test</a:t>
              </a:r>
            </a:p>
          </p:txBody>
        </p:sp>
        <p:sp>
          <p:nvSpPr>
            <p:cNvPr id="14" name="diagram:requirement:node.default:availability"/>
            <p:cNvSpPr/>
            <p:nvPr/>
          </p:nvSpPr>
          <p:spPr>
            <a:xfrm>
              <a:off x="4254507" y="4739284"/>
              <a:ext cx="3679937" cy="0"/>
            </a:xfrm>
            <a:custGeom>
              <a:avLst/>
              <a:gdLst/>
              <a:ahLst/>
              <a:cxnLst/>
              <a:rect l="l" t="t" r="r" b="b"/>
              <a:pathLst>
                <a:path w="3679937" h="0">
                  <a:moveTo>
                    <a:pt x="0" y="0"/>
                  </a:moveTo>
                  <a:lnTo>
                    <a:pt x="956893" y="0"/>
                  </a:lnTo>
                  <a:lnTo>
                    <a:pt x="1899023" y="0"/>
                  </a:lnTo>
                  <a:lnTo>
                    <a:pt x="2811626" y="0"/>
                  </a:lnTo>
                  <a:lnTo>
                    <a:pt x="3679937" y="0"/>
                  </a:lnTo>
                  <a:lnTo>
                    <a:pt x="0" y="0"/>
                  </a:lnTo>
                  <a:lnTo>
                    <a:pt x="724618" y="0"/>
                  </a:lnTo>
                  <a:lnTo>
                    <a:pt x="1527382" y="0"/>
                  </a:lnTo>
                  <a:lnTo>
                    <a:pt x="2486440" y="0"/>
                  </a:lnTo>
                  <a:lnTo>
                    <a:pt x="3679937" y="0"/>
                  </a:lnTo>
                  <a:close/>
                </a:path>
              </a:pathLst>
            </a:custGeom>
            <a:noFill/>
            <a:ln w="13692">
              <a:solidFill>
                <a:srgbClr val="9370DB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15" name="diagram:requirement:node.default:api"/>
            <p:cNvSpPr/>
            <p:nvPr/>
          </p:nvSpPr>
          <p:spPr>
            <a:xfrm>
              <a:off x="4567194" y="932688"/>
              <a:ext cx="3054563" cy="1862219"/>
            </a:xfrm>
            <a:custGeom>
              <a:avLst/>
              <a:gdLst/>
              <a:ahLst/>
              <a:cxnLst/>
              <a:rect l="l" t="t" r="r" b="b"/>
              <a:pathLst>
                <a:path w="3054563" h="1862219">
                  <a:moveTo>
                    <a:pt x="0" y="0"/>
                  </a:moveTo>
                  <a:lnTo>
                    <a:pt x="3054563" y="0"/>
                  </a:lnTo>
                  <a:lnTo>
                    <a:pt x="3054563" y="1862219"/>
                  </a:lnTo>
                  <a:lnTo>
                    <a:pt x="0" y="1862219"/>
                  </a:lnTo>
                  <a:close/>
                </a:path>
              </a:pathLst>
            </a:custGeom>
            <a:solidFill>
              <a:srgbClr val="ECECFF">
                <a:alpha val="100000"/>
              </a:srgb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16" name="diagram:requirement:node.default:api"/>
            <p:cNvSpPr/>
            <p:nvPr/>
          </p:nvSpPr>
          <p:spPr>
            <a:xfrm>
              <a:off x="4567194" y="932688"/>
              <a:ext cx="3054563" cy="1862219"/>
            </a:xfrm>
            <a:custGeom>
              <a:avLst/>
              <a:gdLst/>
              <a:ahLst/>
              <a:cxnLst/>
              <a:rect l="l" t="t" r="r" b="b"/>
              <a:pathLst>
                <a:path w="3054563" h="1862219">
                  <a:moveTo>
                    <a:pt x="0" y="0"/>
                  </a:moveTo>
                  <a:lnTo>
                    <a:pt x="580168" y="0"/>
                  </a:lnTo>
                  <a:lnTo>
                    <a:pt x="1233726" y="0"/>
                  </a:lnTo>
                  <a:lnTo>
                    <a:pt x="2034061" y="0"/>
                  </a:lnTo>
                  <a:lnTo>
                    <a:pt x="3054563" y="0"/>
                  </a:lnTo>
                  <a:lnTo>
                    <a:pt x="0" y="0"/>
                  </a:lnTo>
                  <a:lnTo>
                    <a:pt x="810234" y="0"/>
                  </a:lnTo>
                  <a:lnTo>
                    <a:pt x="1601830" y="0"/>
                  </a:lnTo>
                  <a:lnTo>
                    <a:pt x="2356152" y="0"/>
                  </a:lnTo>
                  <a:lnTo>
                    <a:pt x="3054563" y="0"/>
                  </a:lnTo>
                  <a:lnTo>
                    <a:pt x="3054563" y="0"/>
                  </a:lnTo>
                  <a:lnTo>
                    <a:pt x="3054563" y="466447"/>
                  </a:lnTo>
                  <a:lnTo>
                    <a:pt x="3054563" y="932538"/>
                  </a:lnTo>
                  <a:lnTo>
                    <a:pt x="3054563" y="1397914"/>
                  </a:lnTo>
                  <a:lnTo>
                    <a:pt x="3054563" y="1862219"/>
                  </a:lnTo>
                  <a:lnTo>
                    <a:pt x="3054563" y="0"/>
                  </a:lnTo>
                  <a:lnTo>
                    <a:pt x="3054563" y="339268"/>
                  </a:lnTo>
                  <a:lnTo>
                    <a:pt x="3054563" y="729052"/>
                  </a:lnTo>
                  <a:lnTo>
                    <a:pt x="3054563" y="1219864"/>
                  </a:lnTo>
                  <a:lnTo>
                    <a:pt x="3054563" y="1862219"/>
                  </a:lnTo>
                  <a:lnTo>
                    <a:pt x="3054563" y="1862219"/>
                  </a:lnTo>
                  <a:lnTo>
                    <a:pt x="2431098" y="1862219"/>
                  </a:lnTo>
                  <a:lnTo>
                    <a:pt x="1751563" y="1862219"/>
                  </a:lnTo>
                  <a:lnTo>
                    <a:pt x="959887" y="1862219"/>
                  </a:lnTo>
                  <a:lnTo>
                    <a:pt x="0" y="1862219"/>
                  </a:lnTo>
                  <a:lnTo>
                    <a:pt x="3054563" y="1862219"/>
                  </a:lnTo>
                  <a:lnTo>
                    <a:pt x="2294586" y="1862219"/>
                  </a:lnTo>
                  <a:lnTo>
                    <a:pt x="1533143" y="1862219"/>
                  </a:lnTo>
                  <a:lnTo>
                    <a:pt x="768770" y="1862219"/>
                  </a:lnTo>
                  <a:lnTo>
                    <a:pt x="0" y="1862219"/>
                  </a:lnTo>
                  <a:lnTo>
                    <a:pt x="0" y="1862219"/>
                  </a:lnTo>
                  <a:lnTo>
                    <a:pt x="0" y="1428994"/>
                  </a:lnTo>
                  <a:lnTo>
                    <a:pt x="0" y="982837"/>
                  </a:lnTo>
                  <a:lnTo>
                    <a:pt x="0" y="510816"/>
                  </a:lnTo>
                  <a:lnTo>
                    <a:pt x="0" y="0"/>
                  </a:lnTo>
                  <a:lnTo>
                    <a:pt x="0" y="1862219"/>
                  </a:lnTo>
                  <a:lnTo>
                    <a:pt x="0" y="1474086"/>
                  </a:lnTo>
                  <a:lnTo>
                    <a:pt x="0" y="1054984"/>
                  </a:lnTo>
                  <a:lnTo>
                    <a:pt x="0" y="573945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7800">
              <a:solidFill>
                <a:srgbClr val="9370DB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17" name="diagram:requirement:text.default:api"/>
            <p:cNvSpPr txBox="1"/>
            <p:nvPr/>
          </p:nvSpPr>
          <p:spPr>
            <a:xfrm>
              <a:off x="5171175" y="1021691"/>
              <a:ext cx="1846601" cy="369705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1940" b="0" i="0">
                  <a:solidFill>
                    <a:srgbClr val="333333">
                      <a:alpha val="100000"/>
                    </a:srgbClr>
                  </a:solidFill>
                  <a:latin typeface="&quot;trebuchet ms&quot;,verdana,arial,sans-serif"/>
                </a:rPr>
                <a:t>&lt;&lt;Element&gt;&gt;</a:t>
              </a:r>
            </a:p>
          </p:txBody>
        </p:sp>
        <p:sp>
          <p:nvSpPr>
            <p:cNvPr id="18" name="diagram:requirement:text.default:api"/>
            <p:cNvSpPr txBox="1"/>
            <p:nvPr/>
          </p:nvSpPr>
          <p:spPr>
            <a:xfrm>
              <a:off x="5880860" y="1350318"/>
              <a:ext cx="427231" cy="369705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1940" b="1" i="0">
                  <a:solidFill>
                    <a:srgbClr val="333333">
                      <a:alpha val="100000"/>
                    </a:srgbClr>
                  </a:solidFill>
                  <a:latin typeface="&quot;trebuchet ms&quot;,verdana,arial,sans-serif"/>
                </a:rPr>
                <a:t>api</a:t>
              </a:r>
            </a:p>
          </p:txBody>
        </p:sp>
        <p:sp>
          <p:nvSpPr>
            <p:cNvPr id="19" name="diagram:requirement:text.default:api"/>
            <p:cNvSpPr txBox="1"/>
            <p:nvPr/>
          </p:nvSpPr>
          <p:spPr>
            <a:xfrm>
              <a:off x="4652235" y="1961428"/>
              <a:ext cx="1535312" cy="35244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1850" b="0" i="0">
                  <a:solidFill>
                    <a:srgbClr val="333333">
                      <a:alpha val="100000"/>
                    </a:srgbClr>
                  </a:solidFill>
                  <a:latin typeface="&quot;trebuchet ms&quot;,verdana,arial,sans-serif"/>
                </a:rPr>
                <a:t>Type: service</a:t>
              </a:r>
            </a:p>
          </p:txBody>
        </p:sp>
        <p:sp>
          <p:nvSpPr>
            <p:cNvPr id="20" name="diagram:requirement:text.default:api"/>
            <p:cNvSpPr txBox="1"/>
            <p:nvPr/>
          </p:nvSpPr>
          <p:spPr>
            <a:xfrm>
              <a:off x="4704122" y="2301967"/>
              <a:ext cx="2780706" cy="328627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1725" b="0" i="0">
                  <a:solidFill>
                    <a:srgbClr val="333333">
                      <a:alpha val="100000"/>
                    </a:srgbClr>
                  </a:solidFill>
                  <a:latin typeface="&quot;trebuchet ms&quot;,verdana,arial,sans-serif"/>
                </a:rPr>
                <a:t>Doc Ref: API specification</a:t>
              </a:r>
            </a:p>
          </p:txBody>
        </p:sp>
        <p:sp>
          <p:nvSpPr>
            <p:cNvPr id="21" name="diagram:requirement:node.default:api"/>
            <p:cNvSpPr/>
            <p:nvPr/>
          </p:nvSpPr>
          <p:spPr>
            <a:xfrm>
              <a:off x="4567194" y="1863797"/>
              <a:ext cx="3054563" cy="0"/>
            </a:xfrm>
            <a:custGeom>
              <a:avLst/>
              <a:gdLst/>
              <a:ahLst/>
              <a:cxnLst/>
              <a:rect l="l" t="t" r="r" b="b"/>
              <a:pathLst>
                <a:path w="3054563" h="0">
                  <a:moveTo>
                    <a:pt x="0" y="0"/>
                  </a:moveTo>
                  <a:lnTo>
                    <a:pt x="595457" y="0"/>
                  </a:lnTo>
                  <a:lnTo>
                    <a:pt x="1258188" y="0"/>
                  </a:lnTo>
                  <a:lnTo>
                    <a:pt x="2055465" y="0"/>
                  </a:lnTo>
                  <a:lnTo>
                    <a:pt x="3054563" y="0"/>
                  </a:lnTo>
                  <a:lnTo>
                    <a:pt x="0" y="0"/>
                  </a:lnTo>
                  <a:lnTo>
                    <a:pt x="539266" y="0"/>
                  </a:lnTo>
                  <a:lnTo>
                    <a:pt x="1168282" y="0"/>
                  </a:lnTo>
                  <a:lnTo>
                    <a:pt x="1976797" y="0"/>
                  </a:lnTo>
                  <a:lnTo>
                    <a:pt x="3054563" y="0"/>
                  </a:lnTo>
                  <a:close/>
                </a:path>
              </a:pathLst>
            </a:custGeom>
            <a:noFill/>
            <a:ln w="13692">
              <a:solidFill>
                <a:srgbClr val="9370DB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</p:grpSp>
    </p:spTree>
  </p:cSld>
  <p:clrMapOvr>
    <a:masterClrMapping/>
  </p:clrMapOvr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66928" y="219456"/>
            <a:ext cx="8961120" cy="5029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3500" b="1">
                <a:solidFill>
                  <a:srgbClr val="17243B"/>
                </a:solidFill>
                <a:latin typeface="Aptos Display"/>
              </a:rPr>
              <a:t>GitGraph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372600" y="283464"/>
            <a:ext cx="224028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1100">
                <a:solidFill>
                  <a:srgbClr val="64748B"/>
                </a:solidFill>
                <a:latin typeface="Aptos"/>
              </a:rPr>
              <a:t>gitgraph · Official → editable shapes</a:t>
            </a:r>
          </a:p>
        </p:txBody>
      </p:sp>
      <p:grpSp>
        <p:nvGrpSpPr>
          <p:cNvPr id="89" name="diagram:gitgraph"/>
          <p:cNvGrpSpPr/>
          <p:nvPr/>
        </p:nvGrpSpPr>
        <p:grpSpPr>
          <a:xfrm>
            <a:off x="566928" y="1124335"/>
            <a:ext cx="11055096" cy="4650376"/>
            <a:chOff x="566928" y="1124335"/>
            <a:chExt cx="11055096" cy="4650376"/>
          </a:xfrm>
        </p:grpSpPr>
        <p:cxnSp>
          <p:nvCxnSpPr>
            <p:cNvPr id="4" name="diagram:gitgraph:edge.default:svg-4:0"/>
            <p:cNvCxnSpPr/>
            <p:nvPr/>
          </p:nvCxnSpPr>
          <p:spPr>
            <a:xfrm>
              <a:off x="4085207" y="1929267"/>
              <a:ext cx="7536817" cy="0"/>
            </a:xfrm>
            <a:prstGeom prst="line">
              <a:avLst/>
            </a:prstGeom>
            <a:ln w="30147">
              <a:solidFill>
                <a:srgbClr val="333333">
                  <a:alpha val="100000"/>
                </a:srgb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diagram:gitgraph:node.default:svg-5"/>
            <p:cNvSpPr/>
            <p:nvPr/>
          </p:nvSpPr>
          <p:spPr>
            <a:xfrm>
              <a:off x="1281983" y="1582573"/>
              <a:ext cx="1748070" cy="693387"/>
            </a:xfrm>
            <a:prstGeom prst="roundRect">
              <a:avLst>
                <a:gd name="adj" fmla="val 17391"/>
              </a:avLst>
            </a:prstGeom>
            <a:solidFill>
              <a:srgbClr val="0000EC">
                <a:alpha val="100000"/>
              </a:srgbClr>
            </a:solidFill>
            <a:ln w="42206">
              <a:solidFill>
                <a:srgbClr val="9370DB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6" name="diagram:gitgraph:text.default:svg-8"/>
            <p:cNvSpPr txBox="1"/>
            <p:nvPr/>
          </p:nvSpPr>
          <p:spPr>
            <a:xfrm>
              <a:off x="1553308" y="1590291"/>
              <a:ext cx="959888" cy="578827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l"/>
              <a:r>
                <a:rPr sz="3798" b="0" i="0">
                  <a:solidFill>
                    <a:srgbClr val="FFFFFF">
                      <a:alpha val="100000"/>
                    </a:srgbClr>
                  </a:solidFill>
                  <a:latin typeface="&quot;trebuchet ms&quot;,verdana,arial,sans-serif"/>
                </a:rPr>
                <a:t>main</a:t>
              </a:r>
            </a:p>
          </p:txBody>
        </p:sp>
        <p:cxnSp>
          <p:nvCxnSpPr>
            <p:cNvPr id="7" name="diagram:gitgraph:edge.default:svg-9:0"/>
            <p:cNvCxnSpPr/>
            <p:nvPr/>
          </p:nvCxnSpPr>
          <p:spPr>
            <a:xfrm>
              <a:off x="4085207" y="4642521"/>
              <a:ext cx="7536817" cy="0"/>
            </a:xfrm>
            <a:prstGeom prst="line">
              <a:avLst/>
            </a:prstGeom>
            <a:ln w="30147">
              <a:solidFill>
                <a:srgbClr val="333333">
                  <a:alpha val="100000"/>
                </a:srgb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diagram:gitgraph:node.default:svg-10"/>
            <p:cNvSpPr/>
            <p:nvPr/>
          </p:nvSpPr>
          <p:spPr>
            <a:xfrm>
              <a:off x="566928" y="4295827"/>
              <a:ext cx="2463125" cy="693387"/>
            </a:xfrm>
            <a:prstGeom prst="roundRect">
              <a:avLst>
                <a:gd name="adj" fmla="val 17391"/>
              </a:avLst>
            </a:prstGeom>
            <a:solidFill>
              <a:srgbClr val="DEDE00">
                <a:alpha val="100000"/>
              </a:srgbClr>
            </a:solidFill>
            <a:ln w="42206">
              <a:solidFill>
                <a:srgbClr val="9370DB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9" name="diagram:gitgraph:text.default:svg-13"/>
            <p:cNvSpPr txBox="1"/>
            <p:nvPr/>
          </p:nvSpPr>
          <p:spPr>
            <a:xfrm>
              <a:off x="838253" y="4303545"/>
              <a:ext cx="1755776" cy="578827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l"/>
              <a:r>
                <a:rPr sz="3798" b="0" i="0">
                  <a:solidFill>
                    <a:srgbClr val="000000">
                      <a:alpha val="100000"/>
                    </a:srgbClr>
                  </a:solidFill>
                  <a:latin typeface="&quot;trebuchet ms&quot;,verdana,arial,sans-serif"/>
                </a:rPr>
                <a:t>develop</a:t>
              </a:r>
            </a:p>
          </p:txBody>
        </p:sp>
        <p:cxnSp>
          <p:nvCxnSpPr>
            <p:cNvPr id="10" name="diagram:gitgraph:edge.default:svg-15:0"/>
            <p:cNvCxnSpPr/>
            <p:nvPr/>
          </p:nvCxnSpPr>
          <p:spPr>
            <a:xfrm>
              <a:off x="4386680" y="1929267"/>
              <a:ext cx="0" cy="2110308"/>
            </a:xfrm>
            <a:prstGeom prst="line">
              <a:avLst/>
            </a:prstGeom>
            <a:ln w="50800">
              <a:solidFill>
                <a:srgbClr val="DEDE00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diagram:gitgraph:edge.default:svg-15:1"/>
            <p:cNvCxnSpPr/>
            <p:nvPr/>
          </p:nvCxnSpPr>
          <p:spPr>
            <a:xfrm>
              <a:off x="4386680" y="4039575"/>
              <a:ext cx="2294" cy="52551"/>
            </a:xfrm>
            <a:prstGeom prst="line">
              <a:avLst/>
            </a:prstGeom>
            <a:ln w="50800">
              <a:solidFill>
                <a:srgbClr val="DEDE00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diagram:gitgraph:edge.default:svg-15:2"/>
            <p:cNvCxnSpPr/>
            <p:nvPr/>
          </p:nvCxnSpPr>
          <p:spPr>
            <a:xfrm>
              <a:off x="4388974" y="4092126"/>
              <a:ext cx="6866" cy="52150"/>
            </a:xfrm>
            <a:prstGeom prst="line">
              <a:avLst/>
            </a:prstGeom>
            <a:ln w="50800">
              <a:solidFill>
                <a:srgbClr val="DEDE00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diagram:gitgraph:edge.default:svg-15:3"/>
            <p:cNvCxnSpPr/>
            <p:nvPr/>
          </p:nvCxnSpPr>
          <p:spPr>
            <a:xfrm>
              <a:off x="4395840" y="4144276"/>
              <a:ext cx="11385" cy="51353"/>
            </a:xfrm>
            <a:prstGeom prst="line">
              <a:avLst/>
            </a:prstGeom>
            <a:ln w="50800">
              <a:solidFill>
                <a:srgbClr val="DEDE00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diagram:gitgraph:edge.default:svg-15:4"/>
            <p:cNvCxnSpPr/>
            <p:nvPr/>
          </p:nvCxnSpPr>
          <p:spPr>
            <a:xfrm>
              <a:off x="4407225" y="4195629"/>
              <a:ext cx="15817" cy="50166"/>
            </a:xfrm>
            <a:prstGeom prst="line">
              <a:avLst/>
            </a:prstGeom>
            <a:ln w="50800">
              <a:solidFill>
                <a:srgbClr val="DEDE00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diagram:gitgraph:edge.default:svg-15:5"/>
            <p:cNvCxnSpPr/>
            <p:nvPr/>
          </p:nvCxnSpPr>
          <p:spPr>
            <a:xfrm>
              <a:off x="4423042" y="4245795"/>
              <a:ext cx="20129" cy="48596"/>
            </a:xfrm>
            <a:prstGeom prst="line">
              <a:avLst/>
            </a:prstGeom>
            <a:ln w="50800">
              <a:solidFill>
                <a:srgbClr val="DEDE00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diagram:gitgraph:edge.default:svg-15:6"/>
            <p:cNvCxnSpPr/>
            <p:nvPr/>
          </p:nvCxnSpPr>
          <p:spPr>
            <a:xfrm>
              <a:off x="4443171" y="4294391"/>
              <a:ext cx="24288" cy="46657"/>
            </a:xfrm>
            <a:prstGeom prst="line">
              <a:avLst/>
            </a:prstGeom>
            <a:ln w="50800">
              <a:solidFill>
                <a:srgbClr val="DEDE00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diagram:gitgraph:edge.default:svg-15:7"/>
            <p:cNvCxnSpPr/>
            <p:nvPr/>
          </p:nvCxnSpPr>
          <p:spPr>
            <a:xfrm>
              <a:off x="4467459" y="4341048"/>
              <a:ext cx="28263" cy="44363"/>
            </a:xfrm>
            <a:prstGeom prst="line">
              <a:avLst/>
            </a:prstGeom>
            <a:ln w="50800">
              <a:solidFill>
                <a:srgbClr val="DEDE00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diagram:gitgraph:edge.default:svg-15:8"/>
            <p:cNvCxnSpPr/>
            <p:nvPr/>
          </p:nvCxnSpPr>
          <p:spPr>
            <a:xfrm>
              <a:off x="4495722" y="4385411"/>
              <a:ext cx="32020" cy="41730"/>
            </a:xfrm>
            <a:prstGeom prst="line">
              <a:avLst/>
            </a:prstGeom>
            <a:ln w="50800">
              <a:solidFill>
                <a:srgbClr val="DEDE00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diagram:gitgraph:edge.default:svg-15:9"/>
            <p:cNvCxnSpPr/>
            <p:nvPr/>
          </p:nvCxnSpPr>
          <p:spPr>
            <a:xfrm>
              <a:off x="4527742" y="4427141"/>
              <a:ext cx="35537" cy="38781"/>
            </a:xfrm>
            <a:prstGeom prst="line">
              <a:avLst/>
            </a:prstGeom>
            <a:ln w="50800">
              <a:solidFill>
                <a:srgbClr val="DEDE00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diagram:gitgraph:edge.default:svg-15:10"/>
            <p:cNvCxnSpPr/>
            <p:nvPr/>
          </p:nvCxnSpPr>
          <p:spPr>
            <a:xfrm>
              <a:off x="4563279" y="4465922"/>
              <a:ext cx="38781" cy="35536"/>
            </a:xfrm>
            <a:prstGeom prst="line">
              <a:avLst/>
            </a:prstGeom>
            <a:ln w="50800">
              <a:solidFill>
                <a:srgbClr val="DEDE00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diagram:gitgraph:edge.default:svg-15:11"/>
            <p:cNvCxnSpPr/>
            <p:nvPr/>
          </p:nvCxnSpPr>
          <p:spPr>
            <a:xfrm>
              <a:off x="4602060" y="4501458"/>
              <a:ext cx="41730" cy="32021"/>
            </a:xfrm>
            <a:prstGeom prst="line">
              <a:avLst/>
            </a:prstGeom>
            <a:ln w="50800">
              <a:solidFill>
                <a:srgbClr val="DEDE00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diagram:gitgraph:edge.default:svg-15:12"/>
            <p:cNvCxnSpPr/>
            <p:nvPr/>
          </p:nvCxnSpPr>
          <p:spPr>
            <a:xfrm>
              <a:off x="4643790" y="4533479"/>
              <a:ext cx="44363" cy="28262"/>
            </a:xfrm>
            <a:prstGeom prst="line">
              <a:avLst/>
            </a:prstGeom>
            <a:ln w="50800">
              <a:solidFill>
                <a:srgbClr val="DEDE00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diagram:gitgraph:edge.default:svg-15:13"/>
            <p:cNvCxnSpPr/>
            <p:nvPr/>
          </p:nvCxnSpPr>
          <p:spPr>
            <a:xfrm>
              <a:off x="4688153" y="4561741"/>
              <a:ext cx="46657" cy="24288"/>
            </a:xfrm>
            <a:prstGeom prst="line">
              <a:avLst/>
            </a:prstGeom>
            <a:ln w="50800">
              <a:solidFill>
                <a:srgbClr val="DEDE00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diagram:gitgraph:edge.default:svg-15:14"/>
            <p:cNvCxnSpPr/>
            <p:nvPr/>
          </p:nvCxnSpPr>
          <p:spPr>
            <a:xfrm>
              <a:off x="4734810" y="4586029"/>
              <a:ext cx="48596" cy="20130"/>
            </a:xfrm>
            <a:prstGeom prst="line">
              <a:avLst/>
            </a:prstGeom>
            <a:ln w="50800">
              <a:solidFill>
                <a:srgbClr val="DEDE00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diagram:gitgraph:edge.default:svg-15:15"/>
            <p:cNvCxnSpPr/>
            <p:nvPr/>
          </p:nvCxnSpPr>
          <p:spPr>
            <a:xfrm>
              <a:off x="4783406" y="4606159"/>
              <a:ext cx="50166" cy="15817"/>
            </a:xfrm>
            <a:prstGeom prst="line">
              <a:avLst/>
            </a:prstGeom>
            <a:ln w="50800">
              <a:solidFill>
                <a:srgbClr val="DEDE00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diagram:gitgraph:edge.default:svg-15:16"/>
            <p:cNvCxnSpPr/>
            <p:nvPr/>
          </p:nvCxnSpPr>
          <p:spPr>
            <a:xfrm>
              <a:off x="4833572" y="4621976"/>
              <a:ext cx="51353" cy="11385"/>
            </a:xfrm>
            <a:prstGeom prst="line">
              <a:avLst/>
            </a:prstGeom>
            <a:ln w="50800">
              <a:solidFill>
                <a:srgbClr val="DEDE00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diagram:gitgraph:edge.default:svg-15:17"/>
            <p:cNvCxnSpPr/>
            <p:nvPr/>
          </p:nvCxnSpPr>
          <p:spPr>
            <a:xfrm>
              <a:off x="4884925" y="4633361"/>
              <a:ext cx="52150" cy="6865"/>
            </a:xfrm>
            <a:prstGeom prst="line">
              <a:avLst/>
            </a:prstGeom>
            <a:ln w="50800">
              <a:solidFill>
                <a:srgbClr val="DEDE00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diagram:gitgraph:edge.default:svg-15:18"/>
            <p:cNvCxnSpPr/>
            <p:nvPr/>
          </p:nvCxnSpPr>
          <p:spPr>
            <a:xfrm>
              <a:off x="4937075" y="4640226"/>
              <a:ext cx="52550" cy="2295"/>
            </a:xfrm>
            <a:prstGeom prst="line">
              <a:avLst/>
            </a:prstGeom>
            <a:ln w="50800">
              <a:solidFill>
                <a:srgbClr val="DEDE00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diagram:gitgraph:edge.default:svg-15:19"/>
            <p:cNvCxnSpPr/>
            <p:nvPr/>
          </p:nvCxnSpPr>
          <p:spPr>
            <a:xfrm>
              <a:off x="4989625" y="4642521"/>
              <a:ext cx="904418" cy="0"/>
            </a:xfrm>
            <a:prstGeom prst="line">
              <a:avLst/>
            </a:prstGeom>
            <a:ln w="50800">
              <a:solidFill>
                <a:srgbClr val="DEDE00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diagram:gitgraph:edge.default:svg-16:0"/>
            <p:cNvCxnSpPr/>
            <p:nvPr/>
          </p:nvCxnSpPr>
          <p:spPr>
            <a:xfrm>
              <a:off x="4386680" y="1929267"/>
              <a:ext cx="3014727" cy="0"/>
            </a:xfrm>
            <a:prstGeom prst="line">
              <a:avLst/>
            </a:prstGeom>
            <a:ln w="50800">
              <a:solidFill>
                <a:srgbClr val="0000EC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diagram:gitgraph:edge.default:svg-17:0"/>
            <p:cNvCxnSpPr/>
            <p:nvPr/>
          </p:nvCxnSpPr>
          <p:spPr>
            <a:xfrm>
              <a:off x="5894043" y="4642521"/>
              <a:ext cx="3014727" cy="0"/>
            </a:xfrm>
            <a:prstGeom prst="line">
              <a:avLst/>
            </a:prstGeom>
            <a:ln w="50800">
              <a:solidFill>
                <a:srgbClr val="DEDE00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diagram:gitgraph:edge.default:svg-18:0"/>
            <p:cNvCxnSpPr/>
            <p:nvPr/>
          </p:nvCxnSpPr>
          <p:spPr>
            <a:xfrm>
              <a:off x="7401407" y="1929267"/>
              <a:ext cx="904417" cy="0"/>
            </a:xfrm>
            <a:prstGeom prst="line">
              <a:avLst/>
            </a:prstGeom>
            <a:ln w="50800">
              <a:solidFill>
                <a:srgbClr val="0000EC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diagram:gitgraph:edge.default:svg-18:1"/>
            <p:cNvCxnSpPr/>
            <p:nvPr/>
          </p:nvCxnSpPr>
          <p:spPr>
            <a:xfrm>
              <a:off x="8305824" y="1929267"/>
              <a:ext cx="52551" cy="2294"/>
            </a:xfrm>
            <a:prstGeom prst="line">
              <a:avLst/>
            </a:prstGeom>
            <a:ln w="50800">
              <a:solidFill>
                <a:srgbClr val="0000EC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diagram:gitgraph:edge.default:svg-18:2"/>
            <p:cNvCxnSpPr/>
            <p:nvPr/>
          </p:nvCxnSpPr>
          <p:spPr>
            <a:xfrm>
              <a:off x="8358375" y="1931561"/>
              <a:ext cx="52150" cy="6866"/>
            </a:xfrm>
            <a:prstGeom prst="line">
              <a:avLst/>
            </a:prstGeom>
            <a:ln w="50800">
              <a:solidFill>
                <a:srgbClr val="0000EC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diagram:gitgraph:edge.default:svg-18:3"/>
            <p:cNvCxnSpPr/>
            <p:nvPr/>
          </p:nvCxnSpPr>
          <p:spPr>
            <a:xfrm>
              <a:off x="8410525" y="1938427"/>
              <a:ext cx="51353" cy="11385"/>
            </a:xfrm>
            <a:prstGeom prst="line">
              <a:avLst/>
            </a:prstGeom>
            <a:ln w="50800">
              <a:solidFill>
                <a:srgbClr val="0000EC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diagram:gitgraph:edge.default:svg-18:4"/>
            <p:cNvCxnSpPr/>
            <p:nvPr/>
          </p:nvCxnSpPr>
          <p:spPr>
            <a:xfrm>
              <a:off x="8461878" y="1949812"/>
              <a:ext cx="50166" cy="15817"/>
            </a:xfrm>
            <a:prstGeom prst="line">
              <a:avLst/>
            </a:prstGeom>
            <a:ln w="50800">
              <a:solidFill>
                <a:srgbClr val="0000EC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diagram:gitgraph:edge.default:svg-18:5"/>
            <p:cNvCxnSpPr/>
            <p:nvPr/>
          </p:nvCxnSpPr>
          <p:spPr>
            <a:xfrm>
              <a:off x="8512044" y="1965629"/>
              <a:ext cx="48596" cy="20129"/>
            </a:xfrm>
            <a:prstGeom prst="line">
              <a:avLst/>
            </a:prstGeom>
            <a:ln w="50800">
              <a:solidFill>
                <a:srgbClr val="0000EC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diagram:gitgraph:edge.default:svg-18:6"/>
            <p:cNvCxnSpPr/>
            <p:nvPr/>
          </p:nvCxnSpPr>
          <p:spPr>
            <a:xfrm>
              <a:off x="8560640" y="1985758"/>
              <a:ext cx="46657" cy="24288"/>
            </a:xfrm>
            <a:prstGeom prst="line">
              <a:avLst/>
            </a:prstGeom>
            <a:ln w="50800">
              <a:solidFill>
                <a:srgbClr val="0000EC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diagram:gitgraph:edge.default:svg-18:7"/>
            <p:cNvCxnSpPr/>
            <p:nvPr/>
          </p:nvCxnSpPr>
          <p:spPr>
            <a:xfrm>
              <a:off x="8607297" y="2010046"/>
              <a:ext cx="44363" cy="28262"/>
            </a:xfrm>
            <a:prstGeom prst="line">
              <a:avLst/>
            </a:prstGeom>
            <a:ln w="50800">
              <a:solidFill>
                <a:srgbClr val="0000EC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diagram:gitgraph:edge.default:svg-18:8"/>
            <p:cNvCxnSpPr/>
            <p:nvPr/>
          </p:nvCxnSpPr>
          <p:spPr>
            <a:xfrm>
              <a:off x="8651660" y="2038308"/>
              <a:ext cx="41730" cy="32021"/>
            </a:xfrm>
            <a:prstGeom prst="line">
              <a:avLst/>
            </a:prstGeom>
            <a:ln w="50800">
              <a:solidFill>
                <a:srgbClr val="0000EC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diagram:gitgraph:edge.default:svg-18:9"/>
            <p:cNvCxnSpPr/>
            <p:nvPr/>
          </p:nvCxnSpPr>
          <p:spPr>
            <a:xfrm>
              <a:off x="8693390" y="2070329"/>
              <a:ext cx="38781" cy="35536"/>
            </a:xfrm>
            <a:prstGeom prst="line">
              <a:avLst/>
            </a:prstGeom>
            <a:ln w="50800">
              <a:solidFill>
                <a:srgbClr val="0000EC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diagram:gitgraph:edge.default:svg-18:10"/>
            <p:cNvCxnSpPr/>
            <p:nvPr/>
          </p:nvCxnSpPr>
          <p:spPr>
            <a:xfrm>
              <a:off x="8732171" y="2105865"/>
              <a:ext cx="35536" cy="38781"/>
            </a:xfrm>
            <a:prstGeom prst="line">
              <a:avLst/>
            </a:prstGeom>
            <a:ln w="50800">
              <a:solidFill>
                <a:srgbClr val="0000EC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diagram:gitgraph:edge.default:svg-18:11"/>
            <p:cNvCxnSpPr/>
            <p:nvPr/>
          </p:nvCxnSpPr>
          <p:spPr>
            <a:xfrm>
              <a:off x="8767707" y="2144646"/>
              <a:ext cx="32021" cy="41731"/>
            </a:xfrm>
            <a:prstGeom prst="line">
              <a:avLst/>
            </a:prstGeom>
            <a:ln w="50800">
              <a:solidFill>
                <a:srgbClr val="0000EC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diagram:gitgraph:edge.default:svg-18:12"/>
            <p:cNvCxnSpPr/>
            <p:nvPr/>
          </p:nvCxnSpPr>
          <p:spPr>
            <a:xfrm>
              <a:off x="8799728" y="2186377"/>
              <a:ext cx="28262" cy="44363"/>
            </a:xfrm>
            <a:prstGeom prst="line">
              <a:avLst/>
            </a:prstGeom>
            <a:ln w="50800">
              <a:solidFill>
                <a:srgbClr val="0000EC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diagram:gitgraph:edge.default:svg-18:13"/>
            <p:cNvCxnSpPr/>
            <p:nvPr/>
          </p:nvCxnSpPr>
          <p:spPr>
            <a:xfrm>
              <a:off x="8827990" y="2230740"/>
              <a:ext cx="24288" cy="46656"/>
            </a:xfrm>
            <a:prstGeom prst="line">
              <a:avLst/>
            </a:prstGeom>
            <a:ln w="50800">
              <a:solidFill>
                <a:srgbClr val="0000EC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diagram:gitgraph:edge.default:svg-18:14"/>
            <p:cNvCxnSpPr/>
            <p:nvPr/>
          </p:nvCxnSpPr>
          <p:spPr>
            <a:xfrm>
              <a:off x="8852278" y="2277396"/>
              <a:ext cx="20130" cy="48597"/>
            </a:xfrm>
            <a:prstGeom prst="line">
              <a:avLst/>
            </a:prstGeom>
            <a:ln w="50800">
              <a:solidFill>
                <a:srgbClr val="0000EC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diagram:gitgraph:edge.default:svg-18:15"/>
            <p:cNvCxnSpPr/>
            <p:nvPr/>
          </p:nvCxnSpPr>
          <p:spPr>
            <a:xfrm>
              <a:off x="8872408" y="2325993"/>
              <a:ext cx="15817" cy="50165"/>
            </a:xfrm>
            <a:prstGeom prst="line">
              <a:avLst/>
            </a:prstGeom>
            <a:ln w="50800">
              <a:solidFill>
                <a:srgbClr val="0000EC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diagram:gitgraph:edge.default:svg-18:16"/>
            <p:cNvCxnSpPr/>
            <p:nvPr/>
          </p:nvCxnSpPr>
          <p:spPr>
            <a:xfrm>
              <a:off x="8888225" y="2376158"/>
              <a:ext cx="11385" cy="51354"/>
            </a:xfrm>
            <a:prstGeom prst="line">
              <a:avLst/>
            </a:prstGeom>
            <a:ln w="50800">
              <a:solidFill>
                <a:srgbClr val="0000EC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diagram:gitgraph:edge.default:svg-18:17"/>
            <p:cNvCxnSpPr/>
            <p:nvPr/>
          </p:nvCxnSpPr>
          <p:spPr>
            <a:xfrm>
              <a:off x="8899610" y="2427512"/>
              <a:ext cx="6865" cy="52150"/>
            </a:xfrm>
            <a:prstGeom prst="line">
              <a:avLst/>
            </a:prstGeom>
            <a:ln w="50800">
              <a:solidFill>
                <a:srgbClr val="0000EC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diagram:gitgraph:edge.default:svg-18:18"/>
            <p:cNvCxnSpPr/>
            <p:nvPr/>
          </p:nvCxnSpPr>
          <p:spPr>
            <a:xfrm>
              <a:off x="8906475" y="2479662"/>
              <a:ext cx="2295" cy="52550"/>
            </a:xfrm>
            <a:prstGeom prst="line">
              <a:avLst/>
            </a:prstGeom>
            <a:ln w="50800">
              <a:solidFill>
                <a:srgbClr val="0000EC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diagram:gitgraph:edge.default:svg-18:19"/>
            <p:cNvCxnSpPr/>
            <p:nvPr/>
          </p:nvCxnSpPr>
          <p:spPr>
            <a:xfrm>
              <a:off x="8908770" y="2532212"/>
              <a:ext cx="0" cy="2110309"/>
            </a:xfrm>
            <a:prstGeom prst="line">
              <a:avLst/>
            </a:prstGeom>
            <a:ln w="50800">
              <a:solidFill>
                <a:srgbClr val="0000EC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diagram:gitgraph:edge.default:svg-19:0"/>
            <p:cNvCxnSpPr/>
            <p:nvPr/>
          </p:nvCxnSpPr>
          <p:spPr>
            <a:xfrm>
              <a:off x="7401407" y="1929267"/>
              <a:ext cx="3014726" cy="0"/>
            </a:xfrm>
            <a:prstGeom prst="line">
              <a:avLst/>
            </a:prstGeom>
            <a:ln w="50800">
              <a:solidFill>
                <a:srgbClr val="0000EC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diagram:gitgraph:edge.default:svg-20:0"/>
            <p:cNvCxnSpPr/>
            <p:nvPr/>
          </p:nvCxnSpPr>
          <p:spPr>
            <a:xfrm>
              <a:off x="8908770" y="4642521"/>
              <a:ext cx="904418" cy="0"/>
            </a:xfrm>
            <a:prstGeom prst="line">
              <a:avLst/>
            </a:prstGeom>
            <a:ln w="50800">
              <a:solidFill>
                <a:srgbClr val="DEDE00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diagram:gitgraph:edge.default:svg-20:1"/>
            <p:cNvCxnSpPr/>
            <p:nvPr/>
          </p:nvCxnSpPr>
          <p:spPr>
            <a:xfrm flipV="1">
              <a:off x="9813188" y="4640226"/>
              <a:ext cx="52550" cy="2295"/>
            </a:xfrm>
            <a:prstGeom prst="line">
              <a:avLst/>
            </a:prstGeom>
            <a:ln w="50800">
              <a:solidFill>
                <a:srgbClr val="DEDE00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diagram:gitgraph:edge.default:svg-20:2"/>
            <p:cNvCxnSpPr/>
            <p:nvPr/>
          </p:nvCxnSpPr>
          <p:spPr>
            <a:xfrm flipV="1">
              <a:off x="9865738" y="4633361"/>
              <a:ext cx="52150" cy="6865"/>
            </a:xfrm>
            <a:prstGeom prst="line">
              <a:avLst/>
            </a:prstGeom>
            <a:ln w="50800">
              <a:solidFill>
                <a:srgbClr val="DEDE00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diagram:gitgraph:edge.default:svg-20:3"/>
            <p:cNvCxnSpPr/>
            <p:nvPr/>
          </p:nvCxnSpPr>
          <p:spPr>
            <a:xfrm flipV="1">
              <a:off x="9917888" y="4621976"/>
              <a:ext cx="51353" cy="11385"/>
            </a:xfrm>
            <a:prstGeom prst="line">
              <a:avLst/>
            </a:prstGeom>
            <a:ln w="50800">
              <a:solidFill>
                <a:srgbClr val="DEDE00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diagram:gitgraph:edge.default:svg-20:4"/>
            <p:cNvCxnSpPr/>
            <p:nvPr/>
          </p:nvCxnSpPr>
          <p:spPr>
            <a:xfrm flipV="1">
              <a:off x="9969241" y="4606159"/>
              <a:ext cx="50166" cy="15817"/>
            </a:xfrm>
            <a:prstGeom prst="line">
              <a:avLst/>
            </a:prstGeom>
            <a:ln w="50800">
              <a:solidFill>
                <a:srgbClr val="DEDE00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diagram:gitgraph:edge.default:svg-20:5"/>
            <p:cNvCxnSpPr/>
            <p:nvPr/>
          </p:nvCxnSpPr>
          <p:spPr>
            <a:xfrm flipV="1">
              <a:off x="10019407" y="4586029"/>
              <a:ext cx="48596" cy="20130"/>
            </a:xfrm>
            <a:prstGeom prst="line">
              <a:avLst/>
            </a:prstGeom>
            <a:ln w="50800">
              <a:solidFill>
                <a:srgbClr val="DEDE00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diagram:gitgraph:edge.default:svg-20:6"/>
            <p:cNvCxnSpPr/>
            <p:nvPr/>
          </p:nvCxnSpPr>
          <p:spPr>
            <a:xfrm flipV="1">
              <a:off x="10068003" y="4561741"/>
              <a:ext cx="46657" cy="24288"/>
            </a:xfrm>
            <a:prstGeom prst="line">
              <a:avLst/>
            </a:prstGeom>
            <a:ln w="50800">
              <a:solidFill>
                <a:srgbClr val="DEDE00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diagram:gitgraph:edge.default:svg-20:7"/>
            <p:cNvCxnSpPr/>
            <p:nvPr/>
          </p:nvCxnSpPr>
          <p:spPr>
            <a:xfrm flipV="1">
              <a:off x="10114660" y="4533479"/>
              <a:ext cx="44363" cy="28262"/>
            </a:xfrm>
            <a:prstGeom prst="line">
              <a:avLst/>
            </a:prstGeom>
            <a:ln w="50800">
              <a:solidFill>
                <a:srgbClr val="DEDE00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diagram:gitgraph:edge.default:svg-20:8"/>
            <p:cNvCxnSpPr/>
            <p:nvPr/>
          </p:nvCxnSpPr>
          <p:spPr>
            <a:xfrm flipV="1">
              <a:off x="10159023" y="4501458"/>
              <a:ext cx="41730" cy="32021"/>
            </a:xfrm>
            <a:prstGeom prst="line">
              <a:avLst/>
            </a:prstGeom>
            <a:ln w="50800">
              <a:solidFill>
                <a:srgbClr val="DEDE00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diagram:gitgraph:edge.default:svg-20:9"/>
            <p:cNvCxnSpPr/>
            <p:nvPr/>
          </p:nvCxnSpPr>
          <p:spPr>
            <a:xfrm flipV="1">
              <a:off x="10200753" y="4465922"/>
              <a:ext cx="38781" cy="35536"/>
            </a:xfrm>
            <a:prstGeom prst="line">
              <a:avLst/>
            </a:prstGeom>
            <a:ln w="50800">
              <a:solidFill>
                <a:srgbClr val="DEDE00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diagram:gitgraph:edge.default:svg-20:10"/>
            <p:cNvCxnSpPr/>
            <p:nvPr/>
          </p:nvCxnSpPr>
          <p:spPr>
            <a:xfrm flipV="1">
              <a:off x="10239534" y="4427141"/>
              <a:ext cx="35537" cy="38781"/>
            </a:xfrm>
            <a:prstGeom prst="line">
              <a:avLst/>
            </a:prstGeom>
            <a:ln w="50800">
              <a:solidFill>
                <a:srgbClr val="DEDE00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diagram:gitgraph:edge.default:svg-20:11"/>
            <p:cNvCxnSpPr/>
            <p:nvPr/>
          </p:nvCxnSpPr>
          <p:spPr>
            <a:xfrm flipV="1">
              <a:off x="10275071" y="4385411"/>
              <a:ext cx="32021" cy="41730"/>
            </a:xfrm>
            <a:prstGeom prst="line">
              <a:avLst/>
            </a:prstGeom>
            <a:ln w="50800">
              <a:solidFill>
                <a:srgbClr val="DEDE00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diagram:gitgraph:edge.default:svg-20:12"/>
            <p:cNvCxnSpPr/>
            <p:nvPr/>
          </p:nvCxnSpPr>
          <p:spPr>
            <a:xfrm flipV="1">
              <a:off x="10307092" y="4341048"/>
              <a:ext cx="28262" cy="44363"/>
            </a:xfrm>
            <a:prstGeom prst="line">
              <a:avLst/>
            </a:prstGeom>
            <a:ln w="50800">
              <a:solidFill>
                <a:srgbClr val="DEDE00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diagram:gitgraph:edge.default:svg-20:13"/>
            <p:cNvCxnSpPr/>
            <p:nvPr/>
          </p:nvCxnSpPr>
          <p:spPr>
            <a:xfrm flipV="1">
              <a:off x="10335354" y="4294391"/>
              <a:ext cx="24288" cy="46657"/>
            </a:xfrm>
            <a:prstGeom prst="line">
              <a:avLst/>
            </a:prstGeom>
            <a:ln w="50800">
              <a:solidFill>
                <a:srgbClr val="DEDE00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diagram:gitgraph:edge.default:svg-20:14"/>
            <p:cNvCxnSpPr/>
            <p:nvPr/>
          </p:nvCxnSpPr>
          <p:spPr>
            <a:xfrm flipV="1">
              <a:off x="10359642" y="4245795"/>
              <a:ext cx="20129" cy="48596"/>
            </a:xfrm>
            <a:prstGeom prst="line">
              <a:avLst/>
            </a:prstGeom>
            <a:ln w="50800">
              <a:solidFill>
                <a:srgbClr val="DEDE00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diagram:gitgraph:edge.default:svg-20:15"/>
            <p:cNvCxnSpPr/>
            <p:nvPr/>
          </p:nvCxnSpPr>
          <p:spPr>
            <a:xfrm flipV="1">
              <a:off x="10379771" y="4195629"/>
              <a:ext cx="15817" cy="50166"/>
            </a:xfrm>
            <a:prstGeom prst="line">
              <a:avLst/>
            </a:prstGeom>
            <a:ln w="50800">
              <a:solidFill>
                <a:srgbClr val="DEDE00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diagram:gitgraph:edge.default:svg-20:16"/>
            <p:cNvCxnSpPr/>
            <p:nvPr/>
          </p:nvCxnSpPr>
          <p:spPr>
            <a:xfrm flipV="1">
              <a:off x="10395588" y="4144276"/>
              <a:ext cx="11385" cy="51353"/>
            </a:xfrm>
            <a:prstGeom prst="line">
              <a:avLst/>
            </a:prstGeom>
            <a:ln w="50800">
              <a:solidFill>
                <a:srgbClr val="DEDE00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diagram:gitgraph:edge.default:svg-20:17"/>
            <p:cNvCxnSpPr/>
            <p:nvPr/>
          </p:nvCxnSpPr>
          <p:spPr>
            <a:xfrm flipV="1">
              <a:off x="10406973" y="4092126"/>
              <a:ext cx="6866" cy="52150"/>
            </a:xfrm>
            <a:prstGeom prst="line">
              <a:avLst/>
            </a:prstGeom>
            <a:ln w="50800">
              <a:solidFill>
                <a:srgbClr val="DEDE00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diagram:gitgraph:edge.default:svg-20:18"/>
            <p:cNvCxnSpPr/>
            <p:nvPr/>
          </p:nvCxnSpPr>
          <p:spPr>
            <a:xfrm flipV="1">
              <a:off x="10413839" y="4039575"/>
              <a:ext cx="2294" cy="52551"/>
            </a:xfrm>
            <a:prstGeom prst="line">
              <a:avLst/>
            </a:prstGeom>
            <a:ln w="50800">
              <a:solidFill>
                <a:srgbClr val="DEDE00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diagram:gitgraph:edge.default:svg-20:19"/>
            <p:cNvCxnSpPr/>
            <p:nvPr/>
          </p:nvCxnSpPr>
          <p:spPr>
            <a:xfrm flipV="1">
              <a:off x="10416133" y="1929267"/>
              <a:ext cx="0" cy="2110308"/>
            </a:xfrm>
            <a:prstGeom prst="line">
              <a:avLst/>
            </a:prstGeom>
            <a:ln w="50800">
              <a:solidFill>
                <a:srgbClr val="DEDE00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3" name="diagram:gitgraph:node.default:svg-22"/>
            <p:cNvSpPr/>
            <p:nvPr/>
          </p:nvSpPr>
          <p:spPr>
            <a:xfrm>
              <a:off x="4085207" y="1627794"/>
              <a:ext cx="602945" cy="602945"/>
            </a:xfrm>
            <a:prstGeom prst="ellipse">
              <a:avLst/>
            </a:prstGeom>
            <a:solidFill>
              <a:srgbClr val="0000EC">
                <a:alpha val="100000"/>
              </a:srgbClr>
            </a:solidFill>
            <a:ln w="42206">
              <a:solidFill>
                <a:srgbClr val="0000EC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74" name="diagram:gitgraph:node.default:svg-23"/>
            <p:cNvSpPr/>
            <p:nvPr/>
          </p:nvSpPr>
          <p:spPr>
            <a:xfrm>
              <a:off x="5592571" y="4341048"/>
              <a:ext cx="602945" cy="602945"/>
            </a:xfrm>
            <a:prstGeom prst="ellipse">
              <a:avLst/>
            </a:prstGeom>
            <a:solidFill>
              <a:srgbClr val="DEDE00">
                <a:alpha val="100000"/>
              </a:srgbClr>
            </a:solidFill>
            <a:ln w="42206">
              <a:solidFill>
                <a:srgbClr val="DEDE00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75" name="diagram:gitgraph:node.default:svg-24"/>
            <p:cNvSpPr/>
            <p:nvPr/>
          </p:nvSpPr>
          <p:spPr>
            <a:xfrm>
              <a:off x="7099934" y="1627794"/>
              <a:ext cx="602945" cy="602945"/>
            </a:xfrm>
            <a:prstGeom prst="ellipse">
              <a:avLst/>
            </a:prstGeom>
            <a:solidFill>
              <a:srgbClr val="0000EC">
                <a:alpha val="100000"/>
              </a:srgbClr>
            </a:solidFill>
            <a:ln w="42206">
              <a:solidFill>
                <a:srgbClr val="0000EC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76" name="diagram:gitgraph:node.default:svg-25"/>
            <p:cNvSpPr/>
            <p:nvPr/>
          </p:nvSpPr>
          <p:spPr>
            <a:xfrm>
              <a:off x="8607297" y="4341048"/>
              <a:ext cx="602945" cy="602945"/>
            </a:xfrm>
            <a:prstGeom prst="ellipse">
              <a:avLst/>
            </a:prstGeom>
            <a:solidFill>
              <a:srgbClr val="DEDE00">
                <a:alpha val="100000"/>
              </a:srgbClr>
            </a:solidFill>
            <a:ln w="42206">
              <a:solidFill>
                <a:srgbClr val="DEDE00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77" name="diagram:gitgraph:node.default:svg-26"/>
            <p:cNvSpPr/>
            <p:nvPr/>
          </p:nvSpPr>
          <p:spPr>
            <a:xfrm>
              <a:off x="8727886" y="4461637"/>
              <a:ext cx="361767" cy="361767"/>
            </a:xfrm>
            <a:prstGeom prst="ellipse">
              <a:avLst/>
            </a:prstGeom>
            <a:solidFill>
              <a:srgbClr val="ECECFF">
                <a:alpha val="100000"/>
              </a:srgbClr>
            </a:solidFill>
            <a:ln w="42206">
              <a:solidFill>
                <a:srgbClr val="ECECFF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78" name="diagram:gitgraph:node.default:svg-27"/>
            <p:cNvSpPr/>
            <p:nvPr/>
          </p:nvSpPr>
          <p:spPr>
            <a:xfrm>
              <a:off x="10114660" y="1627794"/>
              <a:ext cx="602945" cy="602945"/>
            </a:xfrm>
            <a:prstGeom prst="ellipse">
              <a:avLst/>
            </a:prstGeom>
            <a:solidFill>
              <a:srgbClr val="0000EC">
                <a:alpha val="100000"/>
              </a:srgbClr>
            </a:solidFill>
            <a:ln w="42206">
              <a:solidFill>
                <a:srgbClr val="0000EC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79" name="diagram:gitgraph:node.default:svg-28"/>
            <p:cNvSpPr/>
            <p:nvPr/>
          </p:nvSpPr>
          <p:spPr>
            <a:xfrm>
              <a:off x="10235249" y="1748383"/>
              <a:ext cx="361767" cy="361767"/>
            </a:xfrm>
            <a:prstGeom prst="ellipse">
              <a:avLst/>
            </a:prstGeom>
            <a:solidFill>
              <a:srgbClr val="ECECFF">
                <a:alpha val="100000"/>
              </a:srgbClr>
            </a:solidFill>
            <a:ln w="42206">
              <a:solidFill>
                <a:srgbClr val="ECECFF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80" name="diagram:gitgraph:node.default:svg-31"/>
            <p:cNvSpPr/>
            <p:nvPr/>
          </p:nvSpPr>
          <p:spPr>
            <a:xfrm rot="18900000">
              <a:off x="3923411" y="2402046"/>
              <a:ext cx="599765" cy="452208"/>
            </a:xfrm>
            <a:prstGeom prst="rect">
              <a:avLst/>
            </a:prstGeom>
            <a:solidFill>
              <a:srgbClr val="FFFFDE">
                <a:alpha val="50000"/>
              </a:srgbClr>
            </a:solidFill>
            <a:ln w="42206">
              <a:solidFill>
                <a:srgbClr val="9370DB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81" name="diagram:gitgraph:text.default:svg-32"/>
            <p:cNvSpPr txBox="1"/>
            <p:nvPr/>
          </p:nvSpPr>
          <p:spPr>
            <a:xfrm rot="18900000">
              <a:off x="3987975" y="2452751"/>
              <a:ext cx="473312" cy="361767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l"/>
              <a:r>
                <a:rPr sz="2373" b="0" i="0">
                  <a:solidFill>
                    <a:srgbClr val="000021">
                      <a:alpha val="100000"/>
                    </a:srgbClr>
                  </a:solidFill>
                  <a:latin typeface="&quot;trebuchet ms&quot;,verdana,arial,sans-serif"/>
                </a:rPr>
                <a:t>init</a:t>
              </a:r>
            </a:p>
          </p:txBody>
        </p:sp>
        <p:sp>
          <p:nvSpPr>
            <p:cNvPr id="82" name="diagram:gitgraph:node.default:svg-34"/>
            <p:cNvSpPr/>
            <p:nvPr/>
          </p:nvSpPr>
          <p:spPr>
            <a:xfrm rot="18900000">
              <a:off x="4894482" y="5322503"/>
              <a:ext cx="1209187" cy="452208"/>
            </a:xfrm>
            <a:prstGeom prst="rect">
              <a:avLst/>
            </a:prstGeom>
            <a:solidFill>
              <a:srgbClr val="FFFFDE">
                <a:alpha val="50000"/>
              </a:srgbClr>
            </a:solidFill>
            <a:ln w="42206">
              <a:solidFill>
                <a:srgbClr val="9370DB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83" name="diagram:gitgraph:text.default:svg-35"/>
            <p:cNvSpPr txBox="1"/>
            <p:nvPr/>
          </p:nvSpPr>
          <p:spPr>
            <a:xfrm rot="18900000">
              <a:off x="4966176" y="5390420"/>
              <a:ext cx="1034051" cy="361767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l"/>
              <a:r>
                <a:rPr sz="2373" b="0" i="0">
                  <a:solidFill>
                    <a:srgbClr val="000021">
                      <a:alpha val="100000"/>
                    </a:srgbClr>
                  </a:solidFill>
                  <a:latin typeface="&quot;trebuchet ms&quot;,verdana,arial,sans-serif"/>
                </a:rPr>
                <a:t>feature</a:t>
              </a:r>
            </a:p>
          </p:txBody>
        </p:sp>
        <p:sp>
          <p:nvSpPr>
            <p:cNvPr id="84" name="diagram:gitgraph:node.default:svg-37"/>
            <p:cNvSpPr/>
            <p:nvPr/>
          </p:nvSpPr>
          <p:spPr>
            <a:xfrm rot="18900000">
              <a:off x="6599056" y="2533054"/>
              <a:ext cx="985085" cy="452208"/>
            </a:xfrm>
            <a:prstGeom prst="rect">
              <a:avLst/>
            </a:prstGeom>
            <a:solidFill>
              <a:srgbClr val="FFFFDE">
                <a:alpha val="50000"/>
              </a:srgbClr>
            </a:solidFill>
            <a:ln w="42206">
              <a:solidFill>
                <a:srgbClr val="9370DB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85" name="diagram:gitgraph:text.default:svg-38"/>
            <p:cNvSpPr txBox="1"/>
            <p:nvPr/>
          </p:nvSpPr>
          <p:spPr>
            <a:xfrm rot="18900000">
              <a:off x="6671484" y="2602745"/>
              <a:ext cx="804931" cy="361767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l"/>
              <a:r>
                <a:rPr sz="2373" b="0" i="0">
                  <a:solidFill>
                    <a:srgbClr val="000021">
                      <a:alpha val="100000"/>
                    </a:srgbClr>
                  </a:solidFill>
                  <a:latin typeface="&quot;trebuchet ms&quot;,verdana,arial,sans-serif"/>
                </a:rPr>
                <a:t>hotfix</a:t>
              </a:r>
            </a:p>
          </p:txBody>
        </p:sp>
        <p:sp>
          <p:nvSpPr>
            <p:cNvPr id="86" name="diagram:gitgraph:node.default:svg-39"/>
            <p:cNvSpPr/>
            <p:nvPr/>
          </p:nvSpPr>
          <p:spPr>
            <a:xfrm>
              <a:off x="9725337" y="1124335"/>
              <a:ext cx="1140414" cy="452209"/>
            </a:xfrm>
            <a:custGeom>
              <a:avLst/>
              <a:gdLst/>
              <a:ahLst/>
              <a:cxnLst/>
              <a:rect l="l" t="t" r="r" b="b"/>
              <a:pathLst>
                <a:path w="1140414" h="452209">
                  <a:moveTo>
                    <a:pt x="0" y="286399"/>
                  </a:moveTo>
                  <a:lnTo>
                    <a:pt x="0" y="165810"/>
                  </a:lnTo>
                  <a:lnTo>
                    <a:pt x="241178" y="0"/>
                  </a:lnTo>
                  <a:lnTo>
                    <a:pt x="1140414" y="0"/>
                  </a:lnTo>
                  <a:lnTo>
                    <a:pt x="1140414" y="452209"/>
                  </a:lnTo>
                  <a:lnTo>
                    <a:pt x="241178" y="452209"/>
                  </a:lnTo>
                  <a:close/>
                </a:path>
              </a:pathLst>
            </a:custGeom>
            <a:solidFill>
              <a:srgbClr val="ECECFF">
                <a:alpha val="100000"/>
              </a:srgbClr>
            </a:solidFill>
            <a:ln w="42206">
              <a:solidFill>
                <a:srgbClr val="C7C7F1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87" name="diagram:gitgraph:node.default:svg-40"/>
            <p:cNvSpPr/>
            <p:nvPr/>
          </p:nvSpPr>
          <p:spPr>
            <a:xfrm>
              <a:off x="9800705" y="1305218"/>
              <a:ext cx="90441" cy="90441"/>
            </a:xfrm>
            <a:prstGeom prst="ellipse">
              <a:avLst/>
            </a:prstGeom>
            <a:solidFill>
              <a:srgbClr val="333333">
                <a:alpha val="100000"/>
              </a:srgbClr>
            </a:solidFill>
            <a:ln w="42206">
              <a:solidFill>
                <a:srgbClr val="9370DB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88" name="diagram:gitgraph:text.default:svg-41"/>
            <p:cNvSpPr txBox="1"/>
            <p:nvPr/>
          </p:nvSpPr>
          <p:spPr>
            <a:xfrm>
              <a:off x="10087104" y="1150262"/>
              <a:ext cx="599930" cy="361767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l"/>
              <a:r>
                <a:rPr sz="2373" b="0" i="0">
                  <a:solidFill>
                    <a:srgbClr val="131300">
                      <a:alpha val="100000"/>
                    </a:srgbClr>
                  </a:solidFill>
                  <a:latin typeface="&quot;trebuchet ms&quot;,verdana,arial,sans-serif"/>
                </a:rPr>
                <a:t>v1.0</a:t>
              </a:r>
            </a:p>
          </p:txBody>
        </p:sp>
      </p:grpSp>
    </p:spTree>
  </p:cSld>
  <p:clrMapOvr>
    <a:masterClrMapping/>
  </p:clrMapOvr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66928" y="219456"/>
            <a:ext cx="8961120" cy="5029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3500" b="1">
                <a:solidFill>
                  <a:srgbClr val="17243B"/>
                </a:solidFill>
                <a:latin typeface="Aptos Display"/>
              </a:rPr>
              <a:t>C4 Diagram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372600" y="283464"/>
            <a:ext cx="224028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1100">
                <a:solidFill>
                  <a:srgbClr val="64748B"/>
                </a:solidFill>
                <a:latin typeface="Aptos"/>
              </a:rPr>
              <a:t>c4 · Official → editable shapes</a:t>
            </a:r>
          </a:p>
        </p:txBody>
      </p:sp>
      <p:grpSp>
        <p:nvGrpSpPr>
          <p:cNvPr id="25" name="diagram:c4"/>
          <p:cNvGrpSpPr/>
          <p:nvPr/>
        </p:nvGrpSpPr>
        <p:grpSpPr>
          <a:xfrm>
            <a:off x="3152237" y="932688"/>
            <a:ext cx="5884477" cy="5394959"/>
            <a:chOff x="3152237" y="932688"/>
            <a:chExt cx="5884477" cy="5394959"/>
          </a:xfrm>
        </p:grpSpPr>
        <p:sp>
          <p:nvSpPr>
            <p:cNvPr id="4" name="diagram:c4:node.default:svg-2"/>
            <p:cNvSpPr/>
            <p:nvPr/>
          </p:nvSpPr>
          <p:spPr>
            <a:xfrm>
              <a:off x="3152237" y="2743868"/>
              <a:ext cx="2389186" cy="1504302"/>
            </a:xfrm>
            <a:prstGeom prst="roundRect">
              <a:avLst>
                <a:gd name="adj" fmla="val 1838"/>
              </a:avLst>
            </a:prstGeom>
            <a:solidFill>
              <a:srgbClr val="08427B">
                <a:alpha val="100000"/>
              </a:srgbClr>
            </a:solidFill>
            <a:ln w="6350">
              <a:solidFill>
                <a:srgbClr val="073B6F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5" name="diagram:c4:text.default:svg-3"/>
            <p:cNvSpPr txBox="1"/>
            <p:nvPr/>
          </p:nvSpPr>
          <p:spPr>
            <a:xfrm>
              <a:off x="4037120" y="2770768"/>
              <a:ext cx="1314052" cy="286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l"/>
              <a:r>
                <a:rPr sz="1881" b="0" i="1">
                  <a:solidFill>
                    <a:srgbClr val="FFFFFF">
                      <a:alpha val="100000"/>
                    </a:srgbClr>
                  </a:solidFill>
                  <a:latin typeface="&quot;Open Sans&quot;, sans-serif"/>
                </a:rPr>
                <a:t>&lt;&lt;person&gt;&gt;</a:t>
              </a:r>
            </a:p>
          </p:txBody>
        </p:sp>
        <p:sp>
          <p:nvSpPr>
            <p:cNvPr id="6" name="diagram:c4:text.default:svg-4"/>
            <p:cNvSpPr txBox="1"/>
            <p:nvPr/>
          </p:nvSpPr>
          <p:spPr>
            <a:xfrm>
              <a:off x="3753466" y="3527973"/>
              <a:ext cx="1186727" cy="33428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2193" b="1" i="0">
                  <a:solidFill>
                    <a:srgbClr val="FFFFFF">
                      <a:alpha val="100000"/>
                    </a:srgbClr>
                  </a:solidFill>
                  <a:latin typeface="&quot;Open Sans&quot;, sans-serif"/>
                </a:rPr>
                <a:t>Customer</a:t>
              </a:r>
            </a:p>
          </p:txBody>
        </p:sp>
        <p:sp>
          <p:nvSpPr>
            <p:cNvPr id="7" name="diagram:c4:text.default:svg-5"/>
            <p:cNvSpPr txBox="1"/>
            <p:nvPr/>
          </p:nvSpPr>
          <p:spPr>
            <a:xfrm>
              <a:off x="3735995" y="4030931"/>
              <a:ext cx="1221670" cy="19113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1254" b="0" i="0">
                  <a:solidFill>
                    <a:srgbClr val="FFFFFF">
                      <a:alpha val="100000"/>
                    </a:srgbClr>
                  </a:solidFill>
                  <a:latin typeface="&quot;Open Sans&quot;, sans-serif"/>
                </a:rPr>
                <a:t>Places an order</a:t>
              </a:r>
            </a:p>
          </p:txBody>
        </p:sp>
        <p:sp>
          <p:nvSpPr>
            <p:cNvPr id="8" name="diagram:c4:node.default:svg-7"/>
            <p:cNvSpPr/>
            <p:nvPr/>
          </p:nvSpPr>
          <p:spPr>
            <a:xfrm>
              <a:off x="6647528" y="2743868"/>
              <a:ext cx="2389186" cy="973372"/>
            </a:xfrm>
            <a:prstGeom prst="roundRect">
              <a:avLst>
                <a:gd name="adj" fmla="val 2840"/>
              </a:avLst>
            </a:prstGeom>
            <a:solidFill>
              <a:srgbClr val="1168BD">
                <a:alpha val="100000"/>
              </a:srgbClr>
            </a:solidFill>
            <a:ln w="6350">
              <a:solidFill>
                <a:srgbClr val="3C7FC0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9" name="diagram:c4:text.default:svg-8"/>
            <p:cNvSpPr txBox="1"/>
            <p:nvPr/>
          </p:nvSpPr>
          <p:spPr>
            <a:xfrm>
              <a:off x="7521351" y="2805967"/>
              <a:ext cx="953544" cy="21630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l"/>
              <a:r>
                <a:rPr sz="1419" b="0" i="1">
                  <a:solidFill>
                    <a:srgbClr val="FFFFFF">
                      <a:alpha val="100000"/>
                    </a:srgbClr>
                  </a:solidFill>
                  <a:latin typeface="&quot;Open Sans&quot;, sans-serif"/>
                </a:rPr>
                <a:t>&lt;&lt;system&gt;&gt;</a:t>
              </a:r>
            </a:p>
          </p:txBody>
        </p:sp>
        <p:sp>
          <p:nvSpPr>
            <p:cNvPr id="10" name="diagram:c4:text.default:svg-9"/>
            <p:cNvSpPr txBox="1"/>
            <p:nvPr/>
          </p:nvSpPr>
          <p:spPr>
            <a:xfrm>
              <a:off x="7341916" y="3056035"/>
              <a:ext cx="1000410" cy="21630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1419" b="1" i="0">
                  <a:solidFill>
                    <a:srgbClr val="FFFFFF">
                      <a:alpha val="100000"/>
                    </a:srgbClr>
                  </a:solidFill>
                  <a:latin typeface="&quot;Open Sans&quot;, sans-serif"/>
                </a:rPr>
                <a:t>Online Shop</a:t>
              </a:r>
            </a:p>
          </p:txBody>
        </p:sp>
        <p:sp>
          <p:nvSpPr>
            <p:cNvPr id="11" name="diagram:c4:text.default:svg-10"/>
            <p:cNvSpPr txBox="1"/>
            <p:nvPr/>
          </p:nvSpPr>
          <p:spPr>
            <a:xfrm>
              <a:off x="6855697" y="3502656"/>
              <a:ext cx="1972848" cy="185825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1219" b="0" i="0">
                  <a:solidFill>
                    <a:srgbClr val="FFFFFF">
                      <a:alpha val="100000"/>
                    </a:srgbClr>
                  </a:solidFill>
                  <a:latin typeface="&quot;Open Sans&quot;, sans-serif"/>
                </a:rPr>
                <a:t>Accepts and tracks orders</a:t>
              </a:r>
            </a:p>
          </p:txBody>
        </p:sp>
        <p:sp>
          <p:nvSpPr>
            <p:cNvPr id="12" name="diagram:c4:node.default:svg-12"/>
            <p:cNvSpPr/>
            <p:nvPr/>
          </p:nvSpPr>
          <p:spPr>
            <a:xfrm>
              <a:off x="3152237" y="5354275"/>
              <a:ext cx="2389186" cy="973372"/>
            </a:xfrm>
            <a:prstGeom prst="roundRect">
              <a:avLst>
                <a:gd name="adj" fmla="val 2840"/>
              </a:avLst>
            </a:prstGeom>
            <a:solidFill>
              <a:srgbClr val="999999">
                <a:alpha val="100000"/>
              </a:srgbClr>
            </a:solidFill>
            <a:ln w="6350">
              <a:solidFill>
                <a:srgbClr val="8A8A8A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13" name="diagram:c4:text.default:svg-13"/>
            <p:cNvSpPr txBox="1"/>
            <p:nvPr/>
          </p:nvSpPr>
          <p:spPr>
            <a:xfrm>
              <a:off x="3721881" y="5444887"/>
              <a:ext cx="1303433" cy="15927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l"/>
              <a:r>
                <a:rPr sz="1045" b="0" i="1">
                  <a:solidFill>
                    <a:srgbClr val="FFFFFF">
                      <a:alpha val="100000"/>
                    </a:srgbClr>
                  </a:solidFill>
                  <a:latin typeface="&quot;Open Sans&quot;, sans-serif"/>
                </a:rPr>
                <a:t>&lt;&lt;external_system&gt;&gt;</a:t>
              </a:r>
            </a:p>
          </p:txBody>
        </p:sp>
        <p:sp>
          <p:nvSpPr>
            <p:cNvPr id="14" name="diagram:c4:text.default:svg-14"/>
            <p:cNvSpPr txBox="1"/>
            <p:nvPr/>
          </p:nvSpPr>
          <p:spPr>
            <a:xfrm>
              <a:off x="3612376" y="5668409"/>
              <a:ext cx="1468907" cy="21237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1393" b="1" i="0">
                  <a:solidFill>
                    <a:srgbClr val="FFFFFF">
                      <a:alpha val="100000"/>
                    </a:srgbClr>
                  </a:solidFill>
                  <a:latin typeface="&quot;Open Sans&quot;, sans-serif"/>
                </a:rPr>
                <a:t>Payment Provider</a:t>
              </a:r>
            </a:p>
          </p:txBody>
        </p:sp>
        <p:sp>
          <p:nvSpPr>
            <p:cNvPr id="15" name="diagram:c4:text.default:svg-15"/>
            <p:cNvSpPr txBox="1"/>
            <p:nvPr/>
          </p:nvSpPr>
          <p:spPr>
            <a:xfrm>
              <a:off x="3650758" y="6113063"/>
              <a:ext cx="1392143" cy="185825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1219" b="0" i="0">
                  <a:solidFill>
                    <a:srgbClr val="FFFFFF">
                      <a:alpha val="100000"/>
                    </a:srgbClr>
                  </a:solidFill>
                  <a:latin typeface="&quot;Open Sans&quot;, sans-serif"/>
                </a:rPr>
                <a:t>Processes payment</a:t>
              </a:r>
            </a:p>
          </p:txBody>
        </p:sp>
        <p:cxnSp>
          <p:nvCxnSpPr>
            <p:cNvPr id="16" name="diagram:c4:edge.default:svg-17:0"/>
            <p:cNvCxnSpPr/>
            <p:nvPr/>
          </p:nvCxnSpPr>
          <p:spPr>
            <a:xfrm>
              <a:off x="5541423" y="3619986"/>
              <a:ext cx="1106105" cy="1108"/>
            </a:xfrm>
            <a:prstGeom prst="line">
              <a:avLst/>
            </a:prstGeom>
            <a:ln w="11061">
              <a:solidFill>
                <a:srgbClr val="444444">
                  <a:alpha val="100000"/>
                </a:srgbClr>
              </a:solidFill>
              <a:tailEnd type="triangl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diagram:c4:text.default:svg-18"/>
            <p:cNvSpPr txBox="1"/>
            <p:nvPr/>
          </p:nvSpPr>
          <p:spPr>
            <a:xfrm>
              <a:off x="6104209" y="3540901"/>
              <a:ext cx="301302" cy="15927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1045" b="0" i="0">
                  <a:solidFill>
                    <a:srgbClr val="444444">
                      <a:alpha val="100000"/>
                    </a:srgbClr>
                  </a:solidFill>
                  <a:latin typeface="&quot;Open Sans&quot;, sans-serif"/>
                </a:rPr>
                <a:t>Uses</a:t>
              </a:r>
            </a:p>
          </p:txBody>
        </p:sp>
        <p:cxnSp>
          <p:nvCxnSpPr>
            <p:cNvPr id="18" name="diagram:c4:edge.default:svg-19:0"/>
            <p:cNvCxnSpPr/>
            <p:nvPr/>
          </p:nvCxnSpPr>
          <p:spPr>
            <a:xfrm flipH="1">
              <a:off x="7158866" y="3717240"/>
              <a:ext cx="321717" cy="409259"/>
            </a:xfrm>
            <a:prstGeom prst="line">
              <a:avLst/>
            </a:prstGeom>
            <a:ln w="11061">
              <a:solidFill>
                <a:srgbClr val="444444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diagram:c4:edge.default:svg-19:1"/>
            <p:cNvCxnSpPr/>
            <p:nvPr/>
          </p:nvCxnSpPr>
          <p:spPr>
            <a:xfrm flipH="1">
              <a:off x="6708462" y="4126499"/>
              <a:ext cx="450404" cy="409259"/>
            </a:xfrm>
            <a:prstGeom prst="line">
              <a:avLst/>
            </a:prstGeom>
            <a:ln w="11061">
              <a:solidFill>
                <a:srgbClr val="444444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diagram:c4:edge.default:svg-19:2"/>
            <p:cNvCxnSpPr/>
            <p:nvPr/>
          </p:nvCxnSpPr>
          <p:spPr>
            <a:xfrm flipH="1">
              <a:off x="6129372" y="4535758"/>
              <a:ext cx="579090" cy="409258"/>
            </a:xfrm>
            <a:prstGeom prst="line">
              <a:avLst/>
            </a:prstGeom>
            <a:ln w="11061">
              <a:solidFill>
                <a:srgbClr val="444444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diagram:c4:edge.default:svg-19:3"/>
            <p:cNvCxnSpPr/>
            <p:nvPr/>
          </p:nvCxnSpPr>
          <p:spPr>
            <a:xfrm flipH="1">
              <a:off x="5421595" y="4945016"/>
              <a:ext cx="707777" cy="409259"/>
            </a:xfrm>
            <a:prstGeom prst="line">
              <a:avLst/>
            </a:prstGeom>
            <a:ln w="11061">
              <a:solidFill>
                <a:srgbClr val="444444">
                  <a:alpha val="100000"/>
                </a:srgbClr>
              </a:solidFill>
              <a:tailEnd type="triangl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diagram:c4:text.default:svg-20"/>
            <p:cNvSpPr txBox="1"/>
            <p:nvPr/>
          </p:nvSpPr>
          <p:spPr>
            <a:xfrm>
              <a:off x="6461929" y="4456118"/>
              <a:ext cx="520311" cy="15927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1045" b="0" i="0">
                  <a:solidFill>
                    <a:srgbClr val="444444">
                      <a:alpha val="100000"/>
                    </a:srgbClr>
                  </a:solidFill>
                  <a:latin typeface="&quot;Open Sans&quot;, sans-serif"/>
                </a:rPr>
                <a:t>Charges</a:t>
              </a:r>
            </a:p>
          </p:txBody>
        </p:sp>
        <p:sp>
          <p:nvSpPr>
            <p:cNvPr id="23" name="diagram:c4:text.default:svg-21"/>
            <p:cNvSpPr txBox="1"/>
            <p:nvPr/>
          </p:nvSpPr>
          <p:spPr>
            <a:xfrm>
              <a:off x="6471220" y="4644156"/>
              <a:ext cx="501729" cy="15927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1045" b="0" i="1">
                  <a:solidFill>
                    <a:srgbClr val="444444">
                      <a:alpha val="100000"/>
                    </a:srgbClr>
                  </a:solidFill>
                  <a:latin typeface="&quot;Open Sans&quot;, sans-serif"/>
                </a:rPr>
                <a:t>[HTTPS]</a:t>
              </a:r>
            </a:p>
          </p:txBody>
        </p:sp>
        <p:sp>
          <p:nvSpPr>
            <p:cNvPr id="24" name="diagram:c4:text.default:svg-22"/>
            <p:cNvSpPr txBox="1"/>
            <p:nvPr/>
          </p:nvSpPr>
          <p:spPr>
            <a:xfrm>
              <a:off x="3329213" y="932688"/>
              <a:ext cx="1419353" cy="21237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l"/>
              <a:r>
                <a:rPr sz="1393" b="0" i="0">
                  <a:solidFill>
                    <a:srgbClr val="333333">
                      <a:alpha val="100000"/>
                    </a:srgbClr>
                  </a:solidFill>
                  <a:latin typeface="&quot;trebuchet ms&quot;,verdana,arial,sans-serif"/>
                </a:rPr>
                <a:t>Checkout context</a:t>
              </a:r>
            </a:p>
          </p:txBody>
        </p:sp>
      </p:grpSp>
    </p:spTree>
  </p:cSld>
  <p:clrMapOvr>
    <a:masterClrMapping/>
  </p:clrMapOvr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66928" y="219456"/>
            <a:ext cx="8961120" cy="5029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3500" b="1">
                <a:solidFill>
                  <a:srgbClr val="17243B"/>
                </a:solidFill>
                <a:latin typeface="Aptos Display"/>
              </a:rPr>
              <a:t>Mindmap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372600" y="283464"/>
            <a:ext cx="224028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1100">
                <a:solidFill>
                  <a:srgbClr val="64748B"/>
                </a:solidFill>
                <a:latin typeface="Aptos"/>
              </a:rPr>
              <a:t>mindmap · Official → editable shapes</a:t>
            </a:r>
          </a:p>
        </p:txBody>
      </p:sp>
      <p:grpSp>
        <p:nvGrpSpPr>
          <p:cNvPr id="123" name="diagram:mindmap"/>
          <p:cNvGrpSpPr/>
          <p:nvPr/>
        </p:nvGrpSpPr>
        <p:grpSpPr>
          <a:xfrm>
            <a:off x="2041884" y="932688"/>
            <a:ext cx="8105183" cy="5394960"/>
            <a:chOff x="2041884" y="932688"/>
            <a:chExt cx="8105183" cy="5394960"/>
          </a:xfrm>
        </p:grpSpPr>
        <p:cxnSp>
          <p:nvCxnSpPr>
            <p:cNvPr id="4" name="diagram:mindmap:edge.default:edge_0_1:0"/>
            <p:cNvCxnSpPr/>
            <p:nvPr/>
          </p:nvCxnSpPr>
          <p:spPr>
            <a:xfrm>
              <a:off x="5700219" y="3672525"/>
              <a:ext cx="135605" cy="7602"/>
            </a:xfrm>
            <a:prstGeom prst="line">
              <a:avLst/>
            </a:prstGeom>
            <a:ln w="50800">
              <a:solidFill>
                <a:srgbClr val="FFFF78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diagram:mindmap:edge.default:edge_0_1:1"/>
            <p:cNvCxnSpPr/>
            <p:nvPr/>
          </p:nvCxnSpPr>
          <p:spPr>
            <a:xfrm>
              <a:off x="5835824" y="3680127"/>
              <a:ext cx="125000" cy="7009"/>
            </a:xfrm>
            <a:prstGeom prst="line">
              <a:avLst/>
            </a:prstGeom>
            <a:ln w="50800">
              <a:solidFill>
                <a:srgbClr val="FFFF78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diagram:mindmap:edge.default:edge_0_1:2"/>
            <p:cNvCxnSpPr/>
            <p:nvPr/>
          </p:nvCxnSpPr>
          <p:spPr>
            <a:xfrm>
              <a:off x="5960824" y="3687136"/>
              <a:ext cx="163140" cy="9147"/>
            </a:xfrm>
            <a:prstGeom prst="line">
              <a:avLst/>
            </a:prstGeom>
            <a:ln w="50800">
              <a:solidFill>
                <a:srgbClr val="FFFF78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diagram:mindmap:edge.default:edge_0_1:3"/>
            <p:cNvCxnSpPr/>
            <p:nvPr/>
          </p:nvCxnSpPr>
          <p:spPr>
            <a:xfrm>
              <a:off x="6123964" y="3696283"/>
              <a:ext cx="188565" cy="10572"/>
            </a:xfrm>
            <a:prstGeom prst="line">
              <a:avLst/>
            </a:prstGeom>
            <a:ln w="50800">
              <a:solidFill>
                <a:srgbClr val="FFFF78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diagram:mindmap:edge.default:edge_0_1:4"/>
            <p:cNvCxnSpPr/>
            <p:nvPr/>
          </p:nvCxnSpPr>
          <p:spPr>
            <a:xfrm>
              <a:off x="6312529" y="3706855"/>
              <a:ext cx="201278" cy="11285"/>
            </a:xfrm>
            <a:prstGeom prst="line">
              <a:avLst/>
            </a:prstGeom>
            <a:ln w="50800">
              <a:solidFill>
                <a:srgbClr val="FFFF78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diagram:mindmap:edge.default:edge_0_1:5"/>
            <p:cNvCxnSpPr/>
            <p:nvPr/>
          </p:nvCxnSpPr>
          <p:spPr>
            <a:xfrm>
              <a:off x="6513807" y="3718140"/>
              <a:ext cx="201279" cy="11284"/>
            </a:xfrm>
            <a:prstGeom prst="line">
              <a:avLst/>
            </a:prstGeom>
            <a:ln w="50800">
              <a:solidFill>
                <a:srgbClr val="FFFF78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diagram:mindmap:edge.default:edge_0_1:6"/>
            <p:cNvCxnSpPr/>
            <p:nvPr/>
          </p:nvCxnSpPr>
          <p:spPr>
            <a:xfrm>
              <a:off x="6715086" y="3729424"/>
              <a:ext cx="188565" cy="10571"/>
            </a:xfrm>
            <a:prstGeom prst="line">
              <a:avLst/>
            </a:prstGeom>
            <a:ln w="50800">
              <a:solidFill>
                <a:srgbClr val="FFFF78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diagram:mindmap:edge.default:edge_0_1:7"/>
            <p:cNvCxnSpPr/>
            <p:nvPr/>
          </p:nvCxnSpPr>
          <p:spPr>
            <a:xfrm>
              <a:off x="6903651" y="3739995"/>
              <a:ext cx="163139" cy="9143"/>
            </a:xfrm>
            <a:prstGeom prst="line">
              <a:avLst/>
            </a:prstGeom>
            <a:ln w="50800">
              <a:solidFill>
                <a:srgbClr val="FFFF78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diagram:mindmap:edge.default:edge_0_1:8"/>
            <p:cNvCxnSpPr/>
            <p:nvPr/>
          </p:nvCxnSpPr>
          <p:spPr>
            <a:xfrm>
              <a:off x="7066790" y="3749138"/>
              <a:ext cx="125001" cy="7000"/>
            </a:xfrm>
            <a:prstGeom prst="line">
              <a:avLst/>
            </a:prstGeom>
            <a:ln w="50800">
              <a:solidFill>
                <a:srgbClr val="FFFF78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diagram:mindmap:edge.default:edge_0_1:9"/>
            <p:cNvCxnSpPr/>
            <p:nvPr/>
          </p:nvCxnSpPr>
          <p:spPr>
            <a:xfrm>
              <a:off x="7191791" y="3756138"/>
              <a:ext cx="135605" cy="7603"/>
            </a:xfrm>
            <a:prstGeom prst="line">
              <a:avLst/>
            </a:prstGeom>
            <a:ln w="50800">
              <a:solidFill>
                <a:srgbClr val="FFFF78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diagram:mindmap:edge.default:edge_1_2:0"/>
            <p:cNvCxnSpPr/>
            <p:nvPr/>
          </p:nvCxnSpPr>
          <p:spPr>
            <a:xfrm flipV="1">
              <a:off x="7721172" y="3650426"/>
              <a:ext cx="121980" cy="48830"/>
            </a:xfrm>
            <a:prstGeom prst="line">
              <a:avLst/>
            </a:prstGeom>
            <a:ln w="50800">
              <a:solidFill>
                <a:srgbClr val="FFFF78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diagram:mindmap:edge.default:edge_1_2:1"/>
            <p:cNvCxnSpPr/>
            <p:nvPr/>
          </p:nvCxnSpPr>
          <p:spPr>
            <a:xfrm flipV="1">
              <a:off x="7843152" y="3605423"/>
              <a:ext cx="112448" cy="45003"/>
            </a:xfrm>
            <a:prstGeom prst="line">
              <a:avLst/>
            </a:prstGeom>
            <a:ln w="50800">
              <a:solidFill>
                <a:srgbClr val="FFFF78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diagram:mindmap:edge.default:edge_1_2:2"/>
            <p:cNvCxnSpPr/>
            <p:nvPr/>
          </p:nvCxnSpPr>
          <p:spPr>
            <a:xfrm flipV="1">
              <a:off x="7955600" y="3546690"/>
              <a:ext cx="146752" cy="58733"/>
            </a:xfrm>
            <a:prstGeom prst="line">
              <a:avLst/>
            </a:prstGeom>
            <a:ln w="50800">
              <a:solidFill>
                <a:srgbClr val="FFFF78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diagram:mindmap:edge.default:edge_1_2:3"/>
            <p:cNvCxnSpPr/>
            <p:nvPr/>
          </p:nvCxnSpPr>
          <p:spPr>
            <a:xfrm flipV="1">
              <a:off x="8102352" y="3478805"/>
              <a:ext cx="169620" cy="67885"/>
            </a:xfrm>
            <a:prstGeom prst="line">
              <a:avLst/>
            </a:prstGeom>
            <a:ln w="50800">
              <a:solidFill>
                <a:srgbClr val="FFFF78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diagram:mindmap:edge.default:edge_1_2:4"/>
            <p:cNvCxnSpPr/>
            <p:nvPr/>
          </p:nvCxnSpPr>
          <p:spPr>
            <a:xfrm flipV="1">
              <a:off x="8271972" y="3406342"/>
              <a:ext cx="181055" cy="72463"/>
            </a:xfrm>
            <a:prstGeom prst="line">
              <a:avLst/>
            </a:prstGeom>
            <a:ln w="50800">
              <a:solidFill>
                <a:srgbClr val="FFFF78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diagram:mindmap:edge.default:edge_1_2:5"/>
            <p:cNvCxnSpPr/>
            <p:nvPr/>
          </p:nvCxnSpPr>
          <p:spPr>
            <a:xfrm flipV="1">
              <a:off x="8453027" y="3333880"/>
              <a:ext cx="181062" cy="72462"/>
            </a:xfrm>
            <a:prstGeom prst="line">
              <a:avLst/>
            </a:prstGeom>
            <a:ln w="50800">
              <a:solidFill>
                <a:srgbClr val="FFFF78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diagram:mindmap:edge.default:edge_1_2:6"/>
            <p:cNvCxnSpPr/>
            <p:nvPr/>
          </p:nvCxnSpPr>
          <p:spPr>
            <a:xfrm flipV="1">
              <a:off x="8634089" y="3265995"/>
              <a:ext cx="169624" cy="67885"/>
            </a:xfrm>
            <a:prstGeom prst="line">
              <a:avLst/>
            </a:prstGeom>
            <a:ln w="50800">
              <a:solidFill>
                <a:srgbClr val="FFFF78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diagram:mindmap:edge.default:edge_1_2:7"/>
            <p:cNvCxnSpPr/>
            <p:nvPr/>
          </p:nvCxnSpPr>
          <p:spPr>
            <a:xfrm flipV="1">
              <a:off x="8803713" y="3207262"/>
              <a:ext cx="146753" cy="58733"/>
            </a:xfrm>
            <a:prstGeom prst="line">
              <a:avLst/>
            </a:prstGeom>
            <a:ln w="50800">
              <a:solidFill>
                <a:srgbClr val="FFFF78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diagram:mindmap:edge.default:edge_1_2:8"/>
            <p:cNvCxnSpPr/>
            <p:nvPr/>
          </p:nvCxnSpPr>
          <p:spPr>
            <a:xfrm flipV="1">
              <a:off x="8950466" y="3162259"/>
              <a:ext cx="112449" cy="45003"/>
            </a:xfrm>
            <a:prstGeom prst="line">
              <a:avLst/>
            </a:prstGeom>
            <a:ln w="50800">
              <a:solidFill>
                <a:srgbClr val="FFFF78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diagram:mindmap:edge.default:edge_1_2:9"/>
            <p:cNvCxnSpPr/>
            <p:nvPr/>
          </p:nvCxnSpPr>
          <p:spPr>
            <a:xfrm flipV="1">
              <a:off x="9062915" y="3113442"/>
              <a:ext cx="121967" cy="48817"/>
            </a:xfrm>
            <a:prstGeom prst="line">
              <a:avLst/>
            </a:prstGeom>
            <a:ln w="50800">
              <a:solidFill>
                <a:srgbClr val="FFFF78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diagram:mindmap:edge.default:edge_1_3:0"/>
            <p:cNvCxnSpPr/>
            <p:nvPr/>
          </p:nvCxnSpPr>
          <p:spPr>
            <a:xfrm>
              <a:off x="7640269" y="3948176"/>
              <a:ext cx="38680" cy="61488"/>
            </a:xfrm>
            <a:prstGeom prst="line">
              <a:avLst/>
            </a:prstGeom>
            <a:ln w="50800">
              <a:solidFill>
                <a:srgbClr val="FFFF78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diagram:mindmap:edge.default:edge_1_3:1"/>
            <p:cNvCxnSpPr/>
            <p:nvPr/>
          </p:nvCxnSpPr>
          <p:spPr>
            <a:xfrm>
              <a:off x="7678949" y="4009664"/>
              <a:ext cx="35661" cy="56683"/>
            </a:xfrm>
            <a:prstGeom prst="line">
              <a:avLst/>
            </a:prstGeom>
            <a:ln w="50800">
              <a:solidFill>
                <a:srgbClr val="FFFF78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diagram:mindmap:edge.default:edge_1_3:2"/>
            <p:cNvCxnSpPr/>
            <p:nvPr/>
          </p:nvCxnSpPr>
          <p:spPr>
            <a:xfrm>
              <a:off x="7714610" y="4066347"/>
              <a:ext cx="46541" cy="73977"/>
            </a:xfrm>
            <a:prstGeom prst="line">
              <a:avLst/>
            </a:prstGeom>
            <a:ln w="50800">
              <a:solidFill>
                <a:srgbClr val="FFFF78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diagram:mindmap:edge.default:edge_1_3:3"/>
            <p:cNvCxnSpPr/>
            <p:nvPr/>
          </p:nvCxnSpPr>
          <p:spPr>
            <a:xfrm>
              <a:off x="7761151" y="4140324"/>
              <a:ext cx="53794" cy="85507"/>
            </a:xfrm>
            <a:prstGeom prst="line">
              <a:avLst/>
            </a:prstGeom>
            <a:ln w="50800">
              <a:solidFill>
                <a:srgbClr val="FFFF78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diagram:mindmap:edge.default:edge_1_3:4"/>
            <p:cNvCxnSpPr/>
            <p:nvPr/>
          </p:nvCxnSpPr>
          <p:spPr>
            <a:xfrm>
              <a:off x="7814945" y="4225831"/>
              <a:ext cx="57418" cy="91270"/>
            </a:xfrm>
            <a:prstGeom prst="line">
              <a:avLst/>
            </a:prstGeom>
            <a:ln w="50800">
              <a:solidFill>
                <a:srgbClr val="FFFF78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diagram:mindmap:edge.default:edge_1_3:5"/>
            <p:cNvCxnSpPr/>
            <p:nvPr/>
          </p:nvCxnSpPr>
          <p:spPr>
            <a:xfrm>
              <a:off x="7872363" y="4317101"/>
              <a:ext cx="57418" cy="91271"/>
            </a:xfrm>
            <a:prstGeom prst="line">
              <a:avLst/>
            </a:prstGeom>
            <a:ln w="50800">
              <a:solidFill>
                <a:srgbClr val="FFFF78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diagram:mindmap:edge.default:edge_1_3:6"/>
            <p:cNvCxnSpPr/>
            <p:nvPr/>
          </p:nvCxnSpPr>
          <p:spPr>
            <a:xfrm>
              <a:off x="7929781" y="4408372"/>
              <a:ext cx="53794" cy="85507"/>
            </a:xfrm>
            <a:prstGeom prst="line">
              <a:avLst/>
            </a:prstGeom>
            <a:ln w="50800">
              <a:solidFill>
                <a:srgbClr val="FFFF78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diagram:mindmap:edge.default:edge_1_3:7"/>
            <p:cNvCxnSpPr/>
            <p:nvPr/>
          </p:nvCxnSpPr>
          <p:spPr>
            <a:xfrm>
              <a:off x="7983575" y="4493879"/>
              <a:ext cx="46541" cy="73981"/>
            </a:xfrm>
            <a:prstGeom prst="line">
              <a:avLst/>
            </a:prstGeom>
            <a:ln w="50800">
              <a:solidFill>
                <a:srgbClr val="FFFF78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diagram:mindmap:edge.default:edge_1_3:8"/>
            <p:cNvCxnSpPr/>
            <p:nvPr/>
          </p:nvCxnSpPr>
          <p:spPr>
            <a:xfrm>
              <a:off x="8030116" y="4567860"/>
              <a:ext cx="35661" cy="56692"/>
            </a:xfrm>
            <a:prstGeom prst="line">
              <a:avLst/>
            </a:prstGeom>
            <a:ln w="50800">
              <a:solidFill>
                <a:srgbClr val="FFFF78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diagram:mindmap:edge.default:edge_1_3:9"/>
            <p:cNvCxnSpPr/>
            <p:nvPr/>
          </p:nvCxnSpPr>
          <p:spPr>
            <a:xfrm>
              <a:off x="8065777" y="4624552"/>
              <a:ext cx="38680" cy="61487"/>
            </a:xfrm>
            <a:prstGeom prst="line">
              <a:avLst/>
            </a:prstGeom>
            <a:ln w="50800">
              <a:solidFill>
                <a:srgbClr val="FFFF78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diagram:mindmap:edge.default:edge_0_4:0"/>
            <p:cNvCxnSpPr/>
            <p:nvPr/>
          </p:nvCxnSpPr>
          <p:spPr>
            <a:xfrm flipH="1">
              <a:off x="5378626" y="3849385"/>
              <a:ext cx="38121" cy="90412"/>
            </a:xfrm>
            <a:prstGeom prst="line">
              <a:avLst/>
            </a:prstGeom>
            <a:ln w="50800">
              <a:solidFill>
                <a:srgbClr val="D7FF86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diagram:mindmap:edge.default:edge_0_4:1"/>
            <p:cNvCxnSpPr/>
            <p:nvPr/>
          </p:nvCxnSpPr>
          <p:spPr>
            <a:xfrm flipH="1">
              <a:off x="5343470" y="3939797"/>
              <a:ext cx="35156" cy="83341"/>
            </a:xfrm>
            <a:prstGeom prst="line">
              <a:avLst/>
            </a:prstGeom>
            <a:ln w="50800">
              <a:solidFill>
                <a:srgbClr val="D7FF86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diagram:mindmap:edge.default:edge_0_4:2"/>
            <p:cNvCxnSpPr/>
            <p:nvPr/>
          </p:nvCxnSpPr>
          <p:spPr>
            <a:xfrm flipH="1">
              <a:off x="5297590" y="4023138"/>
              <a:ext cx="45880" cy="108772"/>
            </a:xfrm>
            <a:prstGeom prst="line">
              <a:avLst/>
            </a:prstGeom>
            <a:ln w="50800">
              <a:solidFill>
                <a:srgbClr val="D7FF86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diagram:mindmap:edge.default:edge_0_4:3"/>
            <p:cNvCxnSpPr/>
            <p:nvPr/>
          </p:nvCxnSpPr>
          <p:spPr>
            <a:xfrm flipH="1">
              <a:off x="5244563" y="4131910"/>
              <a:ext cx="53027" cy="125724"/>
            </a:xfrm>
            <a:prstGeom prst="line">
              <a:avLst/>
            </a:prstGeom>
            <a:ln w="50800">
              <a:solidFill>
                <a:srgbClr val="D7FF86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diagram:mindmap:edge.default:edge_0_4:4"/>
            <p:cNvCxnSpPr/>
            <p:nvPr/>
          </p:nvCxnSpPr>
          <p:spPr>
            <a:xfrm flipH="1">
              <a:off x="5187964" y="4257634"/>
              <a:ext cx="56599" cy="134198"/>
            </a:xfrm>
            <a:prstGeom prst="line">
              <a:avLst/>
            </a:prstGeom>
            <a:ln w="50800">
              <a:solidFill>
                <a:srgbClr val="D7FF86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diagram:mindmap:edge.default:edge_0_4:5"/>
            <p:cNvCxnSpPr/>
            <p:nvPr/>
          </p:nvCxnSpPr>
          <p:spPr>
            <a:xfrm flipH="1">
              <a:off x="5131359" y="4391832"/>
              <a:ext cx="56605" cy="134195"/>
            </a:xfrm>
            <a:prstGeom prst="line">
              <a:avLst/>
            </a:prstGeom>
            <a:ln w="50800">
              <a:solidFill>
                <a:srgbClr val="D7FF86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diagram:mindmap:edge.default:edge_0_4:6"/>
            <p:cNvCxnSpPr/>
            <p:nvPr/>
          </p:nvCxnSpPr>
          <p:spPr>
            <a:xfrm flipH="1">
              <a:off x="5078333" y="4526027"/>
              <a:ext cx="53026" cy="125721"/>
            </a:xfrm>
            <a:prstGeom prst="line">
              <a:avLst/>
            </a:prstGeom>
            <a:ln w="50800">
              <a:solidFill>
                <a:srgbClr val="D7FF86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diagram:mindmap:edge.default:edge_0_4:7"/>
            <p:cNvCxnSpPr/>
            <p:nvPr/>
          </p:nvCxnSpPr>
          <p:spPr>
            <a:xfrm flipH="1">
              <a:off x="5032456" y="4651748"/>
              <a:ext cx="45877" cy="108771"/>
            </a:xfrm>
            <a:prstGeom prst="line">
              <a:avLst/>
            </a:prstGeom>
            <a:ln w="50800">
              <a:solidFill>
                <a:srgbClr val="D7FF86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diagram:mindmap:edge.default:edge_0_4:8"/>
            <p:cNvCxnSpPr/>
            <p:nvPr/>
          </p:nvCxnSpPr>
          <p:spPr>
            <a:xfrm flipH="1">
              <a:off x="4997302" y="4760519"/>
              <a:ext cx="35154" cy="83347"/>
            </a:xfrm>
            <a:prstGeom prst="line">
              <a:avLst/>
            </a:prstGeom>
            <a:ln w="50800">
              <a:solidFill>
                <a:srgbClr val="D7FF86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diagram:mindmap:edge.default:edge_0_4:9"/>
            <p:cNvCxnSpPr/>
            <p:nvPr/>
          </p:nvCxnSpPr>
          <p:spPr>
            <a:xfrm flipH="1">
              <a:off x="4959167" y="4843866"/>
              <a:ext cx="38135" cy="90412"/>
            </a:xfrm>
            <a:prstGeom prst="line">
              <a:avLst/>
            </a:prstGeom>
            <a:ln w="50800">
              <a:solidFill>
                <a:srgbClr val="D7FF86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diagram:mindmap:edge.default:edge_4_5:0"/>
            <p:cNvCxnSpPr/>
            <p:nvPr/>
          </p:nvCxnSpPr>
          <p:spPr>
            <a:xfrm>
              <a:off x="5026990" y="5264305"/>
              <a:ext cx="59730" cy="57496"/>
            </a:xfrm>
            <a:prstGeom prst="line">
              <a:avLst/>
            </a:prstGeom>
            <a:ln w="50800">
              <a:solidFill>
                <a:srgbClr val="D7FF86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diagram:mindmap:edge.default:edge_4_5:1"/>
            <p:cNvCxnSpPr/>
            <p:nvPr/>
          </p:nvCxnSpPr>
          <p:spPr>
            <a:xfrm>
              <a:off x="5086720" y="5321801"/>
              <a:ext cx="55066" cy="53011"/>
            </a:xfrm>
            <a:prstGeom prst="line">
              <a:avLst/>
            </a:prstGeom>
            <a:ln w="50800">
              <a:solidFill>
                <a:srgbClr val="D7FF86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diagram:mindmap:edge.default:edge_4_5:2"/>
            <p:cNvCxnSpPr/>
            <p:nvPr/>
          </p:nvCxnSpPr>
          <p:spPr>
            <a:xfrm>
              <a:off x="5141786" y="5374812"/>
              <a:ext cx="71869" cy="69180"/>
            </a:xfrm>
            <a:prstGeom prst="line">
              <a:avLst/>
            </a:prstGeom>
            <a:ln w="50800">
              <a:solidFill>
                <a:srgbClr val="D7FF86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diagram:mindmap:edge.default:edge_4_5:3"/>
            <p:cNvCxnSpPr/>
            <p:nvPr/>
          </p:nvCxnSpPr>
          <p:spPr>
            <a:xfrm>
              <a:off x="5213655" y="5443992"/>
              <a:ext cx="83070" cy="79960"/>
            </a:xfrm>
            <a:prstGeom prst="line">
              <a:avLst/>
            </a:prstGeom>
            <a:ln w="50800">
              <a:solidFill>
                <a:srgbClr val="D7FF86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diagram:mindmap:edge.default:edge_4_5:4"/>
            <p:cNvCxnSpPr/>
            <p:nvPr/>
          </p:nvCxnSpPr>
          <p:spPr>
            <a:xfrm>
              <a:off x="5296725" y="5523952"/>
              <a:ext cx="88672" cy="85353"/>
            </a:xfrm>
            <a:prstGeom prst="line">
              <a:avLst/>
            </a:prstGeom>
            <a:ln w="50800">
              <a:solidFill>
                <a:srgbClr val="D7FF86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diagram:mindmap:edge.default:edge_4_5:5"/>
            <p:cNvCxnSpPr/>
            <p:nvPr/>
          </p:nvCxnSpPr>
          <p:spPr>
            <a:xfrm>
              <a:off x="5385397" y="5609305"/>
              <a:ext cx="88664" cy="85353"/>
            </a:xfrm>
            <a:prstGeom prst="line">
              <a:avLst/>
            </a:prstGeom>
            <a:ln w="50800">
              <a:solidFill>
                <a:srgbClr val="D7FF86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diagram:mindmap:edge.default:edge_4_5:6"/>
            <p:cNvCxnSpPr/>
            <p:nvPr/>
          </p:nvCxnSpPr>
          <p:spPr>
            <a:xfrm>
              <a:off x="5474061" y="5694658"/>
              <a:ext cx="83068" cy="79959"/>
            </a:xfrm>
            <a:prstGeom prst="line">
              <a:avLst/>
            </a:prstGeom>
            <a:ln w="50800">
              <a:solidFill>
                <a:srgbClr val="D7FF86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diagram:mindmap:edge.default:edge_4_5:7"/>
            <p:cNvCxnSpPr/>
            <p:nvPr/>
          </p:nvCxnSpPr>
          <p:spPr>
            <a:xfrm>
              <a:off x="5557129" y="5774617"/>
              <a:ext cx="71871" cy="69176"/>
            </a:xfrm>
            <a:prstGeom prst="line">
              <a:avLst/>
            </a:prstGeom>
            <a:ln w="50800">
              <a:solidFill>
                <a:srgbClr val="D7FF86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diagram:mindmap:edge.default:edge_4_5:8"/>
            <p:cNvCxnSpPr/>
            <p:nvPr/>
          </p:nvCxnSpPr>
          <p:spPr>
            <a:xfrm>
              <a:off x="5629000" y="5843793"/>
              <a:ext cx="55074" cy="53003"/>
            </a:xfrm>
            <a:prstGeom prst="line">
              <a:avLst/>
            </a:prstGeom>
            <a:ln w="50800">
              <a:solidFill>
                <a:srgbClr val="D7FF86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diagram:mindmap:edge.default:edge_4_5:9"/>
            <p:cNvCxnSpPr/>
            <p:nvPr/>
          </p:nvCxnSpPr>
          <p:spPr>
            <a:xfrm>
              <a:off x="5684074" y="5896796"/>
              <a:ext cx="59730" cy="57510"/>
            </a:xfrm>
            <a:prstGeom prst="line">
              <a:avLst/>
            </a:prstGeom>
            <a:ln w="50800">
              <a:solidFill>
                <a:srgbClr val="D7FF86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diagram:mindmap:edge.default:edge_4_6:0"/>
            <p:cNvCxnSpPr/>
            <p:nvPr/>
          </p:nvCxnSpPr>
          <p:spPr>
            <a:xfrm flipH="1">
              <a:off x="4566073" y="5194370"/>
              <a:ext cx="122334" cy="45888"/>
            </a:xfrm>
            <a:prstGeom prst="line">
              <a:avLst/>
            </a:prstGeom>
            <a:ln w="50800">
              <a:solidFill>
                <a:srgbClr val="D7FF86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diagram:mindmap:edge.default:edge_4_6:1"/>
            <p:cNvCxnSpPr/>
            <p:nvPr/>
          </p:nvCxnSpPr>
          <p:spPr>
            <a:xfrm flipH="1">
              <a:off x="4453306" y="5240258"/>
              <a:ext cx="112767" cy="42305"/>
            </a:xfrm>
            <a:prstGeom prst="line">
              <a:avLst/>
            </a:prstGeom>
            <a:ln w="50800">
              <a:solidFill>
                <a:srgbClr val="D7FF86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diagram:mindmap:edge.default:edge_4_6:2"/>
            <p:cNvCxnSpPr/>
            <p:nvPr/>
          </p:nvCxnSpPr>
          <p:spPr>
            <a:xfrm flipH="1">
              <a:off x="4306134" y="5282563"/>
              <a:ext cx="147172" cy="55214"/>
            </a:xfrm>
            <a:prstGeom prst="line">
              <a:avLst/>
            </a:prstGeom>
            <a:ln w="50800">
              <a:solidFill>
                <a:srgbClr val="D7FF86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diagram:mindmap:edge.default:edge_4_6:3"/>
            <p:cNvCxnSpPr/>
            <p:nvPr/>
          </p:nvCxnSpPr>
          <p:spPr>
            <a:xfrm flipH="1">
              <a:off x="4136026" y="5337777"/>
              <a:ext cx="170108" cy="63821"/>
            </a:xfrm>
            <a:prstGeom prst="line">
              <a:avLst/>
            </a:prstGeom>
            <a:ln w="50800">
              <a:solidFill>
                <a:srgbClr val="D7FF86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diagram:mindmap:edge.default:edge_4_6:4"/>
            <p:cNvCxnSpPr/>
            <p:nvPr/>
          </p:nvCxnSpPr>
          <p:spPr>
            <a:xfrm flipH="1">
              <a:off x="3954454" y="5401598"/>
              <a:ext cx="181572" cy="68124"/>
            </a:xfrm>
            <a:prstGeom prst="line">
              <a:avLst/>
            </a:prstGeom>
            <a:ln w="50800">
              <a:solidFill>
                <a:srgbClr val="D7FF86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diagram:mindmap:edge.default:edge_4_6:5"/>
            <p:cNvCxnSpPr/>
            <p:nvPr/>
          </p:nvCxnSpPr>
          <p:spPr>
            <a:xfrm flipH="1">
              <a:off x="3772874" y="5469722"/>
              <a:ext cx="181580" cy="68116"/>
            </a:xfrm>
            <a:prstGeom prst="line">
              <a:avLst/>
            </a:prstGeom>
            <a:ln w="50800">
              <a:solidFill>
                <a:srgbClr val="D7FF86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diagram:mindmap:edge.default:edge_4_6:6"/>
            <p:cNvCxnSpPr/>
            <p:nvPr/>
          </p:nvCxnSpPr>
          <p:spPr>
            <a:xfrm flipH="1">
              <a:off x="3602763" y="5537838"/>
              <a:ext cx="170111" cy="63817"/>
            </a:xfrm>
            <a:prstGeom prst="line">
              <a:avLst/>
            </a:prstGeom>
            <a:ln w="50800">
              <a:solidFill>
                <a:srgbClr val="D7FF86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diagram:mindmap:edge.default:edge_4_6:7"/>
            <p:cNvCxnSpPr/>
            <p:nvPr/>
          </p:nvCxnSpPr>
          <p:spPr>
            <a:xfrm flipH="1">
              <a:off x="3455589" y="5601655"/>
              <a:ext cx="147174" cy="55213"/>
            </a:xfrm>
            <a:prstGeom prst="line">
              <a:avLst/>
            </a:prstGeom>
            <a:ln w="50800">
              <a:solidFill>
                <a:srgbClr val="D7FF86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diagram:mindmap:edge.default:edge_4_6:8"/>
            <p:cNvCxnSpPr/>
            <p:nvPr/>
          </p:nvCxnSpPr>
          <p:spPr>
            <a:xfrm flipH="1">
              <a:off x="3342822" y="5656868"/>
              <a:ext cx="112767" cy="42305"/>
            </a:xfrm>
            <a:prstGeom prst="line">
              <a:avLst/>
            </a:prstGeom>
            <a:ln w="50800">
              <a:solidFill>
                <a:srgbClr val="D7FF86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diagram:mindmap:edge.default:edge_4_6:9"/>
            <p:cNvCxnSpPr/>
            <p:nvPr/>
          </p:nvCxnSpPr>
          <p:spPr>
            <a:xfrm flipH="1">
              <a:off x="3220501" y="5699173"/>
              <a:ext cx="122321" cy="45901"/>
            </a:xfrm>
            <a:prstGeom prst="line">
              <a:avLst/>
            </a:prstGeom>
            <a:ln w="50800">
              <a:solidFill>
                <a:srgbClr val="D7FF86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diagram:mindmap:edge.default:edge_0_7:0"/>
            <p:cNvCxnSpPr/>
            <p:nvPr/>
          </p:nvCxnSpPr>
          <p:spPr>
            <a:xfrm flipH="1" flipV="1">
              <a:off x="5366404" y="3386628"/>
              <a:ext cx="42413" cy="89704"/>
            </a:xfrm>
            <a:prstGeom prst="line">
              <a:avLst/>
            </a:prstGeom>
            <a:ln w="50800">
              <a:solidFill>
                <a:srgbClr val="C286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diagram:mindmap:edge.default:edge_0_7:1"/>
            <p:cNvCxnSpPr/>
            <p:nvPr/>
          </p:nvCxnSpPr>
          <p:spPr>
            <a:xfrm flipH="1" flipV="1">
              <a:off x="5327305" y="3303932"/>
              <a:ext cx="39099" cy="82696"/>
            </a:xfrm>
            <a:prstGeom prst="line">
              <a:avLst/>
            </a:prstGeom>
            <a:ln w="50800">
              <a:solidFill>
                <a:srgbClr val="C286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diagram:mindmap:edge.default:edge_0_7:2"/>
            <p:cNvCxnSpPr/>
            <p:nvPr/>
          </p:nvCxnSpPr>
          <p:spPr>
            <a:xfrm flipH="1" flipV="1">
              <a:off x="5276276" y="3196009"/>
              <a:ext cx="51029" cy="107923"/>
            </a:xfrm>
            <a:prstGeom prst="line">
              <a:avLst/>
            </a:prstGeom>
            <a:ln w="50800">
              <a:solidFill>
                <a:srgbClr val="C286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diagram:mindmap:edge.default:edge_0_7:3"/>
            <p:cNvCxnSpPr/>
            <p:nvPr/>
          </p:nvCxnSpPr>
          <p:spPr>
            <a:xfrm flipH="1" flipV="1">
              <a:off x="5217296" y="3071268"/>
              <a:ext cx="58980" cy="124741"/>
            </a:xfrm>
            <a:prstGeom prst="line">
              <a:avLst/>
            </a:prstGeom>
            <a:ln w="50800">
              <a:solidFill>
                <a:srgbClr val="C286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diagram:mindmap:edge.default:edge_0_7:4"/>
            <p:cNvCxnSpPr/>
            <p:nvPr/>
          </p:nvCxnSpPr>
          <p:spPr>
            <a:xfrm flipH="1" flipV="1">
              <a:off x="5154339" y="2938122"/>
              <a:ext cx="62957" cy="133146"/>
            </a:xfrm>
            <a:prstGeom prst="line">
              <a:avLst/>
            </a:prstGeom>
            <a:ln w="50800">
              <a:solidFill>
                <a:srgbClr val="C286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diagram:mindmap:edge.default:edge_0_7:5"/>
            <p:cNvCxnSpPr/>
            <p:nvPr/>
          </p:nvCxnSpPr>
          <p:spPr>
            <a:xfrm flipH="1" flipV="1">
              <a:off x="5091382" y="2804968"/>
              <a:ext cx="62957" cy="133154"/>
            </a:xfrm>
            <a:prstGeom prst="line">
              <a:avLst/>
            </a:prstGeom>
            <a:ln w="50800">
              <a:solidFill>
                <a:srgbClr val="C286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diagram:mindmap:edge.default:edge_0_7:6"/>
            <p:cNvCxnSpPr/>
            <p:nvPr/>
          </p:nvCxnSpPr>
          <p:spPr>
            <a:xfrm flipH="1" flipV="1">
              <a:off x="5032401" y="2680225"/>
              <a:ext cx="58981" cy="124743"/>
            </a:xfrm>
            <a:prstGeom prst="line">
              <a:avLst/>
            </a:prstGeom>
            <a:ln w="50800">
              <a:solidFill>
                <a:srgbClr val="C286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diagram:mindmap:edge.default:edge_0_7:7"/>
            <p:cNvCxnSpPr/>
            <p:nvPr/>
          </p:nvCxnSpPr>
          <p:spPr>
            <a:xfrm flipH="1" flipV="1">
              <a:off x="4981373" y="2572304"/>
              <a:ext cx="51028" cy="107921"/>
            </a:xfrm>
            <a:prstGeom prst="line">
              <a:avLst/>
            </a:prstGeom>
            <a:ln w="50800">
              <a:solidFill>
                <a:srgbClr val="C286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diagram:mindmap:edge.default:edge_0_7:8"/>
            <p:cNvCxnSpPr/>
            <p:nvPr/>
          </p:nvCxnSpPr>
          <p:spPr>
            <a:xfrm flipH="1" flipV="1">
              <a:off x="4942273" y="2489616"/>
              <a:ext cx="39100" cy="82688"/>
            </a:xfrm>
            <a:prstGeom prst="line">
              <a:avLst/>
            </a:prstGeom>
            <a:ln w="50800">
              <a:solidFill>
                <a:srgbClr val="C286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diagram:mindmap:edge.default:edge_0_7:9"/>
            <p:cNvCxnSpPr/>
            <p:nvPr/>
          </p:nvCxnSpPr>
          <p:spPr>
            <a:xfrm flipH="1" flipV="1">
              <a:off x="4899860" y="2399912"/>
              <a:ext cx="42413" cy="89704"/>
            </a:xfrm>
            <a:prstGeom prst="line">
              <a:avLst/>
            </a:prstGeom>
            <a:ln w="50800">
              <a:solidFill>
                <a:srgbClr val="C286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diagram:mindmap:edge.default:edge_7_8:0"/>
            <p:cNvCxnSpPr/>
            <p:nvPr/>
          </p:nvCxnSpPr>
          <p:spPr>
            <a:xfrm flipH="1" flipV="1">
              <a:off x="4474693" y="2161947"/>
              <a:ext cx="135932" cy="21404"/>
            </a:xfrm>
            <a:prstGeom prst="line">
              <a:avLst/>
            </a:prstGeom>
            <a:ln w="50800">
              <a:solidFill>
                <a:srgbClr val="C286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diagram:mindmap:edge.default:edge_7_8:1"/>
            <p:cNvCxnSpPr/>
            <p:nvPr/>
          </p:nvCxnSpPr>
          <p:spPr>
            <a:xfrm flipH="1" flipV="1">
              <a:off x="4349383" y="2142212"/>
              <a:ext cx="125310" cy="19735"/>
            </a:xfrm>
            <a:prstGeom prst="line">
              <a:avLst/>
            </a:prstGeom>
            <a:ln w="50800">
              <a:solidFill>
                <a:srgbClr val="C286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diagram:mindmap:edge.default:edge_7_8:2"/>
            <p:cNvCxnSpPr/>
            <p:nvPr/>
          </p:nvCxnSpPr>
          <p:spPr>
            <a:xfrm flipH="1" flipV="1">
              <a:off x="4185844" y="2116456"/>
              <a:ext cx="163539" cy="25756"/>
            </a:xfrm>
            <a:prstGeom prst="line">
              <a:avLst/>
            </a:prstGeom>
            <a:ln w="50800">
              <a:solidFill>
                <a:srgbClr val="C286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diagram:mindmap:edge.default:edge_7_8:3"/>
            <p:cNvCxnSpPr/>
            <p:nvPr/>
          </p:nvCxnSpPr>
          <p:spPr>
            <a:xfrm flipH="1" flipV="1">
              <a:off x="3996819" y="2086686"/>
              <a:ext cx="189025" cy="29770"/>
            </a:xfrm>
            <a:prstGeom prst="line">
              <a:avLst/>
            </a:prstGeom>
            <a:ln w="50800">
              <a:solidFill>
                <a:srgbClr val="C286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diagram:mindmap:edge.default:edge_7_8:4"/>
            <p:cNvCxnSpPr/>
            <p:nvPr/>
          </p:nvCxnSpPr>
          <p:spPr>
            <a:xfrm flipH="1" flipV="1">
              <a:off x="3795047" y="2054912"/>
              <a:ext cx="201772" cy="31774"/>
            </a:xfrm>
            <a:prstGeom prst="line">
              <a:avLst/>
            </a:prstGeom>
            <a:ln w="50800">
              <a:solidFill>
                <a:srgbClr val="C286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diagram:mindmap:edge.default:edge_7_8:5"/>
            <p:cNvCxnSpPr/>
            <p:nvPr/>
          </p:nvCxnSpPr>
          <p:spPr>
            <a:xfrm flipH="1" flipV="1">
              <a:off x="3593283" y="2023132"/>
              <a:ext cx="201764" cy="31780"/>
            </a:xfrm>
            <a:prstGeom prst="line">
              <a:avLst/>
            </a:prstGeom>
            <a:ln w="50800">
              <a:solidFill>
                <a:srgbClr val="C286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diagram:mindmap:edge.default:edge_7_8:6"/>
            <p:cNvCxnSpPr/>
            <p:nvPr/>
          </p:nvCxnSpPr>
          <p:spPr>
            <a:xfrm flipH="1" flipV="1">
              <a:off x="3404262" y="1993362"/>
              <a:ext cx="189021" cy="29770"/>
            </a:xfrm>
            <a:prstGeom prst="line">
              <a:avLst/>
            </a:prstGeom>
            <a:ln w="50800">
              <a:solidFill>
                <a:srgbClr val="C286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diagram:mindmap:edge.default:edge_7_8:7"/>
            <p:cNvCxnSpPr/>
            <p:nvPr/>
          </p:nvCxnSpPr>
          <p:spPr>
            <a:xfrm flipH="1" flipV="1">
              <a:off x="3240725" y="1967604"/>
              <a:ext cx="163537" cy="25758"/>
            </a:xfrm>
            <a:prstGeom prst="line">
              <a:avLst/>
            </a:prstGeom>
            <a:ln w="50800">
              <a:solidFill>
                <a:srgbClr val="C286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diagram:mindmap:edge.default:edge_7_8:8"/>
            <p:cNvCxnSpPr/>
            <p:nvPr/>
          </p:nvCxnSpPr>
          <p:spPr>
            <a:xfrm flipH="1" flipV="1">
              <a:off x="3115415" y="1947864"/>
              <a:ext cx="125310" cy="19740"/>
            </a:xfrm>
            <a:prstGeom prst="line">
              <a:avLst/>
            </a:prstGeom>
            <a:ln w="50800">
              <a:solidFill>
                <a:srgbClr val="C286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diagram:mindmap:edge.default:edge_7_8:9"/>
            <p:cNvCxnSpPr/>
            <p:nvPr/>
          </p:nvCxnSpPr>
          <p:spPr>
            <a:xfrm flipH="1" flipV="1">
              <a:off x="2979483" y="1926460"/>
              <a:ext cx="135932" cy="21404"/>
            </a:xfrm>
            <a:prstGeom prst="line">
              <a:avLst/>
            </a:prstGeom>
            <a:ln w="50800">
              <a:solidFill>
                <a:srgbClr val="C286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diagram:mindmap:edge.default:edge_7_9:0"/>
            <p:cNvCxnSpPr/>
            <p:nvPr/>
          </p:nvCxnSpPr>
          <p:spPr>
            <a:xfrm flipV="1">
              <a:off x="4934139" y="1990727"/>
              <a:ext cx="44593" cy="60207"/>
            </a:xfrm>
            <a:prstGeom prst="line">
              <a:avLst/>
            </a:prstGeom>
            <a:ln w="50800">
              <a:solidFill>
                <a:srgbClr val="C286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diagram:mindmap:edge.default:edge_7_9:1"/>
            <p:cNvCxnSpPr/>
            <p:nvPr/>
          </p:nvCxnSpPr>
          <p:spPr>
            <a:xfrm flipV="1">
              <a:off x="4978732" y="1935234"/>
              <a:ext cx="41109" cy="55493"/>
            </a:xfrm>
            <a:prstGeom prst="line">
              <a:avLst/>
            </a:prstGeom>
            <a:ln w="50800">
              <a:solidFill>
                <a:srgbClr val="C286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diagram:mindmap:edge.default:edge_7_9:2"/>
            <p:cNvCxnSpPr/>
            <p:nvPr/>
          </p:nvCxnSpPr>
          <p:spPr>
            <a:xfrm flipV="1">
              <a:off x="5019841" y="1862808"/>
              <a:ext cx="53651" cy="72426"/>
            </a:xfrm>
            <a:prstGeom prst="line">
              <a:avLst/>
            </a:prstGeom>
            <a:ln w="50800">
              <a:solidFill>
                <a:srgbClr val="C286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diagram:mindmap:edge.default:edge_7_9:3"/>
            <p:cNvCxnSpPr/>
            <p:nvPr/>
          </p:nvCxnSpPr>
          <p:spPr>
            <a:xfrm flipV="1">
              <a:off x="5073492" y="1779093"/>
              <a:ext cx="62013" cy="83715"/>
            </a:xfrm>
            <a:prstGeom prst="line">
              <a:avLst/>
            </a:prstGeom>
            <a:ln w="50800">
              <a:solidFill>
                <a:srgbClr val="C286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diagram:mindmap:edge.default:edge_7_9:4"/>
            <p:cNvCxnSpPr/>
            <p:nvPr/>
          </p:nvCxnSpPr>
          <p:spPr>
            <a:xfrm flipV="1">
              <a:off x="5135505" y="1689734"/>
              <a:ext cx="66192" cy="89359"/>
            </a:xfrm>
            <a:prstGeom prst="line">
              <a:avLst/>
            </a:prstGeom>
            <a:ln w="50800">
              <a:solidFill>
                <a:srgbClr val="C286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diagram:mindmap:edge.default:edge_7_9:5"/>
            <p:cNvCxnSpPr/>
            <p:nvPr/>
          </p:nvCxnSpPr>
          <p:spPr>
            <a:xfrm flipV="1">
              <a:off x="5201697" y="1600373"/>
              <a:ext cx="66191" cy="89361"/>
            </a:xfrm>
            <a:prstGeom prst="line">
              <a:avLst/>
            </a:prstGeom>
            <a:ln w="50800">
              <a:solidFill>
                <a:srgbClr val="C286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diagram:mindmap:edge.default:edge_7_9:6"/>
            <p:cNvCxnSpPr/>
            <p:nvPr/>
          </p:nvCxnSpPr>
          <p:spPr>
            <a:xfrm flipV="1">
              <a:off x="5267888" y="1516653"/>
              <a:ext cx="62008" cy="83720"/>
            </a:xfrm>
            <a:prstGeom prst="line">
              <a:avLst/>
            </a:prstGeom>
            <a:ln w="50800">
              <a:solidFill>
                <a:srgbClr val="C286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diagram:mindmap:edge.default:edge_7_9:7"/>
            <p:cNvCxnSpPr/>
            <p:nvPr/>
          </p:nvCxnSpPr>
          <p:spPr>
            <a:xfrm flipV="1">
              <a:off x="5329896" y="1444223"/>
              <a:ext cx="53646" cy="72430"/>
            </a:xfrm>
            <a:prstGeom prst="line">
              <a:avLst/>
            </a:prstGeom>
            <a:ln w="50800">
              <a:solidFill>
                <a:srgbClr val="C286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diagram:mindmap:edge.default:edge_7_9:8"/>
            <p:cNvCxnSpPr/>
            <p:nvPr/>
          </p:nvCxnSpPr>
          <p:spPr>
            <a:xfrm flipV="1">
              <a:off x="5383542" y="1388728"/>
              <a:ext cx="41107" cy="55495"/>
            </a:xfrm>
            <a:prstGeom prst="line">
              <a:avLst/>
            </a:prstGeom>
            <a:ln w="50800">
              <a:solidFill>
                <a:srgbClr val="C286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diagram:mindmap:edge.default:edge_7_9:9"/>
            <p:cNvCxnSpPr/>
            <p:nvPr/>
          </p:nvCxnSpPr>
          <p:spPr>
            <a:xfrm flipV="1">
              <a:off x="5424649" y="1328521"/>
              <a:ext cx="44593" cy="60207"/>
            </a:xfrm>
            <a:prstGeom prst="line">
              <a:avLst/>
            </a:prstGeom>
            <a:ln w="50800">
              <a:solidFill>
                <a:srgbClr val="C286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4" name="diagram:mindmap:node.default:node_0"/>
            <p:cNvSpPr/>
            <p:nvPr/>
          </p:nvSpPr>
          <p:spPr>
            <a:xfrm>
              <a:off x="4946086" y="3110991"/>
              <a:ext cx="1100180" cy="1100180"/>
            </a:xfrm>
            <a:prstGeom prst="ellipse">
              <a:avLst/>
            </a:prstGeom>
            <a:solidFill>
              <a:srgbClr val="0000EC">
                <a:alpha val="100000"/>
              </a:srgbClr>
            </a:solidFill>
            <a:ln w="19074">
              <a:solidFill>
                <a:srgbClr val="9370DB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95" name="diagram:mindmap:text.default:node_0"/>
            <p:cNvSpPr txBox="1"/>
            <p:nvPr/>
          </p:nvSpPr>
          <p:spPr>
            <a:xfrm>
              <a:off x="5082331" y="3497587"/>
              <a:ext cx="827689" cy="32698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1716" b="0" i="0">
                  <a:solidFill>
                    <a:srgbClr val="FFFFFF">
                      <a:alpha val="100000"/>
                    </a:srgbClr>
                  </a:solidFill>
                  <a:latin typeface="&quot;trebuchet ms&quot;,verdana,arial,sans-serif"/>
                </a:rPr>
                <a:t>Product</a:t>
              </a:r>
            </a:p>
          </p:txBody>
        </p:sp>
        <p:sp>
          <p:nvSpPr>
            <p:cNvPr id="96" name="diagram:mindmap:node.default:node_1"/>
            <p:cNvSpPr/>
            <p:nvPr/>
          </p:nvSpPr>
          <p:spPr>
            <a:xfrm>
              <a:off x="6784966" y="3543570"/>
              <a:ext cx="1492949" cy="463234"/>
            </a:xfrm>
            <a:custGeom>
              <a:avLst/>
              <a:gdLst/>
              <a:ahLst/>
              <a:cxnLst/>
              <a:rect l="l" t="t" r="r" b="b"/>
              <a:pathLst>
                <a:path w="1492949" h="463234">
                  <a:moveTo>
                    <a:pt x="0" y="395111"/>
                  </a:moveTo>
                  <a:lnTo>
                    <a:pt x="0" y="68123"/>
                  </a:lnTo>
                  <a:lnTo>
                    <a:pt x="4257" y="38319"/>
                  </a:lnTo>
                  <a:lnTo>
                    <a:pt x="17030" y="17031"/>
                  </a:lnTo>
                  <a:lnTo>
                    <a:pt x="38319" y="4258"/>
                  </a:lnTo>
                  <a:lnTo>
                    <a:pt x="68122" y="0"/>
                  </a:lnTo>
                  <a:lnTo>
                    <a:pt x="1424827" y="0"/>
                  </a:lnTo>
                  <a:lnTo>
                    <a:pt x="1454631" y="4258"/>
                  </a:lnTo>
                  <a:lnTo>
                    <a:pt x="1475919" y="17031"/>
                  </a:lnTo>
                  <a:lnTo>
                    <a:pt x="1488692" y="38319"/>
                  </a:lnTo>
                  <a:lnTo>
                    <a:pt x="1492949" y="68123"/>
                  </a:lnTo>
                  <a:lnTo>
                    <a:pt x="1492949" y="395111"/>
                  </a:lnTo>
                  <a:lnTo>
                    <a:pt x="1488692" y="424915"/>
                  </a:lnTo>
                  <a:lnTo>
                    <a:pt x="1475919" y="446203"/>
                  </a:lnTo>
                  <a:lnTo>
                    <a:pt x="1454631" y="458976"/>
                  </a:lnTo>
                  <a:lnTo>
                    <a:pt x="1424827" y="463234"/>
                  </a:lnTo>
                  <a:lnTo>
                    <a:pt x="68122" y="463234"/>
                  </a:lnTo>
                  <a:lnTo>
                    <a:pt x="38319" y="458976"/>
                  </a:lnTo>
                  <a:lnTo>
                    <a:pt x="17030" y="446203"/>
                  </a:lnTo>
                  <a:lnTo>
                    <a:pt x="4257" y="424915"/>
                  </a:lnTo>
                  <a:lnTo>
                    <a:pt x="0" y="395111"/>
                  </a:lnTo>
                  <a:lnTo>
                    <a:pt x="0" y="395111"/>
                  </a:lnTo>
                  <a:close/>
                </a:path>
              </a:pathLst>
            </a:custGeom>
            <a:solidFill>
              <a:srgbClr val="FFFF78">
                <a:alpha val="100000"/>
              </a:srgbClr>
            </a:solidFill>
            <a:ln w="19074">
              <a:solidFill>
                <a:srgbClr val="9370DB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cxnSp>
          <p:nvCxnSpPr>
            <p:cNvPr id="97" name="diagram:mindmap:edge.default:node_1:0"/>
            <p:cNvCxnSpPr/>
            <p:nvPr/>
          </p:nvCxnSpPr>
          <p:spPr>
            <a:xfrm>
              <a:off x="6784966" y="4006804"/>
              <a:ext cx="1492949" cy="0"/>
            </a:xfrm>
            <a:prstGeom prst="line">
              <a:avLst/>
            </a:prstGeom>
            <a:ln w="40873">
              <a:solidFill>
                <a:srgbClr val="ABAB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8" name="diagram:mindmap:text.default:node_1"/>
            <p:cNvSpPr txBox="1"/>
            <p:nvPr/>
          </p:nvSpPr>
          <p:spPr>
            <a:xfrm>
              <a:off x="7057456" y="3611693"/>
              <a:ext cx="947968" cy="32698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1716" b="0" i="0">
                  <a:solidFill>
                    <a:srgbClr val="000000">
                      <a:alpha val="100000"/>
                    </a:srgbClr>
                  </a:solidFill>
                  <a:latin typeface="&quot;trebuchet ms&quot;,verdana,arial,sans-serif"/>
                </a:rPr>
                <a:t>Discover</a:t>
              </a:r>
            </a:p>
          </p:txBody>
        </p:sp>
        <p:sp>
          <p:nvSpPr>
            <p:cNvPr id="99" name="diagram:mindmap:node.default:node_2"/>
            <p:cNvSpPr/>
            <p:nvPr/>
          </p:nvSpPr>
          <p:spPr>
            <a:xfrm>
              <a:off x="8602173" y="2805886"/>
              <a:ext cx="1544894" cy="463233"/>
            </a:xfrm>
            <a:custGeom>
              <a:avLst/>
              <a:gdLst/>
              <a:ahLst/>
              <a:cxnLst/>
              <a:rect l="l" t="t" r="r" b="b"/>
              <a:pathLst>
                <a:path w="1544894" h="463233">
                  <a:moveTo>
                    <a:pt x="0" y="395111"/>
                  </a:moveTo>
                  <a:lnTo>
                    <a:pt x="0" y="68122"/>
                  </a:lnTo>
                  <a:lnTo>
                    <a:pt x="4258" y="38319"/>
                  </a:lnTo>
                  <a:lnTo>
                    <a:pt x="17031" y="17030"/>
                  </a:lnTo>
                  <a:lnTo>
                    <a:pt x="38319" y="4257"/>
                  </a:lnTo>
                  <a:lnTo>
                    <a:pt x="68123" y="0"/>
                  </a:lnTo>
                  <a:lnTo>
                    <a:pt x="1476771" y="0"/>
                  </a:lnTo>
                  <a:lnTo>
                    <a:pt x="1506575" y="4257"/>
                  </a:lnTo>
                  <a:lnTo>
                    <a:pt x="1527863" y="17030"/>
                  </a:lnTo>
                  <a:lnTo>
                    <a:pt x="1540636" y="38319"/>
                  </a:lnTo>
                  <a:lnTo>
                    <a:pt x="1544894" y="68122"/>
                  </a:lnTo>
                  <a:lnTo>
                    <a:pt x="1544894" y="395111"/>
                  </a:lnTo>
                  <a:lnTo>
                    <a:pt x="1540636" y="424914"/>
                  </a:lnTo>
                  <a:lnTo>
                    <a:pt x="1527863" y="446203"/>
                  </a:lnTo>
                  <a:lnTo>
                    <a:pt x="1506575" y="458976"/>
                  </a:lnTo>
                  <a:lnTo>
                    <a:pt x="1476771" y="463233"/>
                  </a:lnTo>
                  <a:lnTo>
                    <a:pt x="68123" y="463233"/>
                  </a:lnTo>
                  <a:lnTo>
                    <a:pt x="38319" y="458976"/>
                  </a:lnTo>
                  <a:lnTo>
                    <a:pt x="17031" y="446203"/>
                  </a:lnTo>
                  <a:lnTo>
                    <a:pt x="4258" y="424914"/>
                  </a:lnTo>
                  <a:lnTo>
                    <a:pt x="0" y="395111"/>
                  </a:lnTo>
                  <a:lnTo>
                    <a:pt x="0" y="395111"/>
                  </a:lnTo>
                  <a:close/>
                </a:path>
              </a:pathLst>
            </a:custGeom>
            <a:solidFill>
              <a:srgbClr val="FFFF78">
                <a:alpha val="100000"/>
              </a:srgbClr>
            </a:solidFill>
            <a:ln w="19074">
              <a:solidFill>
                <a:srgbClr val="9370DB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cxnSp>
          <p:nvCxnSpPr>
            <p:cNvPr id="100" name="diagram:mindmap:edge.default:node_2:0"/>
            <p:cNvCxnSpPr/>
            <p:nvPr/>
          </p:nvCxnSpPr>
          <p:spPr>
            <a:xfrm>
              <a:off x="8602173" y="3269119"/>
              <a:ext cx="1544894" cy="0"/>
            </a:xfrm>
            <a:prstGeom prst="line">
              <a:avLst/>
            </a:prstGeom>
            <a:ln w="40873">
              <a:solidFill>
                <a:srgbClr val="ABAB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1" name="diagram:mindmap:text.default:node_2"/>
            <p:cNvSpPr txBox="1"/>
            <p:nvPr/>
          </p:nvSpPr>
          <p:spPr>
            <a:xfrm>
              <a:off x="8874664" y="2874008"/>
              <a:ext cx="999912" cy="32698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1716" b="0" i="0">
                  <a:solidFill>
                    <a:srgbClr val="000000">
                      <a:alpha val="100000"/>
                    </a:srgbClr>
                  </a:solidFill>
                  <a:latin typeface="&quot;trebuchet ms&quot;,verdana,arial,sans-serif"/>
                </a:rPr>
                <a:t>Research</a:t>
              </a:r>
            </a:p>
          </p:txBody>
        </p:sp>
        <p:sp>
          <p:nvSpPr>
            <p:cNvPr id="102" name="diagram:mindmap:node.default:node_3"/>
            <p:cNvSpPr/>
            <p:nvPr/>
          </p:nvSpPr>
          <p:spPr>
            <a:xfrm>
              <a:off x="7433917" y="4627401"/>
              <a:ext cx="1558731" cy="463234"/>
            </a:xfrm>
            <a:custGeom>
              <a:avLst/>
              <a:gdLst/>
              <a:ahLst/>
              <a:cxnLst/>
              <a:rect l="l" t="t" r="r" b="b"/>
              <a:pathLst>
                <a:path w="1558731" h="463234">
                  <a:moveTo>
                    <a:pt x="0" y="395111"/>
                  </a:moveTo>
                  <a:lnTo>
                    <a:pt x="0" y="68122"/>
                  </a:lnTo>
                  <a:lnTo>
                    <a:pt x="4258" y="38319"/>
                  </a:lnTo>
                  <a:lnTo>
                    <a:pt x="17031" y="17030"/>
                  </a:lnTo>
                  <a:lnTo>
                    <a:pt x="38319" y="4257"/>
                  </a:lnTo>
                  <a:lnTo>
                    <a:pt x="68123" y="0"/>
                  </a:lnTo>
                  <a:lnTo>
                    <a:pt x="1490608" y="0"/>
                  </a:lnTo>
                  <a:lnTo>
                    <a:pt x="1520412" y="4257"/>
                  </a:lnTo>
                  <a:lnTo>
                    <a:pt x="1541700" y="17030"/>
                  </a:lnTo>
                  <a:lnTo>
                    <a:pt x="1554473" y="38319"/>
                  </a:lnTo>
                  <a:lnTo>
                    <a:pt x="1558731" y="68122"/>
                  </a:lnTo>
                  <a:lnTo>
                    <a:pt x="1558731" y="395111"/>
                  </a:lnTo>
                  <a:lnTo>
                    <a:pt x="1554473" y="424915"/>
                  </a:lnTo>
                  <a:lnTo>
                    <a:pt x="1541700" y="446203"/>
                  </a:lnTo>
                  <a:lnTo>
                    <a:pt x="1520412" y="458976"/>
                  </a:lnTo>
                  <a:lnTo>
                    <a:pt x="1490608" y="463234"/>
                  </a:lnTo>
                  <a:lnTo>
                    <a:pt x="68123" y="463234"/>
                  </a:lnTo>
                  <a:lnTo>
                    <a:pt x="38319" y="458976"/>
                  </a:lnTo>
                  <a:lnTo>
                    <a:pt x="17031" y="446203"/>
                  </a:lnTo>
                  <a:lnTo>
                    <a:pt x="4258" y="424915"/>
                  </a:lnTo>
                  <a:lnTo>
                    <a:pt x="0" y="395111"/>
                  </a:lnTo>
                  <a:lnTo>
                    <a:pt x="0" y="395111"/>
                  </a:lnTo>
                  <a:close/>
                </a:path>
              </a:pathLst>
            </a:custGeom>
            <a:solidFill>
              <a:srgbClr val="FFFF78">
                <a:alpha val="100000"/>
              </a:srgbClr>
            </a:solidFill>
            <a:ln w="19074">
              <a:solidFill>
                <a:srgbClr val="9370DB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cxnSp>
          <p:nvCxnSpPr>
            <p:cNvPr id="103" name="diagram:mindmap:edge.default:node_3:0"/>
            <p:cNvCxnSpPr/>
            <p:nvPr/>
          </p:nvCxnSpPr>
          <p:spPr>
            <a:xfrm>
              <a:off x="7433917" y="5090635"/>
              <a:ext cx="1558731" cy="0"/>
            </a:xfrm>
            <a:prstGeom prst="line">
              <a:avLst/>
            </a:prstGeom>
            <a:ln w="40873">
              <a:solidFill>
                <a:srgbClr val="ABAB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4" name="diagram:mindmap:text.default:node_3"/>
            <p:cNvSpPr txBox="1"/>
            <p:nvPr/>
          </p:nvSpPr>
          <p:spPr>
            <a:xfrm>
              <a:off x="7706408" y="4695523"/>
              <a:ext cx="1013749" cy="32698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1716" b="0" i="0">
                  <a:solidFill>
                    <a:srgbClr val="000000">
                      <a:alpha val="100000"/>
                    </a:srgbClr>
                  </a:solidFill>
                  <a:latin typeface="&quot;trebuchet ms&quot;,verdana,arial,sans-serif"/>
                </a:rPr>
                <a:t>Interview</a:t>
              </a:r>
            </a:p>
          </p:txBody>
        </p:sp>
        <p:sp>
          <p:nvSpPr>
            <p:cNvPr id="105" name="diagram:mindmap:node.default:node_4"/>
            <p:cNvSpPr/>
            <p:nvPr/>
          </p:nvSpPr>
          <p:spPr>
            <a:xfrm>
              <a:off x="4333595" y="4890961"/>
              <a:ext cx="1092303" cy="463234"/>
            </a:xfrm>
            <a:custGeom>
              <a:avLst/>
              <a:gdLst/>
              <a:ahLst/>
              <a:cxnLst/>
              <a:rect l="l" t="t" r="r" b="b"/>
              <a:pathLst>
                <a:path w="1092303" h="463234">
                  <a:moveTo>
                    <a:pt x="0" y="395111"/>
                  </a:moveTo>
                  <a:lnTo>
                    <a:pt x="0" y="68123"/>
                  </a:lnTo>
                  <a:lnTo>
                    <a:pt x="4258" y="38319"/>
                  </a:lnTo>
                  <a:lnTo>
                    <a:pt x="17031" y="17031"/>
                  </a:lnTo>
                  <a:lnTo>
                    <a:pt x="38319" y="4258"/>
                  </a:lnTo>
                  <a:lnTo>
                    <a:pt x="68122" y="0"/>
                  </a:lnTo>
                  <a:lnTo>
                    <a:pt x="1024181" y="0"/>
                  </a:lnTo>
                  <a:lnTo>
                    <a:pt x="1053985" y="4258"/>
                  </a:lnTo>
                  <a:lnTo>
                    <a:pt x="1075273" y="17031"/>
                  </a:lnTo>
                  <a:lnTo>
                    <a:pt x="1088046" y="38319"/>
                  </a:lnTo>
                  <a:lnTo>
                    <a:pt x="1092303" y="68123"/>
                  </a:lnTo>
                  <a:lnTo>
                    <a:pt x="1092303" y="395111"/>
                  </a:lnTo>
                  <a:lnTo>
                    <a:pt x="1088046" y="424915"/>
                  </a:lnTo>
                  <a:lnTo>
                    <a:pt x="1075273" y="446203"/>
                  </a:lnTo>
                  <a:lnTo>
                    <a:pt x="1053985" y="458976"/>
                  </a:lnTo>
                  <a:lnTo>
                    <a:pt x="1024181" y="463234"/>
                  </a:lnTo>
                  <a:lnTo>
                    <a:pt x="68122" y="463234"/>
                  </a:lnTo>
                  <a:lnTo>
                    <a:pt x="38319" y="458976"/>
                  </a:lnTo>
                  <a:lnTo>
                    <a:pt x="17031" y="446203"/>
                  </a:lnTo>
                  <a:lnTo>
                    <a:pt x="4258" y="424915"/>
                  </a:lnTo>
                  <a:lnTo>
                    <a:pt x="0" y="395111"/>
                  </a:lnTo>
                  <a:lnTo>
                    <a:pt x="0" y="395111"/>
                  </a:lnTo>
                  <a:close/>
                </a:path>
              </a:pathLst>
            </a:custGeom>
            <a:solidFill>
              <a:srgbClr val="D7FF86">
                <a:alpha val="100000"/>
              </a:srgbClr>
            </a:solidFill>
            <a:ln w="19074">
              <a:solidFill>
                <a:srgbClr val="9370DB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cxnSp>
          <p:nvCxnSpPr>
            <p:cNvPr id="106" name="diagram:mindmap:edge.default:node_4:0"/>
            <p:cNvCxnSpPr/>
            <p:nvPr/>
          </p:nvCxnSpPr>
          <p:spPr>
            <a:xfrm>
              <a:off x="4333595" y="5354195"/>
              <a:ext cx="1092303" cy="0"/>
            </a:xfrm>
            <a:prstGeom prst="line">
              <a:avLst/>
            </a:prstGeom>
            <a:ln w="40873">
              <a:solidFill>
                <a:srgbClr val="D0B9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7" name="diagram:mindmap:text.default:node_4"/>
            <p:cNvSpPr txBox="1"/>
            <p:nvPr/>
          </p:nvSpPr>
          <p:spPr>
            <a:xfrm>
              <a:off x="4605497" y="4958732"/>
              <a:ext cx="548498" cy="327691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1720" b="0" i="0">
                  <a:solidFill>
                    <a:srgbClr val="000000">
                      <a:alpha val="100000"/>
                    </a:srgbClr>
                  </a:solidFill>
                  <a:latin typeface="&quot;trebuchet ms&quot;,verdana,arial,sans-serif"/>
                </a:rPr>
                <a:t>Build</a:t>
              </a:r>
            </a:p>
          </p:txBody>
        </p:sp>
        <p:sp>
          <p:nvSpPr>
            <p:cNvPr id="108" name="diagram:mindmap:node.default:node_5"/>
            <p:cNvSpPr/>
            <p:nvPr/>
          </p:nvSpPr>
          <p:spPr>
            <a:xfrm>
              <a:off x="5242173" y="5864414"/>
              <a:ext cx="1297736" cy="463234"/>
            </a:xfrm>
            <a:custGeom>
              <a:avLst/>
              <a:gdLst/>
              <a:ahLst/>
              <a:cxnLst/>
              <a:rect l="l" t="t" r="r" b="b"/>
              <a:pathLst>
                <a:path w="1297736" h="463234">
                  <a:moveTo>
                    <a:pt x="0" y="395111"/>
                  </a:moveTo>
                  <a:lnTo>
                    <a:pt x="0" y="68122"/>
                  </a:lnTo>
                  <a:lnTo>
                    <a:pt x="4258" y="38319"/>
                  </a:lnTo>
                  <a:lnTo>
                    <a:pt x="17031" y="17030"/>
                  </a:lnTo>
                  <a:lnTo>
                    <a:pt x="38319" y="4257"/>
                  </a:lnTo>
                  <a:lnTo>
                    <a:pt x="68123" y="0"/>
                  </a:lnTo>
                  <a:lnTo>
                    <a:pt x="1229614" y="0"/>
                  </a:lnTo>
                  <a:lnTo>
                    <a:pt x="1259417" y="4257"/>
                  </a:lnTo>
                  <a:lnTo>
                    <a:pt x="1280705" y="17030"/>
                  </a:lnTo>
                  <a:lnTo>
                    <a:pt x="1293478" y="38319"/>
                  </a:lnTo>
                  <a:lnTo>
                    <a:pt x="1297736" y="68122"/>
                  </a:lnTo>
                  <a:lnTo>
                    <a:pt x="1297736" y="395111"/>
                  </a:lnTo>
                  <a:lnTo>
                    <a:pt x="1293478" y="424915"/>
                  </a:lnTo>
                  <a:lnTo>
                    <a:pt x="1280705" y="446203"/>
                  </a:lnTo>
                  <a:lnTo>
                    <a:pt x="1259417" y="458976"/>
                  </a:lnTo>
                  <a:lnTo>
                    <a:pt x="1229614" y="463234"/>
                  </a:lnTo>
                  <a:lnTo>
                    <a:pt x="68123" y="463234"/>
                  </a:lnTo>
                  <a:lnTo>
                    <a:pt x="38319" y="458976"/>
                  </a:lnTo>
                  <a:lnTo>
                    <a:pt x="17031" y="446203"/>
                  </a:lnTo>
                  <a:lnTo>
                    <a:pt x="4258" y="424915"/>
                  </a:lnTo>
                  <a:lnTo>
                    <a:pt x="0" y="395111"/>
                  </a:lnTo>
                  <a:lnTo>
                    <a:pt x="0" y="395111"/>
                  </a:lnTo>
                  <a:close/>
                </a:path>
              </a:pathLst>
            </a:custGeom>
            <a:solidFill>
              <a:srgbClr val="D7FF86">
                <a:alpha val="100000"/>
              </a:srgbClr>
            </a:solidFill>
            <a:ln w="19074">
              <a:solidFill>
                <a:srgbClr val="9370DB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cxnSp>
          <p:nvCxnSpPr>
            <p:cNvPr id="109" name="diagram:mindmap:edge.default:node_5:0"/>
            <p:cNvCxnSpPr/>
            <p:nvPr/>
          </p:nvCxnSpPr>
          <p:spPr>
            <a:xfrm>
              <a:off x="5242173" y="6327648"/>
              <a:ext cx="1297736" cy="0"/>
            </a:xfrm>
            <a:prstGeom prst="line">
              <a:avLst/>
            </a:prstGeom>
            <a:ln w="40873">
              <a:solidFill>
                <a:srgbClr val="D0B9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0" name="diagram:mindmap:text.default:node_5"/>
            <p:cNvSpPr txBox="1"/>
            <p:nvPr/>
          </p:nvSpPr>
          <p:spPr>
            <a:xfrm>
              <a:off x="5514664" y="5932536"/>
              <a:ext cx="752754" cy="32698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1716" b="0" i="0">
                  <a:solidFill>
                    <a:srgbClr val="000000">
                      <a:alpha val="100000"/>
                    </a:srgbClr>
                  </a:solidFill>
                  <a:latin typeface="&quot;trebuchet ms&quot;,verdana,arial,sans-serif"/>
                </a:rPr>
                <a:t>Design</a:t>
              </a:r>
            </a:p>
          </p:txBody>
        </p:sp>
        <p:sp>
          <p:nvSpPr>
            <p:cNvPr id="111" name="diagram:mindmap:node.default:node_6"/>
            <p:cNvSpPr/>
            <p:nvPr/>
          </p:nvSpPr>
          <p:spPr>
            <a:xfrm>
              <a:off x="2166763" y="5585237"/>
              <a:ext cx="1724780" cy="463234"/>
            </a:xfrm>
            <a:custGeom>
              <a:avLst/>
              <a:gdLst/>
              <a:ahLst/>
              <a:cxnLst/>
              <a:rect l="l" t="t" r="r" b="b"/>
              <a:pathLst>
                <a:path w="1724780" h="463234">
                  <a:moveTo>
                    <a:pt x="0" y="395111"/>
                  </a:moveTo>
                  <a:lnTo>
                    <a:pt x="0" y="68123"/>
                  </a:lnTo>
                  <a:lnTo>
                    <a:pt x="4258" y="38319"/>
                  </a:lnTo>
                  <a:lnTo>
                    <a:pt x="17031" y="17031"/>
                  </a:lnTo>
                  <a:lnTo>
                    <a:pt x="38319" y="4258"/>
                  </a:lnTo>
                  <a:lnTo>
                    <a:pt x="68123" y="0"/>
                  </a:lnTo>
                  <a:lnTo>
                    <a:pt x="1656657" y="0"/>
                  </a:lnTo>
                  <a:lnTo>
                    <a:pt x="1686461" y="4258"/>
                  </a:lnTo>
                  <a:lnTo>
                    <a:pt x="1707749" y="17031"/>
                  </a:lnTo>
                  <a:lnTo>
                    <a:pt x="1720522" y="38319"/>
                  </a:lnTo>
                  <a:lnTo>
                    <a:pt x="1724780" y="68123"/>
                  </a:lnTo>
                  <a:lnTo>
                    <a:pt x="1724780" y="395111"/>
                  </a:lnTo>
                  <a:lnTo>
                    <a:pt x="1720522" y="424915"/>
                  </a:lnTo>
                  <a:lnTo>
                    <a:pt x="1707749" y="446203"/>
                  </a:lnTo>
                  <a:lnTo>
                    <a:pt x="1686461" y="458976"/>
                  </a:lnTo>
                  <a:lnTo>
                    <a:pt x="1656657" y="463234"/>
                  </a:lnTo>
                  <a:lnTo>
                    <a:pt x="68123" y="463234"/>
                  </a:lnTo>
                  <a:lnTo>
                    <a:pt x="38319" y="458976"/>
                  </a:lnTo>
                  <a:lnTo>
                    <a:pt x="17031" y="446203"/>
                  </a:lnTo>
                  <a:lnTo>
                    <a:pt x="4258" y="424915"/>
                  </a:lnTo>
                  <a:lnTo>
                    <a:pt x="0" y="395111"/>
                  </a:lnTo>
                  <a:lnTo>
                    <a:pt x="0" y="395111"/>
                  </a:lnTo>
                  <a:close/>
                </a:path>
              </a:pathLst>
            </a:custGeom>
            <a:solidFill>
              <a:srgbClr val="D7FF86">
                <a:alpha val="100000"/>
              </a:srgbClr>
            </a:solidFill>
            <a:ln w="19074">
              <a:solidFill>
                <a:srgbClr val="9370DB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cxnSp>
          <p:nvCxnSpPr>
            <p:cNvPr id="112" name="diagram:mindmap:edge.default:node_6:0"/>
            <p:cNvCxnSpPr/>
            <p:nvPr/>
          </p:nvCxnSpPr>
          <p:spPr>
            <a:xfrm>
              <a:off x="2166763" y="6048471"/>
              <a:ext cx="1724780" cy="0"/>
            </a:xfrm>
            <a:prstGeom prst="line">
              <a:avLst/>
            </a:prstGeom>
            <a:ln w="40873">
              <a:solidFill>
                <a:srgbClr val="D0B9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3" name="diagram:mindmap:text.default:node_6"/>
            <p:cNvSpPr txBox="1"/>
            <p:nvPr/>
          </p:nvSpPr>
          <p:spPr>
            <a:xfrm>
              <a:off x="2439254" y="5653360"/>
              <a:ext cx="1179798" cy="32698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1716" b="0" i="0">
                  <a:solidFill>
                    <a:srgbClr val="000000">
                      <a:alpha val="100000"/>
                    </a:srgbClr>
                  </a:solidFill>
                  <a:latin typeface="&quot;trebuchet ms&quot;,verdana,arial,sans-serif"/>
                </a:rPr>
                <a:t>Implement</a:t>
              </a:r>
            </a:p>
          </p:txBody>
        </p:sp>
        <p:sp>
          <p:nvSpPr>
            <p:cNvPr id="114" name="diagram:mindmap:node.default:node_7"/>
            <p:cNvSpPr/>
            <p:nvPr/>
          </p:nvSpPr>
          <p:spPr>
            <a:xfrm>
              <a:off x="4235372" y="1983535"/>
              <a:ext cx="1154253" cy="463234"/>
            </a:xfrm>
            <a:custGeom>
              <a:avLst/>
              <a:gdLst/>
              <a:ahLst/>
              <a:cxnLst/>
              <a:rect l="l" t="t" r="r" b="b"/>
              <a:pathLst>
                <a:path w="1154253" h="463234">
                  <a:moveTo>
                    <a:pt x="0" y="395112"/>
                  </a:moveTo>
                  <a:lnTo>
                    <a:pt x="0" y="68123"/>
                  </a:lnTo>
                  <a:lnTo>
                    <a:pt x="4258" y="38319"/>
                  </a:lnTo>
                  <a:lnTo>
                    <a:pt x="17031" y="17031"/>
                  </a:lnTo>
                  <a:lnTo>
                    <a:pt x="38319" y="4258"/>
                  </a:lnTo>
                  <a:lnTo>
                    <a:pt x="68123" y="0"/>
                  </a:lnTo>
                  <a:lnTo>
                    <a:pt x="1086130" y="0"/>
                  </a:lnTo>
                  <a:lnTo>
                    <a:pt x="1115934" y="4258"/>
                  </a:lnTo>
                  <a:lnTo>
                    <a:pt x="1137222" y="17031"/>
                  </a:lnTo>
                  <a:lnTo>
                    <a:pt x="1149995" y="38319"/>
                  </a:lnTo>
                  <a:lnTo>
                    <a:pt x="1154253" y="68123"/>
                  </a:lnTo>
                  <a:lnTo>
                    <a:pt x="1154253" y="395112"/>
                  </a:lnTo>
                  <a:lnTo>
                    <a:pt x="1149995" y="424915"/>
                  </a:lnTo>
                  <a:lnTo>
                    <a:pt x="1137222" y="446203"/>
                  </a:lnTo>
                  <a:lnTo>
                    <a:pt x="1115934" y="458976"/>
                  </a:lnTo>
                  <a:lnTo>
                    <a:pt x="1086130" y="463234"/>
                  </a:lnTo>
                  <a:lnTo>
                    <a:pt x="68123" y="463234"/>
                  </a:lnTo>
                  <a:lnTo>
                    <a:pt x="38319" y="458976"/>
                  </a:lnTo>
                  <a:lnTo>
                    <a:pt x="17031" y="446203"/>
                  </a:lnTo>
                  <a:lnTo>
                    <a:pt x="4258" y="424915"/>
                  </a:lnTo>
                  <a:lnTo>
                    <a:pt x="0" y="395112"/>
                  </a:lnTo>
                  <a:lnTo>
                    <a:pt x="0" y="395112"/>
                  </a:lnTo>
                  <a:close/>
                </a:path>
              </a:pathLst>
            </a:custGeom>
            <a:solidFill>
              <a:srgbClr val="C286FF">
                <a:alpha val="100000"/>
              </a:srgbClr>
            </a:solidFill>
            <a:ln w="19074">
              <a:solidFill>
                <a:srgbClr val="9370DB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cxnSp>
          <p:nvCxnSpPr>
            <p:cNvPr id="115" name="diagram:mindmap:edge.default:node_7:0"/>
            <p:cNvCxnSpPr/>
            <p:nvPr/>
          </p:nvCxnSpPr>
          <p:spPr>
            <a:xfrm>
              <a:off x="4235372" y="2446769"/>
              <a:ext cx="1154253" cy="0"/>
            </a:xfrm>
            <a:prstGeom prst="line">
              <a:avLst/>
            </a:prstGeom>
            <a:ln w="40873">
              <a:solidFill>
                <a:srgbClr val="DCFFB9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6" name="diagram:mindmap:text.default:node_7"/>
            <p:cNvSpPr txBox="1"/>
            <p:nvPr/>
          </p:nvSpPr>
          <p:spPr>
            <a:xfrm>
              <a:off x="4489894" y="2042014"/>
              <a:ext cx="645209" cy="346275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1817" b="0" i="0">
                  <a:solidFill>
                    <a:srgbClr val="FFFFFF">
                      <a:alpha val="100000"/>
                    </a:srgbClr>
                  </a:solidFill>
                  <a:latin typeface="&quot;trebuchet ms&quot;,verdana,arial,sans-serif"/>
                </a:rPr>
                <a:t>Learn</a:t>
              </a:r>
            </a:p>
          </p:txBody>
        </p:sp>
        <p:sp>
          <p:nvSpPr>
            <p:cNvPr id="117" name="diagram:mindmap:node.default:node_8"/>
            <p:cNvSpPr/>
            <p:nvPr/>
          </p:nvSpPr>
          <p:spPr>
            <a:xfrm>
              <a:off x="2041884" y="1663051"/>
              <a:ext cx="1471449" cy="463234"/>
            </a:xfrm>
            <a:custGeom>
              <a:avLst/>
              <a:gdLst/>
              <a:ahLst/>
              <a:cxnLst/>
              <a:rect l="l" t="t" r="r" b="b"/>
              <a:pathLst>
                <a:path w="1471449" h="463234">
                  <a:moveTo>
                    <a:pt x="0" y="395111"/>
                  </a:moveTo>
                  <a:lnTo>
                    <a:pt x="0" y="68123"/>
                  </a:lnTo>
                  <a:lnTo>
                    <a:pt x="4258" y="38319"/>
                  </a:lnTo>
                  <a:lnTo>
                    <a:pt x="17031" y="17031"/>
                  </a:lnTo>
                  <a:lnTo>
                    <a:pt x="38319" y="4258"/>
                  </a:lnTo>
                  <a:lnTo>
                    <a:pt x="68123" y="0"/>
                  </a:lnTo>
                  <a:lnTo>
                    <a:pt x="1403326" y="0"/>
                  </a:lnTo>
                  <a:lnTo>
                    <a:pt x="1433130" y="4258"/>
                  </a:lnTo>
                  <a:lnTo>
                    <a:pt x="1454418" y="17031"/>
                  </a:lnTo>
                  <a:lnTo>
                    <a:pt x="1467191" y="38319"/>
                  </a:lnTo>
                  <a:lnTo>
                    <a:pt x="1471449" y="68123"/>
                  </a:lnTo>
                  <a:lnTo>
                    <a:pt x="1471449" y="395111"/>
                  </a:lnTo>
                  <a:lnTo>
                    <a:pt x="1467191" y="424915"/>
                  </a:lnTo>
                  <a:lnTo>
                    <a:pt x="1454418" y="446203"/>
                  </a:lnTo>
                  <a:lnTo>
                    <a:pt x="1433130" y="458976"/>
                  </a:lnTo>
                  <a:lnTo>
                    <a:pt x="1403326" y="463234"/>
                  </a:lnTo>
                  <a:lnTo>
                    <a:pt x="68123" y="463234"/>
                  </a:lnTo>
                  <a:lnTo>
                    <a:pt x="38319" y="458976"/>
                  </a:lnTo>
                  <a:lnTo>
                    <a:pt x="17031" y="446203"/>
                  </a:lnTo>
                  <a:lnTo>
                    <a:pt x="4258" y="424915"/>
                  </a:lnTo>
                  <a:lnTo>
                    <a:pt x="0" y="395111"/>
                  </a:lnTo>
                  <a:lnTo>
                    <a:pt x="0" y="395111"/>
                  </a:lnTo>
                  <a:close/>
                </a:path>
              </a:pathLst>
            </a:custGeom>
            <a:solidFill>
              <a:srgbClr val="C286FF">
                <a:alpha val="100000"/>
              </a:srgbClr>
            </a:solidFill>
            <a:ln w="19074">
              <a:solidFill>
                <a:srgbClr val="9370DB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cxnSp>
          <p:nvCxnSpPr>
            <p:cNvPr id="118" name="diagram:mindmap:edge.default:node_8:0"/>
            <p:cNvCxnSpPr/>
            <p:nvPr/>
          </p:nvCxnSpPr>
          <p:spPr>
            <a:xfrm>
              <a:off x="2041884" y="2126285"/>
              <a:ext cx="1471449" cy="0"/>
            </a:xfrm>
            <a:prstGeom prst="line">
              <a:avLst/>
            </a:prstGeom>
            <a:ln w="40873">
              <a:solidFill>
                <a:srgbClr val="DCFFB9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9" name="diagram:mindmap:text.default:node_8"/>
            <p:cNvSpPr txBox="1"/>
            <p:nvPr/>
          </p:nvSpPr>
          <p:spPr>
            <a:xfrm>
              <a:off x="2314375" y="1731174"/>
              <a:ext cx="926467" cy="32698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1716" b="0" i="0">
                  <a:solidFill>
                    <a:srgbClr val="FFFFFF">
                      <a:alpha val="100000"/>
                    </a:srgbClr>
                  </a:solidFill>
                  <a:latin typeface="&quot;trebuchet ms&quot;,verdana,arial,sans-serif"/>
                </a:rPr>
                <a:t>Measure</a:t>
              </a:r>
            </a:p>
          </p:txBody>
        </p:sp>
        <p:sp>
          <p:nvSpPr>
            <p:cNvPr id="120" name="diagram:mindmap:node.default:node_9"/>
            <p:cNvSpPr/>
            <p:nvPr/>
          </p:nvSpPr>
          <p:spPr>
            <a:xfrm>
              <a:off x="4870173" y="932688"/>
              <a:ext cx="1441432" cy="463233"/>
            </a:xfrm>
            <a:custGeom>
              <a:avLst/>
              <a:gdLst/>
              <a:ahLst/>
              <a:cxnLst/>
              <a:rect l="l" t="t" r="r" b="b"/>
              <a:pathLst>
                <a:path w="1441432" h="463233">
                  <a:moveTo>
                    <a:pt x="0" y="395111"/>
                  </a:moveTo>
                  <a:lnTo>
                    <a:pt x="0" y="68122"/>
                  </a:lnTo>
                  <a:lnTo>
                    <a:pt x="4258" y="38318"/>
                  </a:lnTo>
                  <a:lnTo>
                    <a:pt x="17031" y="17030"/>
                  </a:lnTo>
                  <a:lnTo>
                    <a:pt x="38319" y="4257"/>
                  </a:lnTo>
                  <a:lnTo>
                    <a:pt x="68123" y="0"/>
                  </a:lnTo>
                  <a:lnTo>
                    <a:pt x="1373310" y="0"/>
                  </a:lnTo>
                  <a:lnTo>
                    <a:pt x="1403113" y="4257"/>
                  </a:lnTo>
                  <a:lnTo>
                    <a:pt x="1424402" y="17030"/>
                  </a:lnTo>
                  <a:lnTo>
                    <a:pt x="1437175" y="38318"/>
                  </a:lnTo>
                  <a:lnTo>
                    <a:pt x="1441432" y="68122"/>
                  </a:lnTo>
                  <a:lnTo>
                    <a:pt x="1441432" y="395111"/>
                  </a:lnTo>
                  <a:lnTo>
                    <a:pt x="1437175" y="424914"/>
                  </a:lnTo>
                  <a:lnTo>
                    <a:pt x="1424402" y="446203"/>
                  </a:lnTo>
                  <a:lnTo>
                    <a:pt x="1403113" y="458976"/>
                  </a:lnTo>
                  <a:lnTo>
                    <a:pt x="1373310" y="463233"/>
                  </a:lnTo>
                  <a:lnTo>
                    <a:pt x="68123" y="463233"/>
                  </a:lnTo>
                  <a:lnTo>
                    <a:pt x="38319" y="458976"/>
                  </a:lnTo>
                  <a:lnTo>
                    <a:pt x="17031" y="446203"/>
                  </a:lnTo>
                  <a:lnTo>
                    <a:pt x="4258" y="424914"/>
                  </a:lnTo>
                  <a:lnTo>
                    <a:pt x="0" y="395111"/>
                  </a:lnTo>
                  <a:lnTo>
                    <a:pt x="0" y="395111"/>
                  </a:lnTo>
                  <a:close/>
                </a:path>
              </a:pathLst>
            </a:custGeom>
            <a:solidFill>
              <a:srgbClr val="C286FF">
                <a:alpha val="100000"/>
              </a:srgbClr>
            </a:solidFill>
            <a:ln w="19074">
              <a:solidFill>
                <a:srgbClr val="9370DB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cxnSp>
          <p:nvCxnSpPr>
            <p:cNvPr id="121" name="diagram:mindmap:edge.default:node_9:0"/>
            <p:cNvCxnSpPr/>
            <p:nvPr/>
          </p:nvCxnSpPr>
          <p:spPr>
            <a:xfrm>
              <a:off x="4870173" y="1395921"/>
              <a:ext cx="1441432" cy="0"/>
            </a:xfrm>
            <a:prstGeom prst="line">
              <a:avLst/>
            </a:prstGeom>
            <a:ln w="40873">
              <a:solidFill>
                <a:srgbClr val="DCFFB9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2" name="diagram:mindmap:text.default:node_9"/>
            <p:cNvSpPr txBox="1"/>
            <p:nvPr/>
          </p:nvSpPr>
          <p:spPr>
            <a:xfrm>
              <a:off x="5142664" y="1000810"/>
              <a:ext cx="896451" cy="32698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1716" b="0" i="0">
                  <a:solidFill>
                    <a:srgbClr val="FFFFFF">
                      <a:alpha val="100000"/>
                    </a:srgbClr>
                  </a:solidFill>
                  <a:latin typeface="&quot;trebuchet ms&quot;,verdana,arial,sans-serif"/>
                </a:rPr>
                <a:t>Improve</a:t>
              </a:r>
            </a:p>
          </p:txBody>
        </p:sp>
      </p:grpSp>
    </p:spTree>
  </p:cSld>
  <p:clrMapOvr>
    <a:masterClrMapping/>
  </p:clrMapOvr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66928" y="219456"/>
            <a:ext cx="8961120" cy="5029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3500" b="1">
                <a:solidFill>
                  <a:srgbClr val="17243B"/>
                </a:solidFill>
                <a:latin typeface="Aptos Display"/>
              </a:rPr>
              <a:t>Timeline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372600" y="283464"/>
            <a:ext cx="224028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1100">
                <a:solidFill>
                  <a:srgbClr val="64748B"/>
                </a:solidFill>
                <a:latin typeface="Aptos"/>
              </a:rPr>
              <a:t>timeline · Official → editable shapes</a:t>
            </a:r>
          </a:p>
        </p:txBody>
      </p:sp>
      <p:grpSp>
        <p:nvGrpSpPr>
          <p:cNvPr id="27" name="diagram:timeline"/>
          <p:cNvGrpSpPr/>
          <p:nvPr/>
        </p:nvGrpSpPr>
        <p:grpSpPr>
          <a:xfrm>
            <a:off x="1035759" y="932688"/>
            <a:ext cx="10117433" cy="5394960"/>
            <a:chOff x="1035759" y="932688"/>
            <a:chExt cx="10117433" cy="5394960"/>
          </a:xfrm>
        </p:grpSpPr>
        <p:sp>
          <p:nvSpPr>
            <p:cNvPr id="4" name="diagram:timeline:node.default:node-0"/>
            <p:cNvSpPr/>
            <p:nvPr/>
          </p:nvSpPr>
          <p:spPr>
            <a:xfrm>
              <a:off x="1898486" y="1465006"/>
              <a:ext cx="2980328" cy="1063506"/>
            </a:xfrm>
            <a:prstGeom prst="roundRect">
              <a:avLst>
                <a:gd name="adj" fmla="val 6000"/>
              </a:avLst>
            </a:prstGeom>
            <a:solidFill>
              <a:srgbClr val="8686FF">
                <a:alpha val="100000"/>
              </a:srgbClr>
            </a:solidFill>
            <a:ln w="21960">
              <a:solidFill>
                <a:srgbClr val="9370DB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lIns="109728" rIns="109728" tIns="36576" bIns="36576"/>
            <a:lstStyle/>
            <a:p>
              <a:pPr algn="ctr"/>
              <a:r>
                <a:rPr sz="4000" b="0" i="0">
                  <a:solidFill>
                    <a:srgbClr val="FFFFFF">
                      <a:alpha val="100000"/>
                    </a:srgbClr>
                  </a:solidFill>
                  <a:latin typeface="&quot;trebuchet ms&quot;,verdana,arial,sans-serif"/>
                </a:rPr>
                <a:t>2024</a:t>
              </a:r>
            </a:p>
          </p:txBody>
        </p:sp>
        <p:cxnSp>
          <p:nvCxnSpPr>
            <p:cNvPr id="5" name="diagram:timeline:edge.default:svg-6:0"/>
            <p:cNvCxnSpPr/>
            <p:nvPr/>
          </p:nvCxnSpPr>
          <p:spPr>
            <a:xfrm>
              <a:off x="1898486" y="2528512"/>
              <a:ext cx="2980329" cy="0"/>
            </a:xfrm>
            <a:prstGeom prst="line">
              <a:avLst/>
            </a:prstGeom>
            <a:ln w="47057">
              <a:solidFill>
                <a:srgbClr val="FFFFB9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diagram:timeline:edge.default:svg-10:0"/>
            <p:cNvCxnSpPr/>
            <p:nvPr/>
          </p:nvCxnSpPr>
          <p:spPr>
            <a:xfrm>
              <a:off x="3388651" y="2528512"/>
              <a:ext cx="0" cy="3799136"/>
            </a:xfrm>
            <a:prstGeom prst="line">
              <a:avLst/>
            </a:prstGeom>
            <a:ln w="31371">
              <a:solidFill>
                <a:srgbClr val="000000">
                  <a:alpha val="100000"/>
                </a:srgbClr>
              </a:solidFill>
              <a:prstDash val="dash"/>
              <a:tailEnd type="triangl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diagram:timeline:node.default:node-1"/>
            <p:cNvSpPr/>
            <p:nvPr/>
          </p:nvSpPr>
          <p:spPr>
            <a:xfrm>
              <a:off x="1898486" y="4602194"/>
              <a:ext cx="2980328" cy="784297"/>
            </a:xfrm>
            <a:prstGeom prst="roundRect">
              <a:avLst>
                <a:gd name="adj" fmla="val 6000"/>
              </a:avLst>
            </a:prstGeom>
            <a:solidFill>
              <a:srgbClr val="8686FF">
                <a:alpha val="100000"/>
              </a:srgbClr>
            </a:solidFill>
            <a:ln w="21960">
              <a:solidFill>
                <a:srgbClr val="9370DB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lIns="109728" rIns="109728" tIns="36576" bIns="36576"/>
            <a:lstStyle/>
            <a:p>
              <a:pPr algn="ctr"/>
              <a:r>
                <a:rPr sz="2607" b="0" i="0">
                  <a:solidFill>
                    <a:srgbClr val="FFFFFF">
                      <a:alpha val="100000"/>
                    </a:srgbClr>
                  </a:solidFill>
                  <a:latin typeface="&quot;trebuchet ms&quot;,verdana,arial,sans-serif"/>
                </a:rPr>
                <a:t>Prototype</a:t>
              </a:r>
            </a:p>
          </p:txBody>
        </p:sp>
        <p:cxnSp>
          <p:nvCxnSpPr>
            <p:cNvPr id="8" name="diagram:timeline:edge.default:svg-15:0"/>
            <p:cNvCxnSpPr/>
            <p:nvPr/>
          </p:nvCxnSpPr>
          <p:spPr>
            <a:xfrm>
              <a:off x="1898486" y="5386491"/>
              <a:ext cx="2980329" cy="0"/>
            </a:xfrm>
            <a:prstGeom prst="line">
              <a:avLst/>
            </a:prstGeom>
            <a:ln w="47057">
              <a:solidFill>
                <a:srgbClr val="FFFFB9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diagram:timeline:node.default:node-2"/>
            <p:cNvSpPr/>
            <p:nvPr/>
          </p:nvSpPr>
          <p:spPr>
            <a:xfrm>
              <a:off x="1898486" y="5543350"/>
              <a:ext cx="2980328" cy="784297"/>
            </a:xfrm>
            <a:prstGeom prst="roundRect">
              <a:avLst>
                <a:gd name="adj" fmla="val 6000"/>
              </a:avLst>
            </a:prstGeom>
            <a:solidFill>
              <a:srgbClr val="8686FF">
                <a:alpha val="100000"/>
              </a:srgbClr>
            </a:solidFill>
            <a:ln w="21960">
              <a:solidFill>
                <a:srgbClr val="9370DB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lIns="109728" rIns="109728" tIns="36576" bIns="36576"/>
            <a:lstStyle/>
            <a:p>
              <a:pPr algn="ctr"/>
              <a:r>
                <a:rPr sz="2133" b="0" i="0">
                  <a:solidFill>
                    <a:srgbClr val="FFFFFF">
                      <a:alpha val="100000"/>
                    </a:srgbClr>
                  </a:solidFill>
                  <a:latin typeface="&quot;trebuchet ms&quot;,verdana,arial,sans-serif"/>
                </a:rPr>
                <a:t>First users</a:t>
              </a:r>
            </a:p>
          </p:txBody>
        </p:sp>
        <p:cxnSp>
          <p:nvCxnSpPr>
            <p:cNvPr id="10" name="diagram:timeline:edge.default:svg-22:0"/>
            <p:cNvCxnSpPr/>
            <p:nvPr/>
          </p:nvCxnSpPr>
          <p:spPr>
            <a:xfrm>
              <a:off x="1898486" y="6327648"/>
              <a:ext cx="2980329" cy="0"/>
            </a:xfrm>
            <a:prstGeom prst="line">
              <a:avLst/>
            </a:prstGeom>
            <a:ln w="47057">
              <a:solidFill>
                <a:srgbClr val="FFFFB9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diagram:timeline:node.default:node-3"/>
            <p:cNvSpPr/>
            <p:nvPr/>
          </p:nvSpPr>
          <p:spPr>
            <a:xfrm>
              <a:off x="5035674" y="1465006"/>
              <a:ext cx="2980328" cy="1063506"/>
            </a:xfrm>
            <a:prstGeom prst="roundRect">
              <a:avLst>
                <a:gd name="adj" fmla="val 6000"/>
              </a:avLst>
            </a:prstGeom>
            <a:solidFill>
              <a:srgbClr val="FFFF78">
                <a:alpha val="100000"/>
              </a:srgbClr>
            </a:solidFill>
            <a:ln w="21960">
              <a:solidFill>
                <a:srgbClr val="9370DB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lIns="109728" rIns="109728" tIns="36576" bIns="36576"/>
            <a:lstStyle/>
            <a:p>
              <a:pPr algn="ctr"/>
              <a:r>
                <a:rPr sz="4000" b="0" i="0">
                  <a:solidFill>
                    <a:srgbClr val="000000">
                      <a:alpha val="100000"/>
                    </a:srgbClr>
                  </a:solidFill>
                  <a:latin typeface="&quot;trebuchet ms&quot;,verdana,arial,sans-serif"/>
                </a:rPr>
                <a:t>2025</a:t>
              </a:r>
            </a:p>
          </p:txBody>
        </p:sp>
        <p:cxnSp>
          <p:nvCxnSpPr>
            <p:cNvPr id="12" name="diagram:timeline:edge.default:svg-29:0"/>
            <p:cNvCxnSpPr/>
            <p:nvPr/>
          </p:nvCxnSpPr>
          <p:spPr>
            <a:xfrm>
              <a:off x="5035674" y="2528512"/>
              <a:ext cx="2980329" cy="0"/>
            </a:xfrm>
            <a:prstGeom prst="line">
              <a:avLst/>
            </a:prstGeom>
            <a:ln w="47057">
              <a:solidFill>
                <a:srgbClr val="ABAB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diagram:timeline:edge.default:svg-33:0"/>
            <p:cNvCxnSpPr/>
            <p:nvPr/>
          </p:nvCxnSpPr>
          <p:spPr>
            <a:xfrm>
              <a:off x="6525839" y="2528512"/>
              <a:ext cx="0" cy="3799136"/>
            </a:xfrm>
            <a:prstGeom prst="line">
              <a:avLst/>
            </a:prstGeom>
            <a:ln w="31371">
              <a:solidFill>
                <a:srgbClr val="000000">
                  <a:alpha val="100000"/>
                </a:srgbClr>
              </a:solidFill>
              <a:prstDash val="dash"/>
              <a:tailEnd type="triangl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diagram:timeline:node.default:node-4"/>
            <p:cNvSpPr/>
            <p:nvPr/>
          </p:nvSpPr>
          <p:spPr>
            <a:xfrm>
              <a:off x="5035674" y="4602194"/>
              <a:ext cx="2980328" cy="784297"/>
            </a:xfrm>
            <a:prstGeom prst="roundRect">
              <a:avLst>
                <a:gd name="adj" fmla="val 6000"/>
              </a:avLst>
            </a:prstGeom>
            <a:solidFill>
              <a:srgbClr val="FFFF78">
                <a:alpha val="100000"/>
              </a:srgbClr>
            </a:solidFill>
            <a:ln w="21960">
              <a:solidFill>
                <a:srgbClr val="9370DB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lIns="109728" rIns="109728" tIns="36576" bIns="36576"/>
            <a:lstStyle/>
            <a:p>
              <a:pPr algn="ctr"/>
              <a:r>
                <a:rPr sz="2133" b="0" i="0">
                  <a:solidFill>
                    <a:srgbClr val="000000">
                      <a:alpha val="100000"/>
                    </a:srgbClr>
                  </a:solidFill>
                  <a:latin typeface="&quot;trebuchet ms&quot;,verdana,arial,sans-serif"/>
                </a:rPr>
                <a:t>Public beta</a:t>
              </a:r>
            </a:p>
          </p:txBody>
        </p:sp>
        <p:cxnSp>
          <p:nvCxnSpPr>
            <p:cNvPr id="15" name="diagram:timeline:edge.default:svg-38:0"/>
            <p:cNvCxnSpPr/>
            <p:nvPr/>
          </p:nvCxnSpPr>
          <p:spPr>
            <a:xfrm>
              <a:off x="5035674" y="5386491"/>
              <a:ext cx="2980329" cy="0"/>
            </a:xfrm>
            <a:prstGeom prst="line">
              <a:avLst/>
            </a:prstGeom>
            <a:ln w="47057">
              <a:solidFill>
                <a:srgbClr val="ABAB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diagram:timeline:node.default:node-5"/>
            <p:cNvSpPr/>
            <p:nvPr/>
          </p:nvSpPr>
          <p:spPr>
            <a:xfrm>
              <a:off x="5035674" y="5543350"/>
              <a:ext cx="2980328" cy="784297"/>
            </a:xfrm>
            <a:prstGeom prst="roundRect">
              <a:avLst>
                <a:gd name="adj" fmla="val 6000"/>
              </a:avLst>
            </a:prstGeom>
            <a:solidFill>
              <a:srgbClr val="FFFF78">
                <a:alpha val="100000"/>
              </a:srgbClr>
            </a:solidFill>
            <a:ln w="21960">
              <a:solidFill>
                <a:srgbClr val="9370DB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lIns="109728" rIns="109728" tIns="36576" bIns="36576"/>
            <a:lstStyle/>
            <a:p>
              <a:pPr algn="ctr"/>
              <a:r>
                <a:rPr sz="1976" b="0" i="0">
                  <a:solidFill>
                    <a:srgbClr val="000000">
                      <a:alpha val="100000"/>
                    </a:srgbClr>
                  </a:solidFill>
                  <a:latin typeface="&quot;trebuchet ms&quot;,verdana,arial,sans-serif"/>
                </a:rPr>
                <a:t>Team workspace</a:t>
              </a:r>
            </a:p>
          </p:txBody>
        </p:sp>
        <p:cxnSp>
          <p:nvCxnSpPr>
            <p:cNvPr id="17" name="diagram:timeline:edge.default:svg-45:0"/>
            <p:cNvCxnSpPr/>
            <p:nvPr/>
          </p:nvCxnSpPr>
          <p:spPr>
            <a:xfrm>
              <a:off x="5035674" y="6327648"/>
              <a:ext cx="2980329" cy="0"/>
            </a:xfrm>
            <a:prstGeom prst="line">
              <a:avLst/>
            </a:prstGeom>
            <a:ln w="47057">
              <a:solidFill>
                <a:srgbClr val="ABAB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diagram:timeline:node.default:node-6"/>
            <p:cNvSpPr/>
            <p:nvPr/>
          </p:nvSpPr>
          <p:spPr>
            <a:xfrm>
              <a:off x="8172863" y="1465006"/>
              <a:ext cx="2980328" cy="1063506"/>
            </a:xfrm>
            <a:prstGeom prst="roundRect">
              <a:avLst>
                <a:gd name="adj" fmla="val 6000"/>
              </a:avLst>
            </a:prstGeom>
            <a:solidFill>
              <a:srgbClr val="D7FF86">
                <a:alpha val="100000"/>
              </a:srgbClr>
            </a:solidFill>
            <a:ln w="21960">
              <a:solidFill>
                <a:srgbClr val="9370DB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lIns="109728" rIns="109728" tIns="36576" bIns="36576"/>
            <a:lstStyle/>
            <a:p>
              <a:pPr algn="ctr"/>
              <a:r>
                <a:rPr sz="4000" b="0" i="0">
                  <a:solidFill>
                    <a:srgbClr val="000000">
                      <a:alpha val="100000"/>
                    </a:srgbClr>
                  </a:solidFill>
                  <a:latin typeface="&quot;trebuchet ms&quot;,verdana,arial,sans-serif"/>
                </a:rPr>
                <a:t>2026</a:t>
              </a:r>
            </a:p>
          </p:txBody>
        </p:sp>
        <p:cxnSp>
          <p:nvCxnSpPr>
            <p:cNvPr id="19" name="diagram:timeline:edge.default:svg-52:0"/>
            <p:cNvCxnSpPr/>
            <p:nvPr/>
          </p:nvCxnSpPr>
          <p:spPr>
            <a:xfrm>
              <a:off x="8172863" y="2528512"/>
              <a:ext cx="2980329" cy="0"/>
            </a:xfrm>
            <a:prstGeom prst="line">
              <a:avLst/>
            </a:prstGeom>
            <a:ln w="47057">
              <a:solidFill>
                <a:srgbClr val="D0B9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diagram:timeline:edge.default:svg-56:0"/>
            <p:cNvCxnSpPr/>
            <p:nvPr/>
          </p:nvCxnSpPr>
          <p:spPr>
            <a:xfrm>
              <a:off x="9663027" y="2528512"/>
              <a:ext cx="0" cy="3799136"/>
            </a:xfrm>
            <a:prstGeom prst="line">
              <a:avLst/>
            </a:prstGeom>
            <a:ln w="31371">
              <a:solidFill>
                <a:srgbClr val="000000">
                  <a:alpha val="100000"/>
                </a:srgbClr>
              </a:solidFill>
              <a:prstDash val="dash"/>
              <a:tailEnd type="triangl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diagram:timeline:node.default:node-7"/>
            <p:cNvSpPr/>
            <p:nvPr/>
          </p:nvSpPr>
          <p:spPr>
            <a:xfrm>
              <a:off x="8172863" y="4602194"/>
              <a:ext cx="2980328" cy="784297"/>
            </a:xfrm>
            <a:prstGeom prst="roundRect">
              <a:avLst>
                <a:gd name="adj" fmla="val 6000"/>
              </a:avLst>
            </a:prstGeom>
            <a:solidFill>
              <a:srgbClr val="D7FF86">
                <a:alpha val="100000"/>
              </a:srgbClr>
            </a:solidFill>
            <a:ln w="21960">
              <a:solidFill>
                <a:srgbClr val="9370DB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lIns="109728" rIns="109728" tIns="36576" bIns="36576"/>
            <a:lstStyle/>
            <a:p>
              <a:pPr algn="ctr"/>
              <a:r>
                <a:rPr sz="2346" b="0" i="0">
                  <a:solidFill>
                    <a:srgbClr val="000000">
                      <a:alpha val="100000"/>
                    </a:srgbClr>
                  </a:solidFill>
                  <a:latin typeface="&quot;trebuchet ms&quot;,verdana,arial,sans-serif"/>
                </a:rPr>
                <a:t>Automation</a:t>
              </a:r>
            </a:p>
          </p:txBody>
        </p:sp>
        <p:cxnSp>
          <p:nvCxnSpPr>
            <p:cNvPr id="22" name="diagram:timeline:edge.default:svg-61:0"/>
            <p:cNvCxnSpPr/>
            <p:nvPr/>
          </p:nvCxnSpPr>
          <p:spPr>
            <a:xfrm>
              <a:off x="8172863" y="5386491"/>
              <a:ext cx="2980329" cy="0"/>
            </a:xfrm>
            <a:prstGeom prst="line">
              <a:avLst/>
            </a:prstGeom>
            <a:ln w="47057">
              <a:solidFill>
                <a:srgbClr val="D0B9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diagram:timeline:node.default:node-8"/>
            <p:cNvSpPr/>
            <p:nvPr/>
          </p:nvSpPr>
          <p:spPr>
            <a:xfrm>
              <a:off x="8172863" y="5543350"/>
              <a:ext cx="2980328" cy="784297"/>
            </a:xfrm>
            <a:prstGeom prst="roundRect">
              <a:avLst>
                <a:gd name="adj" fmla="val 6000"/>
              </a:avLst>
            </a:prstGeom>
            <a:solidFill>
              <a:srgbClr val="D7FF86">
                <a:alpha val="100000"/>
              </a:srgbClr>
            </a:solidFill>
            <a:ln w="21960">
              <a:solidFill>
                <a:srgbClr val="9370DB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lIns="109728" rIns="109728" tIns="36576" bIns="36576"/>
            <a:lstStyle/>
            <a:p>
              <a:pPr algn="ctr"/>
              <a:r>
                <a:rPr sz="1976" b="0" i="0">
                  <a:solidFill>
                    <a:srgbClr val="000000">
                      <a:alpha val="100000"/>
                    </a:srgbClr>
                  </a:solidFill>
                  <a:latin typeface="&quot;trebuchet ms&quot;,verdana,arial,sans-serif"/>
                </a:rPr>
                <a:t>Enterprise launch</a:t>
              </a:r>
            </a:p>
          </p:txBody>
        </p:sp>
        <p:cxnSp>
          <p:nvCxnSpPr>
            <p:cNvPr id="24" name="diagram:timeline:edge.default:svg-68:0"/>
            <p:cNvCxnSpPr/>
            <p:nvPr/>
          </p:nvCxnSpPr>
          <p:spPr>
            <a:xfrm>
              <a:off x="8172863" y="6327648"/>
              <a:ext cx="2980329" cy="0"/>
            </a:xfrm>
            <a:prstGeom prst="line">
              <a:avLst/>
            </a:prstGeom>
            <a:ln w="47057">
              <a:solidFill>
                <a:srgbClr val="D0B9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diagram:timeline:text.default:svg-71"/>
            <p:cNvSpPr txBox="1"/>
            <p:nvPr/>
          </p:nvSpPr>
          <p:spPr>
            <a:xfrm>
              <a:off x="1035759" y="932688"/>
              <a:ext cx="524537" cy="7529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l"/>
              <a:r>
                <a:rPr sz="900" b="1" i="0">
                  <a:solidFill>
                    <a:srgbClr val="333333">
                      <a:alpha val="100000"/>
                    </a:srgbClr>
                  </a:solidFill>
                  <a:latin typeface="&quot;trebuchet ms&quot;,verdana,arial,sans-serif"/>
                </a:rPr>
                <a:t>Product evolution</a:t>
              </a:r>
            </a:p>
          </p:txBody>
        </p:sp>
        <p:cxnSp>
          <p:nvCxnSpPr>
            <p:cNvPr id="26" name="diagram:timeline:edge.default:svg-73:0"/>
            <p:cNvCxnSpPr/>
            <p:nvPr/>
          </p:nvCxnSpPr>
          <p:spPr>
            <a:xfrm flipV="1">
              <a:off x="2469649" y="2359150"/>
              <a:ext cx="8683543" cy="169362"/>
            </a:xfrm>
            <a:prstGeom prst="line">
              <a:avLst/>
            </a:prstGeom>
            <a:ln w="50800">
              <a:solidFill>
                <a:srgbClr val="000000">
                  <a:alpha val="100000"/>
                </a:srgbClr>
              </a:solidFill>
              <a:tailEnd type="triangl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66928" y="219456"/>
            <a:ext cx="8961120" cy="5029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3500" b="1">
                <a:solidFill>
                  <a:srgbClr val="17243B"/>
                </a:solidFill>
                <a:latin typeface="Aptos Display"/>
              </a:rPr>
              <a:t>ZenUML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372600" y="283464"/>
            <a:ext cx="224028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1100">
                <a:solidFill>
                  <a:srgbClr val="64748B"/>
                </a:solidFill>
                <a:latin typeface="Aptos"/>
              </a:rPr>
              <a:t>zenuml · Official → editable shapes</a:t>
            </a:r>
          </a:p>
        </p:txBody>
      </p:sp>
      <p:grpSp>
        <p:nvGrpSpPr>
          <p:cNvPr id="74" name="diagram:zenuml"/>
          <p:cNvGrpSpPr/>
          <p:nvPr/>
        </p:nvGrpSpPr>
        <p:grpSpPr>
          <a:xfrm>
            <a:off x="2332717" y="932688"/>
            <a:ext cx="7523516" cy="5394960"/>
            <a:chOff x="2332717" y="932688"/>
            <a:chExt cx="7523516" cy="5394960"/>
          </a:xfrm>
        </p:grpSpPr>
        <p:sp>
          <p:nvSpPr>
            <p:cNvPr id="4" name="diagram:zenuml:node.default:svg-0"/>
            <p:cNvSpPr/>
            <p:nvPr/>
          </p:nvSpPr>
          <p:spPr>
            <a:xfrm>
              <a:off x="2332717" y="932688"/>
              <a:ext cx="7523516" cy="5394960"/>
            </a:xfrm>
            <a:prstGeom prst="roundRect">
              <a:avLst>
                <a:gd name="adj" fmla="val 1454"/>
              </a:avLst>
            </a:prstGeom>
            <a:solidFill>
              <a:srgbClr val="666666">
                <a:alpha val="100000"/>
              </a:srgbClr>
            </a:solidFill>
            <a:ln w="27465">
              <a:solidFill>
                <a:srgbClr val="9370DB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5" name="diagram:zenuml:node.default:svg-1"/>
            <p:cNvSpPr/>
            <p:nvPr/>
          </p:nvSpPr>
          <p:spPr>
            <a:xfrm>
              <a:off x="2352335" y="952306"/>
              <a:ext cx="7484280" cy="5355723"/>
            </a:xfrm>
            <a:prstGeom prst="roundRect">
              <a:avLst>
                <a:gd name="adj" fmla="val 1098"/>
              </a:avLst>
            </a:prstGeom>
            <a:solidFill>
              <a:srgbClr val="FFFFFF">
                <a:alpha val="100000"/>
              </a:srgbClr>
            </a:solidFill>
            <a:ln w="27465">
              <a:solidFill>
                <a:srgbClr val="9370DB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cxnSp>
          <p:nvCxnSpPr>
            <p:cNvPr id="6" name="diagram:zenuml:edge.default:svg-2:0"/>
            <p:cNvCxnSpPr/>
            <p:nvPr/>
          </p:nvCxnSpPr>
          <p:spPr>
            <a:xfrm>
              <a:off x="2352335" y="1589892"/>
              <a:ext cx="7484281" cy="0"/>
            </a:xfrm>
            <a:prstGeom prst="line">
              <a:avLst/>
            </a:prstGeom>
            <a:ln w="19618">
              <a:solidFill>
                <a:srgbClr val="666666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diagram:zenuml:text.default:svg-3"/>
            <p:cNvSpPr txBox="1"/>
            <p:nvPr/>
          </p:nvSpPr>
          <p:spPr>
            <a:xfrm>
              <a:off x="2430807" y="1072956"/>
              <a:ext cx="1337165" cy="37666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l"/>
              <a:r>
                <a:rPr sz="2471" b="1" i="0">
                  <a:solidFill>
                    <a:srgbClr val="222222">
                      <a:alpha val="100000"/>
                    </a:srgbClr>
                  </a:solidFill>
                  <a:latin typeface="Helvetica, Verdana, serif"/>
                </a:rPr>
                <a:t>Checkout</a:t>
              </a:r>
            </a:p>
          </p:txBody>
        </p:sp>
        <p:cxnSp>
          <p:nvCxnSpPr>
            <p:cNvPr id="8" name="diagram:zenuml:edge.default:svg-5:0"/>
            <p:cNvCxnSpPr/>
            <p:nvPr/>
          </p:nvCxnSpPr>
          <p:spPr>
            <a:xfrm>
              <a:off x="3921778" y="2933727"/>
              <a:ext cx="0" cy="3374302"/>
            </a:xfrm>
            <a:prstGeom prst="line">
              <a:avLst/>
            </a:prstGeom>
            <a:ln w="19618">
              <a:solidFill>
                <a:srgbClr val="666666">
                  <a:alpha val="100000"/>
                </a:srgb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diagram:zenuml:edge.default:svg-6:0"/>
            <p:cNvCxnSpPr/>
            <p:nvPr/>
          </p:nvCxnSpPr>
          <p:spPr>
            <a:xfrm>
              <a:off x="6432887" y="2933727"/>
              <a:ext cx="0" cy="3374302"/>
            </a:xfrm>
            <a:prstGeom prst="line">
              <a:avLst/>
            </a:prstGeom>
            <a:ln w="19618">
              <a:solidFill>
                <a:srgbClr val="666666">
                  <a:alpha val="100000"/>
                </a:srgb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diagram:zenuml:edge.default:svg-7:0"/>
            <p:cNvCxnSpPr/>
            <p:nvPr/>
          </p:nvCxnSpPr>
          <p:spPr>
            <a:xfrm>
              <a:off x="8669343" y="2933727"/>
              <a:ext cx="0" cy="3374302"/>
            </a:xfrm>
            <a:prstGeom prst="line">
              <a:avLst/>
            </a:prstGeom>
            <a:ln w="19618">
              <a:solidFill>
                <a:srgbClr val="666666">
                  <a:alpha val="100000"/>
                </a:srgb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diagram:zenuml:node.default:svg-9"/>
            <p:cNvSpPr/>
            <p:nvPr/>
          </p:nvSpPr>
          <p:spPr>
            <a:xfrm>
              <a:off x="2724005" y="2168624"/>
              <a:ext cx="2375928" cy="745485"/>
            </a:xfrm>
            <a:prstGeom prst="roundRect">
              <a:avLst>
                <a:gd name="adj" fmla="val 7894"/>
              </a:avLst>
            </a:prstGeom>
            <a:solidFill>
              <a:srgbClr val="FFFFFF">
                <a:alpha val="100000"/>
              </a:srgbClr>
            </a:solidFill>
            <a:ln w="39236">
              <a:solidFill>
                <a:srgbClr val="666666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cxnSp>
          <p:nvCxnSpPr>
            <p:cNvPr id="12" name="diagram:zenuml:edge.default:svg-12:0"/>
            <p:cNvCxnSpPr/>
            <p:nvPr/>
          </p:nvCxnSpPr>
          <p:spPr>
            <a:xfrm flipH="1">
              <a:off x="3086452" y="2388301"/>
              <a:ext cx="1446" cy="14353"/>
            </a:xfrm>
            <a:prstGeom prst="line">
              <a:avLst/>
            </a:prstGeom>
            <a:ln w="27465">
              <a:solidFill>
                <a:srgbClr val="222222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diagram:zenuml:edge.default:svg-12:1"/>
            <p:cNvCxnSpPr/>
            <p:nvPr/>
          </p:nvCxnSpPr>
          <p:spPr>
            <a:xfrm flipH="1">
              <a:off x="3082223" y="2402654"/>
              <a:ext cx="4229" cy="13672"/>
            </a:xfrm>
            <a:prstGeom prst="line">
              <a:avLst/>
            </a:prstGeom>
            <a:ln w="27465">
              <a:solidFill>
                <a:srgbClr val="222222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diagram:zenuml:edge.default:svg-12:2"/>
            <p:cNvCxnSpPr/>
            <p:nvPr/>
          </p:nvCxnSpPr>
          <p:spPr>
            <a:xfrm flipH="1">
              <a:off x="3075372" y="2416326"/>
              <a:ext cx="6851" cy="12604"/>
            </a:xfrm>
            <a:prstGeom prst="line">
              <a:avLst/>
            </a:prstGeom>
            <a:ln w="27465">
              <a:solidFill>
                <a:srgbClr val="222222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diagram:zenuml:edge.default:svg-12:3"/>
            <p:cNvCxnSpPr/>
            <p:nvPr/>
          </p:nvCxnSpPr>
          <p:spPr>
            <a:xfrm flipH="1">
              <a:off x="3066061" y="2428930"/>
              <a:ext cx="9311" cy="11154"/>
            </a:xfrm>
            <a:prstGeom prst="line">
              <a:avLst/>
            </a:prstGeom>
            <a:ln w="27465">
              <a:solidFill>
                <a:srgbClr val="222222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diagram:zenuml:edge.default:svg-12:4"/>
            <p:cNvCxnSpPr/>
            <p:nvPr/>
          </p:nvCxnSpPr>
          <p:spPr>
            <a:xfrm flipH="1">
              <a:off x="3054706" y="2440084"/>
              <a:ext cx="11355" cy="9145"/>
            </a:xfrm>
            <a:prstGeom prst="line">
              <a:avLst/>
            </a:prstGeom>
            <a:ln w="27465">
              <a:solidFill>
                <a:srgbClr val="222222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diagram:zenuml:edge.default:svg-12:5"/>
            <p:cNvCxnSpPr/>
            <p:nvPr/>
          </p:nvCxnSpPr>
          <p:spPr>
            <a:xfrm flipH="1">
              <a:off x="3041874" y="2449229"/>
              <a:ext cx="12832" cy="6729"/>
            </a:xfrm>
            <a:prstGeom prst="line">
              <a:avLst/>
            </a:prstGeom>
            <a:ln w="27465">
              <a:solidFill>
                <a:srgbClr val="222222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diagram:zenuml:edge.default:svg-12:6"/>
            <p:cNvCxnSpPr/>
            <p:nvPr/>
          </p:nvCxnSpPr>
          <p:spPr>
            <a:xfrm flipH="1">
              <a:off x="3027956" y="2455958"/>
              <a:ext cx="13918" cy="4154"/>
            </a:xfrm>
            <a:prstGeom prst="line">
              <a:avLst/>
            </a:prstGeom>
            <a:ln w="27465">
              <a:solidFill>
                <a:srgbClr val="222222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diagram:zenuml:edge.default:svg-12:7"/>
            <p:cNvCxnSpPr/>
            <p:nvPr/>
          </p:nvCxnSpPr>
          <p:spPr>
            <a:xfrm flipH="1">
              <a:off x="3013343" y="2460112"/>
              <a:ext cx="14613" cy="1420"/>
            </a:xfrm>
            <a:prstGeom prst="line">
              <a:avLst/>
            </a:prstGeom>
            <a:ln w="27465">
              <a:solidFill>
                <a:srgbClr val="222222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diagram:zenuml:edge.default:svg-12:8"/>
            <p:cNvCxnSpPr/>
            <p:nvPr/>
          </p:nvCxnSpPr>
          <p:spPr>
            <a:xfrm flipH="1" flipV="1">
              <a:off x="2998731" y="2460112"/>
              <a:ext cx="14612" cy="1420"/>
            </a:xfrm>
            <a:prstGeom prst="line">
              <a:avLst/>
            </a:prstGeom>
            <a:ln w="27465">
              <a:solidFill>
                <a:srgbClr val="222222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diagram:zenuml:edge.default:svg-12:9"/>
            <p:cNvCxnSpPr/>
            <p:nvPr/>
          </p:nvCxnSpPr>
          <p:spPr>
            <a:xfrm flipH="1" flipV="1">
              <a:off x="2984812" y="2455958"/>
              <a:ext cx="13919" cy="4154"/>
            </a:xfrm>
            <a:prstGeom prst="line">
              <a:avLst/>
            </a:prstGeom>
            <a:ln w="27465">
              <a:solidFill>
                <a:srgbClr val="222222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diagram:zenuml:edge.default:svg-12:10"/>
            <p:cNvCxnSpPr/>
            <p:nvPr/>
          </p:nvCxnSpPr>
          <p:spPr>
            <a:xfrm flipH="1" flipV="1">
              <a:off x="2971980" y="2449229"/>
              <a:ext cx="12832" cy="6729"/>
            </a:xfrm>
            <a:prstGeom prst="line">
              <a:avLst/>
            </a:prstGeom>
            <a:ln w="27465">
              <a:solidFill>
                <a:srgbClr val="222222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diagram:zenuml:edge.default:svg-12:11"/>
            <p:cNvCxnSpPr/>
            <p:nvPr/>
          </p:nvCxnSpPr>
          <p:spPr>
            <a:xfrm flipH="1" flipV="1">
              <a:off x="2960625" y="2440084"/>
              <a:ext cx="11355" cy="9145"/>
            </a:xfrm>
            <a:prstGeom prst="line">
              <a:avLst/>
            </a:prstGeom>
            <a:ln w="27465">
              <a:solidFill>
                <a:srgbClr val="222222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diagram:zenuml:edge.default:svg-12:12"/>
            <p:cNvCxnSpPr/>
            <p:nvPr/>
          </p:nvCxnSpPr>
          <p:spPr>
            <a:xfrm flipH="1" flipV="1">
              <a:off x="2951314" y="2428930"/>
              <a:ext cx="9311" cy="11154"/>
            </a:xfrm>
            <a:prstGeom prst="line">
              <a:avLst/>
            </a:prstGeom>
            <a:ln w="27465">
              <a:solidFill>
                <a:srgbClr val="222222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diagram:zenuml:edge.default:svg-12:13"/>
            <p:cNvCxnSpPr/>
            <p:nvPr/>
          </p:nvCxnSpPr>
          <p:spPr>
            <a:xfrm flipH="1" flipV="1">
              <a:off x="2944463" y="2416326"/>
              <a:ext cx="6851" cy="12604"/>
            </a:xfrm>
            <a:prstGeom prst="line">
              <a:avLst/>
            </a:prstGeom>
            <a:ln w="27465">
              <a:solidFill>
                <a:srgbClr val="222222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diagram:zenuml:edge.default:svg-12:14"/>
            <p:cNvCxnSpPr/>
            <p:nvPr/>
          </p:nvCxnSpPr>
          <p:spPr>
            <a:xfrm flipH="1" flipV="1">
              <a:off x="2940234" y="2402654"/>
              <a:ext cx="4229" cy="13672"/>
            </a:xfrm>
            <a:prstGeom prst="line">
              <a:avLst/>
            </a:prstGeom>
            <a:ln w="27465">
              <a:solidFill>
                <a:srgbClr val="222222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diagram:zenuml:edge.default:svg-12:15"/>
            <p:cNvCxnSpPr/>
            <p:nvPr/>
          </p:nvCxnSpPr>
          <p:spPr>
            <a:xfrm flipH="1" flipV="1">
              <a:off x="2938788" y="2388301"/>
              <a:ext cx="1446" cy="14353"/>
            </a:xfrm>
            <a:prstGeom prst="line">
              <a:avLst/>
            </a:prstGeom>
            <a:ln w="27465">
              <a:solidFill>
                <a:srgbClr val="222222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diagram:zenuml:edge.default:svg-12:16"/>
            <p:cNvCxnSpPr/>
            <p:nvPr/>
          </p:nvCxnSpPr>
          <p:spPr>
            <a:xfrm flipV="1">
              <a:off x="2938788" y="2373947"/>
              <a:ext cx="1446" cy="14354"/>
            </a:xfrm>
            <a:prstGeom prst="line">
              <a:avLst/>
            </a:prstGeom>
            <a:ln w="27465">
              <a:solidFill>
                <a:srgbClr val="222222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diagram:zenuml:edge.default:svg-12:17"/>
            <p:cNvCxnSpPr/>
            <p:nvPr/>
          </p:nvCxnSpPr>
          <p:spPr>
            <a:xfrm flipV="1">
              <a:off x="2940234" y="2360276"/>
              <a:ext cx="4229" cy="13671"/>
            </a:xfrm>
            <a:prstGeom prst="line">
              <a:avLst/>
            </a:prstGeom>
            <a:ln w="27465">
              <a:solidFill>
                <a:srgbClr val="222222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diagram:zenuml:edge.default:svg-12:18"/>
            <p:cNvCxnSpPr/>
            <p:nvPr/>
          </p:nvCxnSpPr>
          <p:spPr>
            <a:xfrm flipV="1">
              <a:off x="2944463" y="2347672"/>
              <a:ext cx="6851" cy="12604"/>
            </a:xfrm>
            <a:prstGeom prst="line">
              <a:avLst/>
            </a:prstGeom>
            <a:ln w="27465">
              <a:solidFill>
                <a:srgbClr val="222222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diagram:zenuml:edge.default:svg-12:19"/>
            <p:cNvCxnSpPr/>
            <p:nvPr/>
          </p:nvCxnSpPr>
          <p:spPr>
            <a:xfrm flipV="1">
              <a:off x="2951314" y="2336518"/>
              <a:ext cx="9311" cy="11154"/>
            </a:xfrm>
            <a:prstGeom prst="line">
              <a:avLst/>
            </a:prstGeom>
            <a:ln w="27465">
              <a:solidFill>
                <a:srgbClr val="222222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diagram:zenuml:edge.default:svg-12:20"/>
            <p:cNvCxnSpPr/>
            <p:nvPr/>
          </p:nvCxnSpPr>
          <p:spPr>
            <a:xfrm flipV="1">
              <a:off x="2960625" y="2327373"/>
              <a:ext cx="11355" cy="9145"/>
            </a:xfrm>
            <a:prstGeom prst="line">
              <a:avLst/>
            </a:prstGeom>
            <a:ln w="27465">
              <a:solidFill>
                <a:srgbClr val="222222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diagram:zenuml:edge.default:svg-12:21"/>
            <p:cNvCxnSpPr/>
            <p:nvPr/>
          </p:nvCxnSpPr>
          <p:spPr>
            <a:xfrm flipV="1">
              <a:off x="2971980" y="2320644"/>
              <a:ext cx="12832" cy="6729"/>
            </a:xfrm>
            <a:prstGeom prst="line">
              <a:avLst/>
            </a:prstGeom>
            <a:ln w="27465">
              <a:solidFill>
                <a:srgbClr val="222222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diagram:zenuml:edge.default:svg-12:22"/>
            <p:cNvCxnSpPr/>
            <p:nvPr/>
          </p:nvCxnSpPr>
          <p:spPr>
            <a:xfrm flipV="1">
              <a:off x="2984812" y="2316489"/>
              <a:ext cx="13919" cy="4155"/>
            </a:xfrm>
            <a:prstGeom prst="line">
              <a:avLst/>
            </a:prstGeom>
            <a:ln w="27465">
              <a:solidFill>
                <a:srgbClr val="222222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diagram:zenuml:edge.default:svg-12:23"/>
            <p:cNvCxnSpPr/>
            <p:nvPr/>
          </p:nvCxnSpPr>
          <p:spPr>
            <a:xfrm flipV="1">
              <a:off x="2998731" y="2315069"/>
              <a:ext cx="14612" cy="1420"/>
            </a:xfrm>
            <a:prstGeom prst="line">
              <a:avLst/>
            </a:prstGeom>
            <a:ln w="27465">
              <a:solidFill>
                <a:srgbClr val="222222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diagram:zenuml:edge.default:svg-12:24"/>
            <p:cNvCxnSpPr/>
            <p:nvPr/>
          </p:nvCxnSpPr>
          <p:spPr>
            <a:xfrm>
              <a:off x="3013343" y="2315069"/>
              <a:ext cx="14613" cy="1420"/>
            </a:xfrm>
            <a:prstGeom prst="line">
              <a:avLst/>
            </a:prstGeom>
            <a:ln w="27465">
              <a:solidFill>
                <a:srgbClr val="222222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diagram:zenuml:edge.default:svg-12:25"/>
            <p:cNvCxnSpPr/>
            <p:nvPr/>
          </p:nvCxnSpPr>
          <p:spPr>
            <a:xfrm>
              <a:off x="3027956" y="2316489"/>
              <a:ext cx="13918" cy="4155"/>
            </a:xfrm>
            <a:prstGeom prst="line">
              <a:avLst/>
            </a:prstGeom>
            <a:ln w="27465">
              <a:solidFill>
                <a:srgbClr val="222222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diagram:zenuml:edge.default:svg-12:26"/>
            <p:cNvCxnSpPr/>
            <p:nvPr/>
          </p:nvCxnSpPr>
          <p:spPr>
            <a:xfrm>
              <a:off x="3041874" y="2320644"/>
              <a:ext cx="12832" cy="6729"/>
            </a:xfrm>
            <a:prstGeom prst="line">
              <a:avLst/>
            </a:prstGeom>
            <a:ln w="27465">
              <a:solidFill>
                <a:srgbClr val="222222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diagram:zenuml:edge.default:svg-12:27"/>
            <p:cNvCxnSpPr/>
            <p:nvPr/>
          </p:nvCxnSpPr>
          <p:spPr>
            <a:xfrm>
              <a:off x="3054706" y="2327373"/>
              <a:ext cx="11355" cy="9145"/>
            </a:xfrm>
            <a:prstGeom prst="line">
              <a:avLst/>
            </a:prstGeom>
            <a:ln w="27465">
              <a:solidFill>
                <a:srgbClr val="222222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diagram:zenuml:edge.default:svg-12:28"/>
            <p:cNvCxnSpPr/>
            <p:nvPr/>
          </p:nvCxnSpPr>
          <p:spPr>
            <a:xfrm>
              <a:off x="3066061" y="2336518"/>
              <a:ext cx="9311" cy="11154"/>
            </a:xfrm>
            <a:prstGeom prst="line">
              <a:avLst/>
            </a:prstGeom>
            <a:ln w="27465">
              <a:solidFill>
                <a:srgbClr val="222222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diagram:zenuml:edge.default:svg-12:29"/>
            <p:cNvCxnSpPr/>
            <p:nvPr/>
          </p:nvCxnSpPr>
          <p:spPr>
            <a:xfrm>
              <a:off x="3075372" y="2347672"/>
              <a:ext cx="6851" cy="12604"/>
            </a:xfrm>
            <a:prstGeom prst="line">
              <a:avLst/>
            </a:prstGeom>
            <a:ln w="27465">
              <a:solidFill>
                <a:srgbClr val="222222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diagram:zenuml:edge.default:svg-12:30"/>
            <p:cNvCxnSpPr/>
            <p:nvPr/>
          </p:nvCxnSpPr>
          <p:spPr>
            <a:xfrm>
              <a:off x="3082223" y="2360276"/>
              <a:ext cx="4229" cy="13671"/>
            </a:xfrm>
            <a:prstGeom prst="line">
              <a:avLst/>
            </a:prstGeom>
            <a:ln w="27465">
              <a:solidFill>
                <a:srgbClr val="222222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diagram:zenuml:edge.default:svg-12:31"/>
            <p:cNvCxnSpPr/>
            <p:nvPr/>
          </p:nvCxnSpPr>
          <p:spPr>
            <a:xfrm>
              <a:off x="3086452" y="2373947"/>
              <a:ext cx="1446" cy="14354"/>
            </a:xfrm>
            <a:prstGeom prst="line">
              <a:avLst/>
            </a:prstGeom>
            <a:ln w="27465">
              <a:solidFill>
                <a:srgbClr val="222222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diagram:zenuml:edge.default:svg-13:0"/>
            <p:cNvCxnSpPr/>
            <p:nvPr/>
          </p:nvCxnSpPr>
          <p:spPr>
            <a:xfrm flipV="1">
              <a:off x="2911334" y="2525815"/>
              <a:ext cx="209004" cy="155"/>
            </a:xfrm>
            <a:prstGeom prst="line">
              <a:avLst/>
            </a:prstGeom>
            <a:ln w="27465">
              <a:solidFill>
                <a:srgbClr val="222222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diagram:zenuml:edge.default:svg-13:1"/>
            <p:cNvCxnSpPr/>
            <p:nvPr/>
          </p:nvCxnSpPr>
          <p:spPr>
            <a:xfrm flipH="1" flipV="1">
              <a:off x="3013314" y="2464197"/>
              <a:ext cx="107024" cy="61618"/>
            </a:xfrm>
            <a:prstGeom prst="line">
              <a:avLst/>
            </a:prstGeom>
            <a:ln w="27465">
              <a:solidFill>
                <a:srgbClr val="222222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diagram:zenuml:edge.default:svg-13:2"/>
            <p:cNvCxnSpPr/>
            <p:nvPr/>
          </p:nvCxnSpPr>
          <p:spPr>
            <a:xfrm>
              <a:off x="3013314" y="2464197"/>
              <a:ext cx="0" cy="223098"/>
            </a:xfrm>
            <a:prstGeom prst="line">
              <a:avLst/>
            </a:prstGeom>
            <a:ln w="27465">
              <a:solidFill>
                <a:srgbClr val="222222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diagram:zenuml:edge.default:svg-13:3"/>
            <p:cNvCxnSpPr/>
            <p:nvPr/>
          </p:nvCxnSpPr>
          <p:spPr>
            <a:xfrm>
              <a:off x="3013314" y="2687295"/>
              <a:ext cx="157" cy="0"/>
            </a:xfrm>
            <a:prstGeom prst="line">
              <a:avLst/>
            </a:prstGeom>
            <a:ln w="27465">
              <a:solidFill>
                <a:srgbClr val="222222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diagram:zenuml:edge.default:svg-13:4"/>
            <p:cNvCxnSpPr/>
            <p:nvPr/>
          </p:nvCxnSpPr>
          <p:spPr>
            <a:xfrm>
              <a:off x="3013471" y="2687295"/>
              <a:ext cx="0" cy="0"/>
            </a:xfrm>
            <a:prstGeom prst="line">
              <a:avLst/>
            </a:prstGeom>
            <a:ln w="27465">
              <a:solidFill>
                <a:srgbClr val="222222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diagram:zenuml:text.default:svg-14"/>
            <p:cNvSpPr txBox="1"/>
            <p:nvPr/>
          </p:nvSpPr>
          <p:spPr>
            <a:xfrm>
              <a:off x="3410636" y="2348129"/>
              <a:ext cx="1337165" cy="37666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l"/>
              <a:r>
                <a:rPr sz="2471" b="0" i="0">
                  <a:solidFill>
                    <a:srgbClr val="222222">
                      <a:alpha val="100000"/>
                    </a:srgbClr>
                  </a:solidFill>
                  <a:latin typeface="Helvetica, Verdana, serif"/>
                </a:rPr>
                <a:t>Customer</a:t>
              </a:r>
            </a:p>
          </p:txBody>
        </p:sp>
        <p:sp>
          <p:nvSpPr>
            <p:cNvPr id="50" name="diagram:zenuml:node.default:svg-16"/>
            <p:cNvSpPr/>
            <p:nvPr/>
          </p:nvSpPr>
          <p:spPr>
            <a:xfrm>
              <a:off x="5657974" y="2168624"/>
              <a:ext cx="1530206" cy="745485"/>
            </a:xfrm>
            <a:prstGeom prst="roundRect">
              <a:avLst>
                <a:gd name="adj" fmla="val 7894"/>
              </a:avLst>
            </a:prstGeom>
            <a:solidFill>
              <a:srgbClr val="FFFFFF">
                <a:alpha val="100000"/>
              </a:srgbClr>
            </a:solidFill>
            <a:ln w="39236">
              <a:solidFill>
                <a:srgbClr val="666666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51" name="diagram:zenuml:text.default:svg-17"/>
            <p:cNvSpPr txBox="1"/>
            <p:nvPr/>
          </p:nvSpPr>
          <p:spPr>
            <a:xfrm>
              <a:off x="6013453" y="2348129"/>
              <a:ext cx="819249" cy="37666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2471" b="0" i="0">
                  <a:solidFill>
                    <a:srgbClr val="222222">
                      <a:alpha val="100000"/>
                    </a:srgbClr>
                  </a:solidFill>
                  <a:latin typeface="Helvetica, Verdana, serif"/>
                </a:rPr>
                <a:t>Store</a:t>
              </a:r>
            </a:p>
          </p:txBody>
        </p:sp>
        <p:sp>
          <p:nvSpPr>
            <p:cNvPr id="52" name="diagram:zenuml:node.default:svg-19"/>
            <p:cNvSpPr/>
            <p:nvPr/>
          </p:nvSpPr>
          <p:spPr>
            <a:xfrm>
              <a:off x="7835576" y="2168624"/>
              <a:ext cx="1647915" cy="745485"/>
            </a:xfrm>
            <a:prstGeom prst="roundRect">
              <a:avLst>
                <a:gd name="adj" fmla="val 7894"/>
              </a:avLst>
            </a:prstGeom>
            <a:solidFill>
              <a:srgbClr val="FFFFFF">
                <a:alpha val="100000"/>
              </a:srgbClr>
            </a:solidFill>
            <a:ln w="39236">
              <a:solidFill>
                <a:srgbClr val="666666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53" name="diagram:zenuml:text.default:svg-20"/>
            <p:cNvSpPr txBox="1"/>
            <p:nvPr/>
          </p:nvSpPr>
          <p:spPr>
            <a:xfrm>
              <a:off x="8077270" y="2348129"/>
              <a:ext cx="1164526" cy="37666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2471" b="0" i="0">
                  <a:solidFill>
                    <a:srgbClr val="222222">
                      <a:alpha val="100000"/>
                    </a:srgbClr>
                  </a:solidFill>
                  <a:latin typeface="Helvetica, Verdana, serif"/>
                </a:rPr>
                <a:t>Payment</a:t>
              </a:r>
            </a:p>
          </p:txBody>
        </p:sp>
        <p:cxnSp>
          <p:nvCxnSpPr>
            <p:cNvPr id="54" name="diagram:zenuml:sequence.message:svg-22:0"/>
            <p:cNvCxnSpPr/>
            <p:nvPr/>
          </p:nvCxnSpPr>
          <p:spPr>
            <a:xfrm>
              <a:off x="3931587" y="3306470"/>
              <a:ext cx="2491491" cy="0"/>
            </a:xfrm>
            <a:prstGeom prst="line">
              <a:avLst/>
            </a:prstGeom>
            <a:ln w="39236">
              <a:solidFill>
                <a:srgbClr val="000000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diagram:zenuml:sequence.message:svg-25:0"/>
            <p:cNvCxnSpPr/>
            <p:nvPr/>
          </p:nvCxnSpPr>
          <p:spPr>
            <a:xfrm>
              <a:off x="6305369" y="3242711"/>
              <a:ext cx="101033" cy="63759"/>
            </a:xfrm>
            <a:prstGeom prst="line">
              <a:avLst/>
            </a:prstGeom>
            <a:ln w="39236">
              <a:solidFill>
                <a:srgbClr val="000000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diagram:zenuml:sequence.message:svg-25:1"/>
            <p:cNvCxnSpPr/>
            <p:nvPr/>
          </p:nvCxnSpPr>
          <p:spPr>
            <a:xfrm flipH="1">
              <a:off x="6305369" y="3306470"/>
              <a:ext cx="101033" cy="63759"/>
            </a:xfrm>
            <a:prstGeom prst="line">
              <a:avLst/>
            </a:prstGeom>
            <a:ln w="39236">
              <a:solidFill>
                <a:srgbClr val="000000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7" name="diagram:zenuml:text.default:svg-26"/>
            <p:cNvSpPr txBox="1"/>
            <p:nvPr/>
          </p:nvSpPr>
          <p:spPr>
            <a:xfrm>
              <a:off x="4619788" y="2977358"/>
              <a:ext cx="977762" cy="32958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2162" b="0" i="0">
                  <a:solidFill>
                    <a:srgbClr val="222222">
                      <a:alpha val="100000"/>
                    </a:srgbClr>
                  </a:solidFill>
                  <a:latin typeface="Helvetica, Verdana, serif"/>
                </a:rPr>
                <a:t>submit()</a:t>
              </a:r>
            </a:p>
          </p:txBody>
        </p:sp>
        <p:sp>
          <p:nvSpPr>
            <p:cNvPr id="58" name="diagram:zenuml:text.default:svg-27"/>
            <p:cNvSpPr txBox="1"/>
            <p:nvPr/>
          </p:nvSpPr>
          <p:spPr>
            <a:xfrm>
              <a:off x="3723636" y="3015966"/>
              <a:ext cx="129479" cy="28249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r"/>
              <a:r>
                <a:rPr sz="1853" b="0" i="0">
                  <a:solidFill>
                    <a:srgbClr val="6B7280">
                      <a:alpha val="100000"/>
                    </a:srgbClr>
                  </a:solidFill>
                  <a:latin typeface="Helvetica, Verdana, serif"/>
                </a:rPr>
                <a:t>1</a:t>
              </a:r>
            </a:p>
          </p:txBody>
        </p:sp>
        <p:cxnSp>
          <p:nvCxnSpPr>
            <p:cNvPr id="59" name="diagram:zenuml:sequence.message:svg-29:0"/>
            <p:cNvCxnSpPr/>
            <p:nvPr/>
          </p:nvCxnSpPr>
          <p:spPr>
            <a:xfrm>
              <a:off x="6442696" y="3934247"/>
              <a:ext cx="2216838" cy="0"/>
            </a:xfrm>
            <a:prstGeom prst="line">
              <a:avLst/>
            </a:prstGeom>
            <a:ln w="39236">
              <a:solidFill>
                <a:srgbClr val="000000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diagram:zenuml:sequence.message:svg-32:0"/>
            <p:cNvCxnSpPr/>
            <p:nvPr/>
          </p:nvCxnSpPr>
          <p:spPr>
            <a:xfrm>
              <a:off x="8541826" y="3870488"/>
              <a:ext cx="101032" cy="63759"/>
            </a:xfrm>
            <a:prstGeom prst="line">
              <a:avLst/>
            </a:prstGeom>
            <a:ln w="39236">
              <a:solidFill>
                <a:srgbClr val="000000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diagram:zenuml:sequence.message:svg-32:1"/>
            <p:cNvCxnSpPr/>
            <p:nvPr/>
          </p:nvCxnSpPr>
          <p:spPr>
            <a:xfrm flipH="1">
              <a:off x="8541826" y="3934247"/>
              <a:ext cx="101032" cy="63759"/>
            </a:xfrm>
            <a:prstGeom prst="line">
              <a:avLst/>
            </a:prstGeom>
            <a:ln w="39236">
              <a:solidFill>
                <a:srgbClr val="000000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2" name="diagram:zenuml:text.default:svg-33"/>
            <p:cNvSpPr txBox="1"/>
            <p:nvPr/>
          </p:nvSpPr>
          <p:spPr>
            <a:xfrm>
              <a:off x="6766982" y="3605135"/>
              <a:ext cx="1430939" cy="32958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2162" b="0" i="0">
                  <a:solidFill>
                    <a:srgbClr val="222222">
                      <a:alpha val="100000"/>
                    </a:srgbClr>
                  </a:solidFill>
                  <a:latin typeface="Helvetica, Verdana, serif"/>
                </a:rPr>
                <a:t>authorize()</a:t>
              </a:r>
            </a:p>
          </p:txBody>
        </p:sp>
        <p:sp>
          <p:nvSpPr>
            <p:cNvPr id="63" name="diagram:zenuml:text.default:svg-34"/>
            <p:cNvSpPr txBox="1"/>
            <p:nvPr/>
          </p:nvSpPr>
          <p:spPr>
            <a:xfrm>
              <a:off x="6234744" y="3643743"/>
              <a:ext cx="129479" cy="28249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r"/>
              <a:r>
                <a:rPr sz="1853" b="0" i="0">
                  <a:solidFill>
                    <a:srgbClr val="6B7280">
                      <a:alpha val="100000"/>
                    </a:srgbClr>
                  </a:solidFill>
                  <a:latin typeface="Helvetica, Verdana, serif"/>
                </a:rPr>
                <a:t>2</a:t>
              </a:r>
            </a:p>
          </p:txBody>
        </p:sp>
        <p:cxnSp>
          <p:nvCxnSpPr>
            <p:cNvPr id="64" name="diagram:zenuml:edge.default:svg-36:0"/>
            <p:cNvCxnSpPr/>
            <p:nvPr/>
          </p:nvCxnSpPr>
          <p:spPr>
            <a:xfrm flipH="1">
              <a:off x="6442696" y="4562024"/>
              <a:ext cx="2216838" cy="0"/>
            </a:xfrm>
            <a:prstGeom prst="line">
              <a:avLst/>
            </a:prstGeom>
            <a:ln w="39236">
              <a:solidFill>
                <a:srgbClr val="000000">
                  <a:alpha val="100000"/>
                </a:srgb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diagram:zenuml:edge.default:svg-37:0"/>
            <p:cNvCxnSpPr/>
            <p:nvPr/>
          </p:nvCxnSpPr>
          <p:spPr>
            <a:xfrm flipH="1">
              <a:off x="6442696" y="4498266"/>
              <a:ext cx="101033" cy="63758"/>
            </a:xfrm>
            <a:prstGeom prst="line">
              <a:avLst/>
            </a:prstGeom>
            <a:ln w="39236">
              <a:solidFill>
                <a:srgbClr val="000000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diagram:zenuml:edge.default:svg-37:1"/>
            <p:cNvCxnSpPr/>
            <p:nvPr/>
          </p:nvCxnSpPr>
          <p:spPr>
            <a:xfrm>
              <a:off x="6442696" y="4562024"/>
              <a:ext cx="101033" cy="63759"/>
            </a:xfrm>
            <a:prstGeom prst="line">
              <a:avLst/>
            </a:prstGeom>
            <a:ln w="39236">
              <a:solidFill>
                <a:srgbClr val="000000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7" name="diagram:zenuml:text.default:svg-38"/>
            <p:cNvSpPr txBox="1"/>
            <p:nvPr/>
          </p:nvSpPr>
          <p:spPr>
            <a:xfrm>
              <a:off x="7015542" y="4232912"/>
              <a:ext cx="1208471" cy="32958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2162" b="0" i="0">
                  <a:solidFill>
                    <a:srgbClr val="222222">
                      <a:alpha val="100000"/>
                    </a:srgbClr>
                  </a:solidFill>
                  <a:latin typeface="Helvetica, Verdana, serif"/>
                </a:rPr>
                <a:t>approved</a:t>
              </a:r>
            </a:p>
          </p:txBody>
        </p:sp>
        <p:sp>
          <p:nvSpPr>
            <p:cNvPr id="68" name="diagram:zenuml:text.default:svg-39"/>
            <p:cNvSpPr txBox="1"/>
            <p:nvPr/>
          </p:nvSpPr>
          <p:spPr>
            <a:xfrm>
              <a:off x="6234744" y="4271520"/>
              <a:ext cx="129479" cy="28249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r"/>
              <a:r>
                <a:rPr sz="1853" b="0" i="0">
                  <a:solidFill>
                    <a:srgbClr val="6B7280">
                      <a:alpha val="100000"/>
                    </a:srgbClr>
                  </a:solidFill>
                  <a:latin typeface="Helvetica, Verdana, serif"/>
                </a:rPr>
                <a:t>3</a:t>
              </a:r>
            </a:p>
          </p:txBody>
        </p:sp>
        <p:cxnSp>
          <p:nvCxnSpPr>
            <p:cNvPr id="69" name="diagram:zenuml:edge.default:svg-41:0"/>
            <p:cNvCxnSpPr/>
            <p:nvPr/>
          </p:nvCxnSpPr>
          <p:spPr>
            <a:xfrm flipH="1">
              <a:off x="3931587" y="5189801"/>
              <a:ext cx="2491491" cy="0"/>
            </a:xfrm>
            <a:prstGeom prst="line">
              <a:avLst/>
            </a:prstGeom>
            <a:ln w="39236">
              <a:solidFill>
                <a:srgbClr val="000000">
                  <a:alpha val="100000"/>
                </a:srgb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diagram:zenuml:edge.default:svg-42:0"/>
            <p:cNvCxnSpPr/>
            <p:nvPr/>
          </p:nvCxnSpPr>
          <p:spPr>
            <a:xfrm flipH="1">
              <a:off x="3931587" y="5126043"/>
              <a:ext cx="101033" cy="63758"/>
            </a:xfrm>
            <a:prstGeom prst="line">
              <a:avLst/>
            </a:prstGeom>
            <a:ln w="39236">
              <a:solidFill>
                <a:srgbClr val="000000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diagram:zenuml:edge.default:svg-42:1"/>
            <p:cNvCxnSpPr/>
            <p:nvPr/>
          </p:nvCxnSpPr>
          <p:spPr>
            <a:xfrm>
              <a:off x="3931587" y="5189801"/>
              <a:ext cx="101033" cy="63759"/>
            </a:xfrm>
            <a:prstGeom prst="line">
              <a:avLst/>
            </a:prstGeom>
            <a:ln w="39236">
              <a:solidFill>
                <a:srgbClr val="000000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2" name="diagram:zenuml:text.default:svg-43"/>
            <p:cNvSpPr txBox="1"/>
            <p:nvPr/>
          </p:nvSpPr>
          <p:spPr>
            <a:xfrm>
              <a:off x="4454996" y="4860689"/>
              <a:ext cx="1581998" cy="32958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2162" b="0" i="0">
                  <a:solidFill>
                    <a:srgbClr val="222222">
                      <a:alpha val="100000"/>
                    </a:srgbClr>
                  </a:solidFill>
                  <a:latin typeface="Helvetica, Verdana, serif"/>
                </a:rPr>
                <a:t>confirmation</a:t>
              </a:r>
            </a:p>
          </p:txBody>
        </p:sp>
        <p:sp>
          <p:nvSpPr>
            <p:cNvPr id="73" name="diagram:zenuml:text.default:svg-44"/>
            <p:cNvSpPr txBox="1"/>
            <p:nvPr/>
          </p:nvSpPr>
          <p:spPr>
            <a:xfrm>
              <a:off x="3723636" y="4899298"/>
              <a:ext cx="129479" cy="28249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r"/>
              <a:r>
                <a:rPr sz="1853" b="0" i="0">
                  <a:solidFill>
                    <a:srgbClr val="6B7280">
                      <a:alpha val="100000"/>
                    </a:srgbClr>
                  </a:solidFill>
                  <a:latin typeface="Helvetica, Verdana, serif"/>
                </a:rPr>
                <a:t>4</a:t>
              </a:r>
            </a:p>
          </p:txBody>
        </p:sp>
      </p:grpSp>
    </p:spTree>
  </p:cSld>
  <p:clrMapOvr>
    <a:masterClrMapping/>
  </p:clrMapOvr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66928" y="219456"/>
            <a:ext cx="8961120" cy="5029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3500" b="1">
                <a:solidFill>
                  <a:srgbClr val="17243B"/>
                </a:solidFill>
                <a:latin typeface="Aptos Display"/>
              </a:rPr>
              <a:t>Sankey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372600" y="283464"/>
            <a:ext cx="224028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1100">
                <a:solidFill>
                  <a:srgbClr val="64748B"/>
                </a:solidFill>
                <a:latin typeface="Aptos"/>
              </a:rPr>
              <a:t>sankey · Official → editable shapes</a:t>
            </a:r>
          </a:p>
        </p:txBody>
      </p:sp>
      <p:grpSp>
        <p:nvGrpSpPr>
          <p:cNvPr id="28" name="diagram:sankey"/>
          <p:cNvGrpSpPr/>
          <p:nvPr/>
        </p:nvGrpSpPr>
        <p:grpSpPr>
          <a:xfrm>
            <a:off x="2048255" y="932688"/>
            <a:ext cx="8092441" cy="5394959"/>
            <a:chOff x="2048255" y="932688"/>
            <a:chExt cx="8092441" cy="5394959"/>
          </a:xfrm>
        </p:grpSpPr>
        <p:sp>
          <p:nvSpPr>
            <p:cNvPr id="4" name="diagram:sankey:node.default:node-1"/>
            <p:cNvSpPr/>
            <p:nvPr/>
          </p:nvSpPr>
          <p:spPr>
            <a:xfrm>
              <a:off x="2048255" y="932688"/>
              <a:ext cx="134874" cy="5030800"/>
            </a:xfrm>
            <a:prstGeom prst="rect">
              <a:avLst/>
            </a:prstGeom>
            <a:solidFill>
              <a:srgbClr val="4E79A7">
                <a:alpha val="100000"/>
              </a:srgbClr>
            </a:solidFill>
            <a:ln w="18882">
              <a:solidFill>
                <a:srgbClr val="9370DB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5" name="diagram:sankey:node.default:node-2"/>
            <p:cNvSpPr/>
            <p:nvPr/>
          </p:nvSpPr>
          <p:spPr>
            <a:xfrm>
              <a:off x="4700778" y="2876533"/>
              <a:ext cx="134874" cy="3270020"/>
            </a:xfrm>
            <a:prstGeom prst="rect">
              <a:avLst/>
            </a:prstGeom>
            <a:solidFill>
              <a:srgbClr val="F28E2C">
                <a:alpha val="100000"/>
              </a:srgbClr>
            </a:solidFill>
            <a:ln w="18882">
              <a:solidFill>
                <a:srgbClr val="9370DB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6" name="diagram:sankey:node.default:node-3"/>
            <p:cNvSpPr/>
            <p:nvPr/>
          </p:nvSpPr>
          <p:spPr>
            <a:xfrm>
              <a:off x="10005822" y="932688"/>
              <a:ext cx="134874" cy="3722792"/>
            </a:xfrm>
            <a:prstGeom prst="rect">
              <a:avLst/>
            </a:prstGeom>
            <a:solidFill>
              <a:srgbClr val="E15759">
                <a:alpha val="100000"/>
              </a:srgbClr>
            </a:solidFill>
            <a:ln w="18882">
              <a:solidFill>
                <a:srgbClr val="9370DB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7" name="diagram:sankey:node.default:node-4"/>
            <p:cNvSpPr/>
            <p:nvPr/>
          </p:nvSpPr>
          <p:spPr>
            <a:xfrm>
              <a:off x="7353299" y="3912863"/>
              <a:ext cx="134874" cy="2414784"/>
            </a:xfrm>
            <a:prstGeom prst="rect">
              <a:avLst/>
            </a:prstGeom>
            <a:solidFill>
              <a:srgbClr val="76B7B2">
                <a:alpha val="100000"/>
              </a:srgbClr>
            </a:solidFill>
            <a:ln w="18882">
              <a:solidFill>
                <a:srgbClr val="9370DB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8" name="diagram:sankey:node.default:node-5"/>
            <p:cNvSpPr/>
            <p:nvPr/>
          </p:nvSpPr>
          <p:spPr>
            <a:xfrm>
              <a:off x="10005822" y="5019639"/>
              <a:ext cx="134874" cy="1308008"/>
            </a:xfrm>
            <a:prstGeom prst="rect">
              <a:avLst/>
            </a:prstGeom>
            <a:solidFill>
              <a:srgbClr val="59A14F">
                <a:alpha val="100000"/>
              </a:srgbClr>
            </a:solidFill>
            <a:ln w="18882">
              <a:solidFill>
                <a:srgbClr val="9370DB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9" name="diagram:sankey:text.default:svg-13"/>
            <p:cNvSpPr txBox="1"/>
            <p:nvPr/>
          </p:nvSpPr>
          <p:spPr>
            <a:xfrm>
              <a:off x="2264054" y="3092020"/>
              <a:ext cx="1139415" cy="71213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l"/>
              <a:r>
                <a:rPr sz="2336" b="0" i="0">
                  <a:solidFill>
                    <a:srgbClr val="333333">
                      <a:alpha val="100000"/>
                    </a:srgbClr>
                  </a:solidFill>
                  <a:latin typeface="&quot;trebuchet ms&quot;,verdana,arial,sans-serif"/>
                </a:rPr>
                <a:t>Visitors</a:t>
              </a:r>
            </a:p>
            <a:p>
              <a:pPr algn="l"/>
              <a:r>
                <a:rPr sz="2336" b="0" i="0">
                  <a:solidFill>
                    <a:srgbClr val="333333">
                      <a:alpha val="100000"/>
                    </a:srgbClr>
                  </a:solidFill>
                  <a:latin typeface="&quot;trebuchet ms&quot;,verdana,arial,sans-serif"/>
                </a:rPr>
                <a:t>100</a:t>
              </a:r>
            </a:p>
          </p:txBody>
        </p:sp>
        <p:sp>
          <p:nvSpPr>
            <p:cNvPr id="10" name="diagram:sankey:text.default:svg-14"/>
            <p:cNvSpPr txBox="1"/>
            <p:nvPr/>
          </p:nvSpPr>
          <p:spPr>
            <a:xfrm>
              <a:off x="4916576" y="4155476"/>
              <a:ext cx="937644" cy="71213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l"/>
              <a:r>
                <a:rPr sz="2336" b="0" i="0">
                  <a:solidFill>
                    <a:srgbClr val="333333">
                      <a:alpha val="100000"/>
                    </a:srgbClr>
                  </a:solidFill>
                  <a:latin typeface="&quot;trebuchet ms&quot;,verdana,arial,sans-serif"/>
                </a:rPr>
                <a:t>Signup</a:t>
              </a:r>
            </a:p>
            <a:p>
              <a:pPr algn="l"/>
              <a:r>
                <a:rPr sz="2336" b="0" i="0">
                  <a:solidFill>
                    <a:srgbClr val="333333">
                      <a:alpha val="100000"/>
                    </a:srgbClr>
                  </a:solidFill>
                  <a:latin typeface="&quot;trebuchet ms&quot;,verdana,arial,sans-serif"/>
                </a:rPr>
                <a:t>65</a:t>
              </a:r>
            </a:p>
          </p:txBody>
        </p:sp>
        <p:sp>
          <p:nvSpPr>
            <p:cNvPr id="11" name="diagram:sankey:text.default:svg-15"/>
            <p:cNvSpPr txBox="1"/>
            <p:nvPr/>
          </p:nvSpPr>
          <p:spPr>
            <a:xfrm>
              <a:off x="9375960" y="2438016"/>
              <a:ext cx="548937" cy="71213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r"/>
              <a:r>
                <a:rPr sz="2336" b="0" i="0">
                  <a:solidFill>
                    <a:srgbClr val="333333">
                      <a:alpha val="100000"/>
                    </a:srgbClr>
                  </a:solidFill>
                  <a:latin typeface="&quot;trebuchet ms&quot;,verdana,arial,sans-serif"/>
                </a:rPr>
                <a:t>Exit</a:t>
              </a:r>
            </a:p>
            <a:p>
              <a:pPr algn="r"/>
              <a:r>
                <a:rPr sz="2336" b="0" i="0">
                  <a:solidFill>
                    <a:srgbClr val="333333">
                      <a:alpha val="100000"/>
                    </a:srgbClr>
                  </a:solidFill>
                  <a:latin typeface="&quot;trebuchet ms&quot;,verdana,arial,sans-serif"/>
                </a:rPr>
                <a:t>74</a:t>
              </a:r>
            </a:p>
          </p:txBody>
        </p:sp>
        <p:sp>
          <p:nvSpPr>
            <p:cNvPr id="12" name="diagram:sankey:text.default:svg-16"/>
            <p:cNvSpPr txBox="1"/>
            <p:nvPr/>
          </p:nvSpPr>
          <p:spPr>
            <a:xfrm>
              <a:off x="6560240" y="4764188"/>
              <a:ext cx="712134" cy="71213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r"/>
              <a:r>
                <a:rPr sz="2336" b="0" i="0">
                  <a:solidFill>
                    <a:srgbClr val="333333">
                      <a:alpha val="100000"/>
                    </a:srgbClr>
                  </a:solidFill>
                  <a:latin typeface="&quot;trebuchet ms&quot;,verdana,arial,sans-serif"/>
                </a:rPr>
                <a:t>Trial</a:t>
              </a:r>
            </a:p>
            <a:p>
              <a:pPr algn="r"/>
              <a:r>
                <a:rPr sz="2336" b="0" i="0">
                  <a:solidFill>
                    <a:srgbClr val="333333">
                      <a:alpha val="100000"/>
                    </a:srgbClr>
                  </a:solidFill>
                  <a:latin typeface="&quot;trebuchet ms&quot;,verdana,arial,sans-serif"/>
                </a:rPr>
                <a:t>48</a:t>
              </a:r>
            </a:p>
          </p:txBody>
        </p:sp>
        <p:sp>
          <p:nvSpPr>
            <p:cNvPr id="13" name="diagram:sankey:text.default:svg-17"/>
            <p:cNvSpPr txBox="1"/>
            <p:nvPr/>
          </p:nvSpPr>
          <p:spPr>
            <a:xfrm>
              <a:off x="9313648" y="5317576"/>
              <a:ext cx="611248" cy="71213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r"/>
              <a:r>
                <a:rPr sz="2336" b="0" i="0">
                  <a:solidFill>
                    <a:srgbClr val="333333">
                      <a:alpha val="100000"/>
                    </a:srgbClr>
                  </a:solidFill>
                  <a:latin typeface="&quot;trebuchet ms&quot;,verdana,arial,sans-serif"/>
                </a:rPr>
                <a:t>Paid</a:t>
              </a:r>
            </a:p>
            <a:p>
              <a:pPr algn="r"/>
              <a:r>
                <a:rPr sz="2336" b="0" i="0">
                  <a:solidFill>
                    <a:srgbClr val="333333">
                      <a:alpha val="100000"/>
                    </a:srgbClr>
                  </a:solidFill>
                  <a:latin typeface="&quot;trebuchet ms&quot;,verdana,arial,sans-serif"/>
                </a:rPr>
                <a:t>26</a:t>
              </a:r>
            </a:p>
          </p:txBody>
        </p:sp>
        <p:cxnSp>
          <p:nvCxnSpPr>
            <p:cNvPr id="14" name="diagram:sankey:edge.default:svg-23:0"/>
            <p:cNvCxnSpPr/>
            <p:nvPr/>
          </p:nvCxnSpPr>
          <p:spPr>
            <a:xfrm>
              <a:off x="2183129" y="4328478"/>
              <a:ext cx="747427" cy="28604"/>
            </a:xfrm>
            <a:prstGeom prst="line">
              <a:avLst/>
            </a:prstGeom>
            <a:ln w="50800">
              <a:solidFill>
                <a:srgbClr val="4E79A7">
                  <a:alpha val="50196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diagram:sankey:edge.default:svg-23:1"/>
            <p:cNvCxnSpPr/>
            <p:nvPr/>
          </p:nvCxnSpPr>
          <p:spPr>
            <a:xfrm>
              <a:off x="2930556" y="4357082"/>
              <a:ext cx="1022795" cy="125857"/>
            </a:xfrm>
            <a:prstGeom prst="line">
              <a:avLst/>
            </a:prstGeom>
            <a:ln w="50800">
              <a:solidFill>
                <a:srgbClr val="4E79A7">
                  <a:alpha val="50196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diagram:sankey:edge.default:svg-23:2"/>
            <p:cNvCxnSpPr/>
            <p:nvPr/>
          </p:nvCxnSpPr>
          <p:spPr>
            <a:xfrm>
              <a:off x="3953351" y="4482939"/>
              <a:ext cx="747427" cy="28604"/>
            </a:xfrm>
            <a:prstGeom prst="line">
              <a:avLst/>
            </a:prstGeom>
            <a:ln w="50800">
              <a:solidFill>
                <a:srgbClr val="4E79A7">
                  <a:alpha val="50196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diagram:sankey:edge.default:svg-28:0"/>
            <p:cNvCxnSpPr/>
            <p:nvPr/>
          </p:nvCxnSpPr>
          <p:spPr>
            <a:xfrm>
              <a:off x="2183129" y="1813078"/>
              <a:ext cx="7822693" cy="0"/>
            </a:xfrm>
            <a:prstGeom prst="line">
              <a:avLst/>
            </a:prstGeom>
            <a:ln w="50800">
              <a:solidFill>
                <a:srgbClr val="4E79A7">
                  <a:alpha val="50196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diagram:sankey:edge.default:svg-33:0"/>
            <p:cNvCxnSpPr/>
            <p:nvPr/>
          </p:nvCxnSpPr>
          <p:spPr>
            <a:xfrm>
              <a:off x="4835651" y="4939161"/>
              <a:ext cx="747427" cy="28296"/>
            </a:xfrm>
            <a:prstGeom prst="line">
              <a:avLst/>
            </a:prstGeom>
            <a:ln w="50800">
              <a:solidFill>
                <a:srgbClr val="F28E2C">
                  <a:alpha val="50196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diagram:sankey:edge.default:svg-33:1"/>
            <p:cNvCxnSpPr/>
            <p:nvPr/>
          </p:nvCxnSpPr>
          <p:spPr>
            <a:xfrm>
              <a:off x="5583078" y="4967457"/>
              <a:ext cx="1022795" cy="124503"/>
            </a:xfrm>
            <a:prstGeom prst="line">
              <a:avLst/>
            </a:prstGeom>
            <a:ln w="50800">
              <a:solidFill>
                <a:srgbClr val="F28E2C">
                  <a:alpha val="50196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diagram:sankey:edge.default:svg-33:2"/>
            <p:cNvCxnSpPr/>
            <p:nvPr/>
          </p:nvCxnSpPr>
          <p:spPr>
            <a:xfrm>
              <a:off x="6605873" y="5091960"/>
              <a:ext cx="747426" cy="28295"/>
            </a:xfrm>
            <a:prstGeom prst="line">
              <a:avLst/>
            </a:prstGeom>
            <a:ln w="50800">
              <a:solidFill>
                <a:srgbClr val="F28E2C">
                  <a:alpha val="50196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diagram:sankey:edge.default:svg-38:0"/>
            <p:cNvCxnSpPr/>
            <p:nvPr/>
          </p:nvCxnSpPr>
          <p:spPr>
            <a:xfrm flipV="1">
              <a:off x="4835651" y="3275547"/>
              <a:ext cx="1534895" cy="28604"/>
            </a:xfrm>
            <a:prstGeom prst="line">
              <a:avLst/>
            </a:prstGeom>
            <a:ln w="50800">
              <a:solidFill>
                <a:srgbClr val="F28E2C">
                  <a:alpha val="50196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diagram:sankey:edge.default:svg-38:1"/>
            <p:cNvCxnSpPr/>
            <p:nvPr/>
          </p:nvCxnSpPr>
          <p:spPr>
            <a:xfrm flipV="1">
              <a:off x="6370546" y="3149690"/>
              <a:ext cx="2100381" cy="125857"/>
            </a:xfrm>
            <a:prstGeom prst="line">
              <a:avLst/>
            </a:prstGeom>
            <a:ln w="50800">
              <a:solidFill>
                <a:srgbClr val="F28E2C">
                  <a:alpha val="50196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diagram:sankey:edge.default:svg-38:2"/>
            <p:cNvCxnSpPr/>
            <p:nvPr/>
          </p:nvCxnSpPr>
          <p:spPr>
            <a:xfrm flipV="1">
              <a:off x="8470927" y="3121086"/>
              <a:ext cx="1534895" cy="28604"/>
            </a:xfrm>
            <a:prstGeom prst="line">
              <a:avLst/>
            </a:prstGeom>
            <a:ln w="50800">
              <a:solidFill>
                <a:srgbClr val="F28E2C">
                  <a:alpha val="50196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diagram:sankey:edge.default:svg-43:0"/>
            <p:cNvCxnSpPr/>
            <p:nvPr/>
          </p:nvCxnSpPr>
          <p:spPr>
            <a:xfrm>
              <a:off x="7488173" y="5673643"/>
              <a:ext cx="2517649" cy="0"/>
            </a:xfrm>
            <a:prstGeom prst="line">
              <a:avLst/>
            </a:prstGeom>
            <a:ln w="50800">
              <a:solidFill>
                <a:srgbClr val="76B7B2">
                  <a:alpha val="50196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diagram:sankey:edge.default:svg-48:0"/>
            <p:cNvCxnSpPr/>
            <p:nvPr/>
          </p:nvCxnSpPr>
          <p:spPr>
            <a:xfrm flipV="1">
              <a:off x="7488173" y="4409351"/>
              <a:ext cx="747427" cy="56900"/>
            </a:xfrm>
            <a:prstGeom prst="line">
              <a:avLst/>
            </a:prstGeom>
            <a:ln w="50800">
              <a:solidFill>
                <a:srgbClr val="76B7B2">
                  <a:alpha val="50196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diagram:sankey:edge.default:svg-48:1"/>
            <p:cNvCxnSpPr/>
            <p:nvPr/>
          </p:nvCxnSpPr>
          <p:spPr>
            <a:xfrm flipV="1">
              <a:off x="8235600" y="4158992"/>
              <a:ext cx="1022795" cy="250359"/>
            </a:xfrm>
            <a:prstGeom prst="line">
              <a:avLst/>
            </a:prstGeom>
            <a:ln w="50800">
              <a:solidFill>
                <a:srgbClr val="76B7B2">
                  <a:alpha val="50196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diagram:sankey:edge.default:svg-48:2"/>
            <p:cNvCxnSpPr/>
            <p:nvPr/>
          </p:nvCxnSpPr>
          <p:spPr>
            <a:xfrm flipV="1">
              <a:off x="9258395" y="4102092"/>
              <a:ext cx="747427" cy="56900"/>
            </a:xfrm>
            <a:prstGeom prst="line">
              <a:avLst/>
            </a:prstGeom>
            <a:ln w="50800">
              <a:solidFill>
                <a:srgbClr val="76B7B2">
                  <a:alpha val="50196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>
</file>

<file path=ppt/slides/slide1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66928" y="219456"/>
            <a:ext cx="8961120" cy="5029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3500" b="1">
                <a:solidFill>
                  <a:srgbClr val="17243B"/>
                </a:solidFill>
                <a:latin typeface="Aptos Display"/>
              </a:rPr>
              <a:t>XY Chart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372600" y="283464"/>
            <a:ext cx="224028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1100">
                <a:solidFill>
                  <a:srgbClr val="64748B"/>
                </a:solidFill>
                <a:latin typeface="Aptos"/>
              </a:rPr>
              <a:t>xychart · Official → editable shapes</a:t>
            </a:r>
          </a:p>
        </p:txBody>
      </p:sp>
      <p:grpSp>
        <p:nvGrpSpPr>
          <p:cNvPr id="50" name="diagram:xychart"/>
          <p:cNvGrpSpPr/>
          <p:nvPr/>
        </p:nvGrpSpPr>
        <p:grpSpPr>
          <a:xfrm>
            <a:off x="2232116" y="932688"/>
            <a:ext cx="7638832" cy="5394960"/>
            <a:chOff x="2232116" y="932688"/>
            <a:chExt cx="7638832" cy="5394960"/>
          </a:xfrm>
        </p:grpSpPr>
        <p:sp>
          <p:nvSpPr>
            <p:cNvPr id="4" name="diagram:xychart:node.default:svg-2"/>
            <p:cNvSpPr/>
            <p:nvPr/>
          </p:nvSpPr>
          <p:spPr>
            <a:xfrm>
              <a:off x="2318003" y="932688"/>
              <a:ext cx="7552944" cy="5394960"/>
            </a:xfrm>
            <a:prstGeom prst="rect">
              <a:avLst/>
            </a:prstGeom>
            <a:solidFill>
              <a:srgbClr val="FFFFFF">
                <a:alpha val="100000"/>
              </a:srgbClr>
            </a:solidFill>
            <a:ln w="15105">
              <a:solidFill>
                <a:srgbClr val="9370DB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5" name="diagram:xychart:text.default:svg-4"/>
            <p:cNvSpPr txBox="1"/>
            <p:nvPr/>
          </p:nvSpPr>
          <p:spPr>
            <a:xfrm>
              <a:off x="5169779" y="1040587"/>
              <a:ext cx="1849392" cy="25895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1699" b="0" i="0">
                  <a:solidFill>
                    <a:srgbClr val="131300">
                      <a:alpha val="100000"/>
                    </a:srgbClr>
                  </a:solidFill>
                  <a:latin typeface="&quot;trebuchet ms&quot;,verdana,arial,sans-serif"/>
                </a:rPr>
                <a:t>Weekly throughput</a:t>
              </a:r>
            </a:p>
          </p:txBody>
        </p:sp>
        <p:sp>
          <p:nvSpPr>
            <p:cNvPr id="6" name="diagram:xychart:node.default:svg-7"/>
            <p:cNvSpPr/>
            <p:nvPr/>
          </p:nvSpPr>
          <p:spPr>
            <a:xfrm>
              <a:off x="3030216" y="4128662"/>
              <a:ext cx="861035" cy="1842918"/>
            </a:xfrm>
            <a:prstGeom prst="rect">
              <a:avLst/>
            </a:prstGeom>
            <a:solidFill>
              <a:srgbClr val="ECECFF">
                <a:alpha val="100000"/>
              </a:srgbClr>
            </a:solidFill>
            <a:ln w="15105">
              <a:solidFill>
                <a:srgbClr val="ECECFF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7" name="diagram:xychart:node.default:svg-8"/>
            <p:cNvSpPr/>
            <p:nvPr/>
          </p:nvSpPr>
          <p:spPr>
            <a:xfrm>
              <a:off x="4519475" y="3250362"/>
              <a:ext cx="861035" cy="2721217"/>
            </a:xfrm>
            <a:prstGeom prst="rect">
              <a:avLst/>
            </a:prstGeom>
            <a:solidFill>
              <a:srgbClr val="ECECFF">
                <a:alpha val="100000"/>
              </a:srgbClr>
            </a:solidFill>
            <a:ln w="15105">
              <a:solidFill>
                <a:srgbClr val="ECECFF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8" name="diagram:xychart:node.default:svg-9"/>
            <p:cNvSpPr/>
            <p:nvPr/>
          </p:nvSpPr>
          <p:spPr>
            <a:xfrm>
              <a:off x="6008735" y="3689512"/>
              <a:ext cx="861035" cy="2282068"/>
            </a:xfrm>
            <a:prstGeom prst="rect">
              <a:avLst/>
            </a:prstGeom>
            <a:solidFill>
              <a:srgbClr val="ECECFF">
                <a:alpha val="100000"/>
              </a:srgbClr>
            </a:solidFill>
            <a:ln w="15105">
              <a:solidFill>
                <a:srgbClr val="ECECFF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9" name="diagram:xychart:node.default:svg-10"/>
            <p:cNvSpPr/>
            <p:nvPr/>
          </p:nvSpPr>
          <p:spPr>
            <a:xfrm>
              <a:off x="7497994" y="2372063"/>
              <a:ext cx="861035" cy="3599517"/>
            </a:xfrm>
            <a:prstGeom prst="rect">
              <a:avLst/>
            </a:prstGeom>
            <a:solidFill>
              <a:srgbClr val="ECECFF">
                <a:alpha val="100000"/>
              </a:srgbClr>
            </a:solidFill>
            <a:ln w="15105">
              <a:solidFill>
                <a:srgbClr val="ECECFF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10" name="diagram:xychart:node.default:svg-11"/>
            <p:cNvSpPr/>
            <p:nvPr/>
          </p:nvSpPr>
          <p:spPr>
            <a:xfrm>
              <a:off x="8987253" y="1932913"/>
              <a:ext cx="861035" cy="4038667"/>
            </a:xfrm>
            <a:prstGeom prst="rect">
              <a:avLst/>
            </a:prstGeom>
            <a:solidFill>
              <a:srgbClr val="ECECFF">
                <a:alpha val="100000"/>
              </a:srgbClr>
            </a:solidFill>
            <a:ln w="15105">
              <a:solidFill>
                <a:srgbClr val="ECECFF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cxnSp>
          <p:nvCxnSpPr>
            <p:cNvPr id="11" name="diagram:xychart:edge.default:svg-13:0"/>
            <p:cNvCxnSpPr/>
            <p:nvPr/>
          </p:nvCxnSpPr>
          <p:spPr>
            <a:xfrm flipV="1">
              <a:off x="3460732" y="3909087"/>
              <a:ext cx="1489257" cy="439150"/>
            </a:xfrm>
            <a:prstGeom prst="line">
              <a:avLst/>
            </a:prstGeom>
            <a:ln w="21579">
              <a:solidFill>
                <a:srgbClr val="8493A6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diagram:xychart:edge.default:svg-13:1"/>
            <p:cNvCxnSpPr/>
            <p:nvPr/>
          </p:nvCxnSpPr>
          <p:spPr>
            <a:xfrm flipV="1">
              <a:off x="4949989" y="3250362"/>
              <a:ext cx="1489268" cy="658725"/>
            </a:xfrm>
            <a:prstGeom prst="line">
              <a:avLst/>
            </a:prstGeom>
            <a:ln w="21579">
              <a:solidFill>
                <a:srgbClr val="8493A6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diagram:xychart:edge.default:svg-13:2"/>
            <p:cNvCxnSpPr/>
            <p:nvPr/>
          </p:nvCxnSpPr>
          <p:spPr>
            <a:xfrm flipV="1">
              <a:off x="6439257" y="2811213"/>
              <a:ext cx="1489257" cy="439149"/>
            </a:xfrm>
            <a:prstGeom prst="line">
              <a:avLst/>
            </a:prstGeom>
            <a:ln w="21579">
              <a:solidFill>
                <a:srgbClr val="8493A6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diagram:xychart:edge.default:svg-13:3"/>
            <p:cNvCxnSpPr/>
            <p:nvPr/>
          </p:nvCxnSpPr>
          <p:spPr>
            <a:xfrm flipV="1">
              <a:off x="7928514" y="2152488"/>
              <a:ext cx="1489257" cy="658725"/>
            </a:xfrm>
            <a:prstGeom prst="line">
              <a:avLst/>
            </a:prstGeom>
            <a:ln w="21579">
              <a:solidFill>
                <a:srgbClr val="8493A6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diagram:xychart:edge.default:svg-16:0"/>
            <p:cNvCxnSpPr/>
            <p:nvPr/>
          </p:nvCxnSpPr>
          <p:spPr>
            <a:xfrm>
              <a:off x="3007557" y="5982370"/>
              <a:ext cx="6863391" cy="0"/>
            </a:xfrm>
            <a:prstGeom prst="line">
              <a:avLst/>
            </a:prstGeom>
            <a:ln w="21579">
              <a:solidFill>
                <a:srgbClr val="131300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diagram:xychart:text.default:svg-18"/>
            <p:cNvSpPr txBox="1"/>
            <p:nvPr/>
          </p:nvSpPr>
          <p:spPr>
            <a:xfrm>
              <a:off x="3330823" y="6101059"/>
              <a:ext cx="259821" cy="18127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1189" b="0" i="0">
                  <a:solidFill>
                    <a:srgbClr val="131300">
                      <a:alpha val="100000"/>
                    </a:srgbClr>
                  </a:solidFill>
                  <a:latin typeface="&quot;trebuchet ms&quot;,verdana,arial,sans-serif"/>
                </a:rPr>
                <a:t>Mon</a:t>
              </a:r>
            </a:p>
          </p:txBody>
        </p:sp>
        <p:sp>
          <p:nvSpPr>
            <p:cNvPr id="17" name="diagram:xychart:text.default:svg-19"/>
            <p:cNvSpPr txBox="1"/>
            <p:nvPr/>
          </p:nvSpPr>
          <p:spPr>
            <a:xfrm>
              <a:off x="4820083" y="6101059"/>
              <a:ext cx="259821" cy="18127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1189" b="0" i="0">
                  <a:solidFill>
                    <a:srgbClr val="131300">
                      <a:alpha val="100000"/>
                    </a:srgbClr>
                  </a:solidFill>
                  <a:latin typeface="&quot;trebuchet ms&quot;,verdana,arial,sans-serif"/>
                </a:rPr>
                <a:t>Tue</a:t>
              </a:r>
            </a:p>
          </p:txBody>
        </p:sp>
        <p:sp>
          <p:nvSpPr>
            <p:cNvPr id="18" name="diagram:xychart:text.default:svg-20"/>
            <p:cNvSpPr txBox="1"/>
            <p:nvPr/>
          </p:nvSpPr>
          <p:spPr>
            <a:xfrm>
              <a:off x="6309342" y="6101059"/>
              <a:ext cx="259821" cy="18127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1189" b="0" i="0">
                  <a:solidFill>
                    <a:srgbClr val="131300">
                      <a:alpha val="100000"/>
                    </a:srgbClr>
                  </a:solidFill>
                  <a:latin typeface="&quot;trebuchet ms&quot;,verdana,arial,sans-serif"/>
                </a:rPr>
                <a:t>Wed</a:t>
              </a:r>
            </a:p>
          </p:txBody>
        </p:sp>
        <p:sp>
          <p:nvSpPr>
            <p:cNvPr id="19" name="diagram:xychart:text.default:svg-21"/>
            <p:cNvSpPr txBox="1"/>
            <p:nvPr/>
          </p:nvSpPr>
          <p:spPr>
            <a:xfrm>
              <a:off x="7798601" y="6101059"/>
              <a:ext cx="259821" cy="18127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1189" b="0" i="0">
                  <a:solidFill>
                    <a:srgbClr val="131300">
                      <a:alpha val="100000"/>
                    </a:srgbClr>
                  </a:solidFill>
                  <a:latin typeface="&quot;trebuchet ms&quot;,verdana,arial,sans-serif"/>
                </a:rPr>
                <a:t>Thu</a:t>
              </a:r>
            </a:p>
          </p:txBody>
        </p:sp>
        <p:sp>
          <p:nvSpPr>
            <p:cNvPr id="20" name="diagram:xychart:text.default:svg-22"/>
            <p:cNvSpPr txBox="1"/>
            <p:nvPr/>
          </p:nvSpPr>
          <p:spPr>
            <a:xfrm>
              <a:off x="9303721" y="6101059"/>
              <a:ext cx="228098" cy="18127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1189" b="0" i="0">
                  <a:solidFill>
                    <a:srgbClr val="131300">
                      <a:alpha val="100000"/>
                    </a:srgbClr>
                  </a:solidFill>
                  <a:latin typeface="&quot;trebuchet ms&quot;,verdana,arial,sans-serif"/>
                </a:rPr>
                <a:t>Fri</a:t>
              </a:r>
            </a:p>
          </p:txBody>
        </p:sp>
        <p:cxnSp>
          <p:nvCxnSpPr>
            <p:cNvPr id="21" name="diagram:xychart:edge.default:svg-24:0"/>
            <p:cNvCxnSpPr/>
            <p:nvPr/>
          </p:nvCxnSpPr>
          <p:spPr>
            <a:xfrm>
              <a:off x="3460734" y="5993160"/>
              <a:ext cx="0" cy="53950"/>
            </a:xfrm>
            <a:prstGeom prst="line">
              <a:avLst/>
            </a:prstGeom>
            <a:ln w="21579">
              <a:solidFill>
                <a:srgbClr val="131300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diagram:xychart:edge.default:svg-25:0"/>
            <p:cNvCxnSpPr/>
            <p:nvPr/>
          </p:nvCxnSpPr>
          <p:spPr>
            <a:xfrm>
              <a:off x="4949993" y="5993160"/>
              <a:ext cx="0" cy="53950"/>
            </a:xfrm>
            <a:prstGeom prst="line">
              <a:avLst/>
            </a:prstGeom>
            <a:ln w="21579">
              <a:solidFill>
                <a:srgbClr val="131300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diagram:xychart:edge.default:svg-26:0"/>
            <p:cNvCxnSpPr/>
            <p:nvPr/>
          </p:nvCxnSpPr>
          <p:spPr>
            <a:xfrm>
              <a:off x="6439252" y="5993160"/>
              <a:ext cx="0" cy="53950"/>
            </a:xfrm>
            <a:prstGeom prst="line">
              <a:avLst/>
            </a:prstGeom>
            <a:ln w="21579">
              <a:solidFill>
                <a:srgbClr val="131300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diagram:xychart:edge.default:svg-27:0"/>
            <p:cNvCxnSpPr/>
            <p:nvPr/>
          </p:nvCxnSpPr>
          <p:spPr>
            <a:xfrm>
              <a:off x="7928512" y="5993160"/>
              <a:ext cx="0" cy="53950"/>
            </a:xfrm>
            <a:prstGeom prst="line">
              <a:avLst/>
            </a:prstGeom>
            <a:ln w="21579">
              <a:solidFill>
                <a:srgbClr val="131300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diagram:xychart:edge.default:svg-28:0"/>
            <p:cNvCxnSpPr/>
            <p:nvPr/>
          </p:nvCxnSpPr>
          <p:spPr>
            <a:xfrm>
              <a:off x="9417771" y="5993160"/>
              <a:ext cx="0" cy="53950"/>
            </a:xfrm>
            <a:prstGeom prst="line">
              <a:avLst/>
            </a:prstGeom>
            <a:ln w="21579">
              <a:solidFill>
                <a:srgbClr val="131300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diagram:xychart:edge.default:svg-31:0"/>
            <p:cNvCxnSpPr/>
            <p:nvPr/>
          </p:nvCxnSpPr>
          <p:spPr>
            <a:xfrm>
              <a:off x="2996767" y="1407444"/>
              <a:ext cx="0" cy="4564136"/>
            </a:xfrm>
            <a:prstGeom prst="line">
              <a:avLst/>
            </a:prstGeom>
            <a:ln w="21579">
              <a:solidFill>
                <a:srgbClr val="131300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diagram:xychart:text.default:svg-33"/>
            <p:cNvSpPr txBox="1"/>
            <p:nvPr/>
          </p:nvSpPr>
          <p:spPr>
            <a:xfrm>
              <a:off x="2711914" y="1403128"/>
              <a:ext cx="166164" cy="18127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r"/>
              <a:r>
                <a:rPr sz="1189" b="0" i="0">
                  <a:solidFill>
                    <a:srgbClr val="131300">
                      <a:alpha val="100000"/>
                    </a:srgbClr>
                  </a:solidFill>
                  <a:latin typeface="&quot;trebuchet ms&quot;,verdana,arial,sans-serif"/>
                </a:rPr>
                <a:t>20</a:t>
              </a:r>
            </a:p>
          </p:txBody>
        </p:sp>
        <p:sp>
          <p:nvSpPr>
            <p:cNvPr id="28" name="diagram:xychart:text.default:svg-34"/>
            <p:cNvSpPr txBox="1"/>
            <p:nvPr/>
          </p:nvSpPr>
          <p:spPr>
            <a:xfrm>
              <a:off x="2711914" y="1842278"/>
              <a:ext cx="166164" cy="18127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r"/>
              <a:r>
                <a:rPr sz="1189" b="0" i="0">
                  <a:solidFill>
                    <a:srgbClr val="131300">
                      <a:alpha val="100000"/>
                    </a:srgbClr>
                  </a:solidFill>
                  <a:latin typeface="&quot;trebuchet ms&quot;,verdana,arial,sans-serif"/>
                </a:rPr>
                <a:t>18</a:t>
              </a:r>
            </a:p>
          </p:txBody>
        </p:sp>
        <p:sp>
          <p:nvSpPr>
            <p:cNvPr id="29" name="diagram:xychart:text.default:svg-35"/>
            <p:cNvSpPr txBox="1"/>
            <p:nvPr/>
          </p:nvSpPr>
          <p:spPr>
            <a:xfrm>
              <a:off x="2711914" y="2281428"/>
              <a:ext cx="166164" cy="18127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r"/>
              <a:r>
                <a:rPr sz="1189" b="0" i="0">
                  <a:solidFill>
                    <a:srgbClr val="131300">
                      <a:alpha val="100000"/>
                    </a:srgbClr>
                  </a:solidFill>
                  <a:latin typeface="&quot;trebuchet ms&quot;,verdana,arial,sans-serif"/>
                </a:rPr>
                <a:t>16</a:t>
              </a:r>
            </a:p>
          </p:txBody>
        </p:sp>
        <p:sp>
          <p:nvSpPr>
            <p:cNvPr id="30" name="diagram:xychart:text.default:svg-36"/>
            <p:cNvSpPr txBox="1"/>
            <p:nvPr/>
          </p:nvSpPr>
          <p:spPr>
            <a:xfrm>
              <a:off x="2711914" y="2720577"/>
              <a:ext cx="166164" cy="18127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r"/>
              <a:r>
                <a:rPr sz="1189" b="0" i="0">
                  <a:solidFill>
                    <a:srgbClr val="131300">
                      <a:alpha val="100000"/>
                    </a:srgbClr>
                  </a:solidFill>
                  <a:latin typeface="&quot;trebuchet ms&quot;,verdana,arial,sans-serif"/>
                </a:rPr>
                <a:t>14</a:t>
              </a:r>
            </a:p>
          </p:txBody>
        </p:sp>
        <p:sp>
          <p:nvSpPr>
            <p:cNvPr id="31" name="diagram:xychart:text.default:svg-37"/>
            <p:cNvSpPr txBox="1"/>
            <p:nvPr/>
          </p:nvSpPr>
          <p:spPr>
            <a:xfrm>
              <a:off x="2711914" y="3159727"/>
              <a:ext cx="166164" cy="18127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r"/>
              <a:r>
                <a:rPr sz="1189" b="0" i="0">
                  <a:solidFill>
                    <a:srgbClr val="131300">
                      <a:alpha val="100000"/>
                    </a:srgbClr>
                  </a:solidFill>
                  <a:latin typeface="&quot;trebuchet ms&quot;,verdana,arial,sans-serif"/>
                </a:rPr>
                <a:t>12</a:t>
              </a:r>
            </a:p>
          </p:txBody>
        </p:sp>
        <p:sp>
          <p:nvSpPr>
            <p:cNvPr id="32" name="diagram:xychart:text.default:svg-38"/>
            <p:cNvSpPr txBox="1"/>
            <p:nvPr/>
          </p:nvSpPr>
          <p:spPr>
            <a:xfrm>
              <a:off x="2711914" y="3598877"/>
              <a:ext cx="166164" cy="18127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r"/>
              <a:r>
                <a:rPr sz="1189" b="0" i="0">
                  <a:solidFill>
                    <a:srgbClr val="131300">
                      <a:alpha val="100000"/>
                    </a:srgbClr>
                  </a:solidFill>
                  <a:latin typeface="&quot;trebuchet ms&quot;,verdana,arial,sans-serif"/>
                </a:rPr>
                <a:t>10</a:t>
              </a:r>
            </a:p>
          </p:txBody>
        </p:sp>
        <p:sp>
          <p:nvSpPr>
            <p:cNvPr id="33" name="diagram:xychart:text.default:svg-39"/>
            <p:cNvSpPr txBox="1"/>
            <p:nvPr/>
          </p:nvSpPr>
          <p:spPr>
            <a:xfrm>
              <a:off x="2794996" y="4038026"/>
              <a:ext cx="83082" cy="18127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r"/>
              <a:r>
                <a:rPr sz="1189" b="0" i="0">
                  <a:solidFill>
                    <a:srgbClr val="131300">
                      <a:alpha val="100000"/>
                    </a:srgbClr>
                  </a:solidFill>
                  <a:latin typeface="&quot;trebuchet ms&quot;,verdana,arial,sans-serif"/>
                </a:rPr>
                <a:t>8</a:t>
              </a:r>
            </a:p>
          </p:txBody>
        </p:sp>
        <p:sp>
          <p:nvSpPr>
            <p:cNvPr id="34" name="diagram:xychart:text.default:svg-40"/>
            <p:cNvSpPr txBox="1"/>
            <p:nvPr/>
          </p:nvSpPr>
          <p:spPr>
            <a:xfrm>
              <a:off x="2794996" y="4477176"/>
              <a:ext cx="83082" cy="18127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r"/>
              <a:r>
                <a:rPr sz="1189" b="0" i="0">
                  <a:solidFill>
                    <a:srgbClr val="131300">
                      <a:alpha val="100000"/>
                    </a:srgbClr>
                  </a:solidFill>
                  <a:latin typeface="&quot;trebuchet ms&quot;,verdana,arial,sans-serif"/>
                </a:rPr>
                <a:t>6</a:t>
              </a:r>
            </a:p>
          </p:txBody>
        </p:sp>
        <p:sp>
          <p:nvSpPr>
            <p:cNvPr id="35" name="diagram:xychart:text.default:svg-41"/>
            <p:cNvSpPr txBox="1"/>
            <p:nvPr/>
          </p:nvSpPr>
          <p:spPr>
            <a:xfrm>
              <a:off x="2794996" y="4916326"/>
              <a:ext cx="83082" cy="18127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r"/>
              <a:r>
                <a:rPr sz="1189" b="0" i="0">
                  <a:solidFill>
                    <a:srgbClr val="131300">
                      <a:alpha val="100000"/>
                    </a:srgbClr>
                  </a:solidFill>
                  <a:latin typeface="&quot;trebuchet ms&quot;,verdana,arial,sans-serif"/>
                </a:rPr>
                <a:t>4</a:t>
              </a:r>
            </a:p>
          </p:txBody>
        </p:sp>
        <p:sp>
          <p:nvSpPr>
            <p:cNvPr id="36" name="diagram:xychart:text.default:svg-42"/>
            <p:cNvSpPr txBox="1"/>
            <p:nvPr/>
          </p:nvSpPr>
          <p:spPr>
            <a:xfrm>
              <a:off x="2794996" y="5355476"/>
              <a:ext cx="83082" cy="18127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r"/>
              <a:r>
                <a:rPr sz="1189" b="0" i="0">
                  <a:solidFill>
                    <a:srgbClr val="131300">
                      <a:alpha val="100000"/>
                    </a:srgbClr>
                  </a:solidFill>
                  <a:latin typeface="&quot;trebuchet ms&quot;,verdana,arial,sans-serif"/>
                </a:rPr>
                <a:t>2</a:t>
              </a:r>
            </a:p>
          </p:txBody>
        </p:sp>
        <p:sp>
          <p:nvSpPr>
            <p:cNvPr id="37" name="diagram:xychart:text.default:svg-43"/>
            <p:cNvSpPr txBox="1"/>
            <p:nvPr/>
          </p:nvSpPr>
          <p:spPr>
            <a:xfrm>
              <a:off x="2794996" y="5794625"/>
              <a:ext cx="83082" cy="18127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r"/>
              <a:r>
                <a:rPr sz="1189" b="0" i="0">
                  <a:solidFill>
                    <a:srgbClr val="131300">
                      <a:alpha val="100000"/>
                    </a:srgbClr>
                  </a:solidFill>
                  <a:latin typeface="&quot;trebuchet ms&quot;,verdana,arial,sans-serif"/>
                </a:rPr>
                <a:t>0</a:t>
              </a:r>
            </a:p>
          </p:txBody>
        </p:sp>
        <p:cxnSp>
          <p:nvCxnSpPr>
            <p:cNvPr id="38" name="diagram:xychart:edge.default:svg-45:0"/>
            <p:cNvCxnSpPr/>
            <p:nvPr/>
          </p:nvCxnSpPr>
          <p:spPr>
            <a:xfrm flipH="1">
              <a:off x="2932028" y="1493763"/>
              <a:ext cx="53950" cy="0"/>
            </a:xfrm>
            <a:prstGeom prst="line">
              <a:avLst/>
            </a:prstGeom>
            <a:ln w="21579">
              <a:solidFill>
                <a:srgbClr val="131300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diagram:xychart:edge.default:svg-46:0"/>
            <p:cNvCxnSpPr/>
            <p:nvPr/>
          </p:nvCxnSpPr>
          <p:spPr>
            <a:xfrm flipH="1">
              <a:off x="2932028" y="1932913"/>
              <a:ext cx="53950" cy="0"/>
            </a:xfrm>
            <a:prstGeom prst="line">
              <a:avLst/>
            </a:prstGeom>
            <a:ln w="21579">
              <a:solidFill>
                <a:srgbClr val="131300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diagram:xychart:edge.default:svg-47:0"/>
            <p:cNvCxnSpPr/>
            <p:nvPr/>
          </p:nvCxnSpPr>
          <p:spPr>
            <a:xfrm flipH="1">
              <a:off x="2932028" y="2372063"/>
              <a:ext cx="53950" cy="0"/>
            </a:xfrm>
            <a:prstGeom prst="line">
              <a:avLst/>
            </a:prstGeom>
            <a:ln w="21579">
              <a:solidFill>
                <a:srgbClr val="131300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diagram:xychart:edge.default:svg-48:0"/>
            <p:cNvCxnSpPr/>
            <p:nvPr/>
          </p:nvCxnSpPr>
          <p:spPr>
            <a:xfrm flipH="1">
              <a:off x="2932028" y="2811213"/>
              <a:ext cx="53950" cy="0"/>
            </a:xfrm>
            <a:prstGeom prst="line">
              <a:avLst/>
            </a:prstGeom>
            <a:ln w="21579">
              <a:solidFill>
                <a:srgbClr val="131300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diagram:xychart:edge.default:svg-49:0"/>
            <p:cNvCxnSpPr/>
            <p:nvPr/>
          </p:nvCxnSpPr>
          <p:spPr>
            <a:xfrm flipH="1">
              <a:off x="2932028" y="3250362"/>
              <a:ext cx="53950" cy="0"/>
            </a:xfrm>
            <a:prstGeom prst="line">
              <a:avLst/>
            </a:prstGeom>
            <a:ln w="21579">
              <a:solidFill>
                <a:srgbClr val="131300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diagram:xychart:edge.default:svg-50:0"/>
            <p:cNvCxnSpPr/>
            <p:nvPr/>
          </p:nvCxnSpPr>
          <p:spPr>
            <a:xfrm flipH="1">
              <a:off x="2932028" y="3689512"/>
              <a:ext cx="53950" cy="0"/>
            </a:xfrm>
            <a:prstGeom prst="line">
              <a:avLst/>
            </a:prstGeom>
            <a:ln w="21579">
              <a:solidFill>
                <a:srgbClr val="131300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diagram:xychart:edge.default:svg-51:0"/>
            <p:cNvCxnSpPr/>
            <p:nvPr/>
          </p:nvCxnSpPr>
          <p:spPr>
            <a:xfrm flipH="1">
              <a:off x="2932028" y="4128662"/>
              <a:ext cx="53950" cy="0"/>
            </a:xfrm>
            <a:prstGeom prst="line">
              <a:avLst/>
            </a:prstGeom>
            <a:ln w="21579">
              <a:solidFill>
                <a:srgbClr val="131300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diagram:xychart:edge.default:svg-52:0"/>
            <p:cNvCxnSpPr/>
            <p:nvPr/>
          </p:nvCxnSpPr>
          <p:spPr>
            <a:xfrm flipH="1">
              <a:off x="2932028" y="4567812"/>
              <a:ext cx="53950" cy="0"/>
            </a:xfrm>
            <a:prstGeom prst="line">
              <a:avLst/>
            </a:prstGeom>
            <a:ln w="21579">
              <a:solidFill>
                <a:srgbClr val="131300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diagram:xychart:edge.default:svg-53:0"/>
            <p:cNvCxnSpPr/>
            <p:nvPr/>
          </p:nvCxnSpPr>
          <p:spPr>
            <a:xfrm flipH="1">
              <a:off x="2932028" y="5006961"/>
              <a:ext cx="53950" cy="0"/>
            </a:xfrm>
            <a:prstGeom prst="line">
              <a:avLst/>
            </a:prstGeom>
            <a:ln w="21579">
              <a:solidFill>
                <a:srgbClr val="131300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diagram:xychart:edge.default:svg-54:0"/>
            <p:cNvCxnSpPr/>
            <p:nvPr/>
          </p:nvCxnSpPr>
          <p:spPr>
            <a:xfrm flipH="1">
              <a:off x="2932028" y="5446111"/>
              <a:ext cx="53950" cy="0"/>
            </a:xfrm>
            <a:prstGeom prst="line">
              <a:avLst/>
            </a:prstGeom>
            <a:ln w="21579">
              <a:solidFill>
                <a:srgbClr val="131300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diagram:xychart:edge.default:svg-55:0"/>
            <p:cNvCxnSpPr/>
            <p:nvPr/>
          </p:nvCxnSpPr>
          <p:spPr>
            <a:xfrm flipH="1">
              <a:off x="2932028" y="5885261"/>
              <a:ext cx="53950" cy="0"/>
            </a:xfrm>
            <a:prstGeom prst="line">
              <a:avLst/>
            </a:prstGeom>
            <a:ln w="21579">
              <a:solidFill>
                <a:srgbClr val="131300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diagram:xychart:text.default:svg-57"/>
            <p:cNvSpPr txBox="1"/>
            <p:nvPr/>
          </p:nvSpPr>
          <p:spPr>
            <a:xfrm rot="16200000">
              <a:off x="2232116" y="3585929"/>
              <a:ext cx="486841" cy="20716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1359" b="0" i="0">
                  <a:solidFill>
                    <a:srgbClr val="131300">
                      <a:alpha val="100000"/>
                    </a:srgbClr>
                  </a:solidFill>
                  <a:latin typeface="&quot;trebuchet ms&quot;,verdana,arial,sans-serif"/>
                </a:rPr>
                <a:t>Tasks</a:t>
              </a:r>
            </a:p>
          </p:txBody>
        </p:sp>
      </p:grpSp>
    </p:spTree>
  </p:cSld>
  <p:clrMapOvr>
    <a:masterClrMapping/>
  </p:clrMapOvr>
</p:sld>
</file>

<file path=ppt/slides/slide1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66928" y="219456"/>
            <a:ext cx="8961120" cy="5029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3500" b="1">
                <a:solidFill>
                  <a:srgbClr val="17243B"/>
                </a:solidFill>
                <a:latin typeface="Aptos Display"/>
              </a:rPr>
              <a:t>Block Diagram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372600" y="283464"/>
            <a:ext cx="224028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1100">
                <a:solidFill>
                  <a:srgbClr val="64748B"/>
                </a:solidFill>
                <a:latin typeface="Aptos"/>
              </a:rPr>
              <a:t>block · Official → editable shapes</a:t>
            </a:r>
          </a:p>
        </p:txBody>
      </p:sp>
      <p:grpSp>
        <p:nvGrpSpPr>
          <p:cNvPr id="12" name="diagram:block"/>
          <p:cNvGrpSpPr/>
          <p:nvPr/>
        </p:nvGrpSpPr>
        <p:grpSpPr>
          <a:xfrm>
            <a:off x="566928" y="2995686"/>
            <a:ext cx="11055095" cy="1268962"/>
            <a:chOff x="566928" y="2995686"/>
            <a:chExt cx="11055095" cy="1268962"/>
          </a:xfrm>
        </p:grpSpPr>
        <p:sp>
          <p:nvSpPr>
            <p:cNvPr id="4" name="diagram:block:node.default:input"/>
            <p:cNvSpPr/>
            <p:nvPr/>
          </p:nvSpPr>
          <p:spPr>
            <a:xfrm>
              <a:off x="566928" y="2995686"/>
              <a:ext cx="3473538" cy="1268962"/>
            </a:xfrm>
            <a:prstGeom prst="rect">
              <a:avLst/>
            </a:prstGeom>
            <a:solidFill>
              <a:srgbClr val="ECECFF">
                <a:alpha val="100000"/>
              </a:srgbClr>
            </a:solidFill>
            <a:ln w="39655">
              <a:solidFill>
                <a:srgbClr val="9370DB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5" name="diagram:block:text.default:input"/>
            <p:cNvSpPr txBox="1"/>
            <p:nvPr/>
          </p:nvSpPr>
          <p:spPr>
            <a:xfrm>
              <a:off x="1404104" y="3109137"/>
              <a:ext cx="1799184" cy="1042061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4000" b="0" i="0">
                  <a:solidFill>
                    <a:srgbClr val="333333">
                      <a:alpha val="100000"/>
                    </a:srgbClr>
                  </a:solidFill>
                  <a:latin typeface="&quot;trebuchet ms&quot;,verdana,arial,sans-serif"/>
                </a:rPr>
                <a:t>Input</a:t>
              </a:r>
            </a:p>
          </p:txBody>
        </p:sp>
        <p:sp>
          <p:nvSpPr>
            <p:cNvPr id="6" name="diagram:block:node.default:process"/>
            <p:cNvSpPr/>
            <p:nvPr/>
          </p:nvSpPr>
          <p:spPr>
            <a:xfrm>
              <a:off x="4357706" y="2995686"/>
              <a:ext cx="3473538" cy="1268962"/>
            </a:xfrm>
            <a:prstGeom prst="rect">
              <a:avLst/>
            </a:prstGeom>
            <a:solidFill>
              <a:srgbClr val="ECECFF">
                <a:alpha val="100000"/>
              </a:srgbClr>
            </a:solidFill>
            <a:ln w="39655">
              <a:solidFill>
                <a:srgbClr val="9370DB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7" name="diagram:block:text.default:process"/>
            <p:cNvSpPr txBox="1"/>
            <p:nvPr/>
          </p:nvSpPr>
          <p:spPr>
            <a:xfrm>
              <a:off x="4516327" y="3154306"/>
              <a:ext cx="3156297" cy="95172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4000" b="0" i="0">
                  <a:solidFill>
                    <a:srgbClr val="333333">
                      <a:alpha val="100000"/>
                    </a:srgbClr>
                  </a:solidFill>
                  <a:latin typeface="&quot;trebuchet ms&quot;,verdana,arial,sans-serif"/>
                </a:rPr>
                <a:t>Transform</a:t>
              </a:r>
            </a:p>
          </p:txBody>
        </p:sp>
        <p:sp>
          <p:nvSpPr>
            <p:cNvPr id="8" name="diagram:block:node.default:output"/>
            <p:cNvSpPr/>
            <p:nvPr/>
          </p:nvSpPr>
          <p:spPr>
            <a:xfrm>
              <a:off x="8148485" y="2995686"/>
              <a:ext cx="3473538" cy="1268962"/>
            </a:xfrm>
            <a:prstGeom prst="rect">
              <a:avLst/>
            </a:prstGeom>
            <a:solidFill>
              <a:srgbClr val="ECECFF">
                <a:alpha val="100000"/>
              </a:srgbClr>
            </a:solidFill>
            <a:ln w="39655">
              <a:solidFill>
                <a:srgbClr val="9370DB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9" name="diagram:block:text.default:output"/>
            <p:cNvSpPr txBox="1"/>
            <p:nvPr/>
          </p:nvSpPr>
          <p:spPr>
            <a:xfrm>
              <a:off x="8783277" y="3154306"/>
              <a:ext cx="2203955" cy="95172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4000" b="0" i="0">
                  <a:solidFill>
                    <a:srgbClr val="333333">
                      <a:alpha val="100000"/>
                    </a:srgbClr>
                  </a:solidFill>
                  <a:latin typeface="&quot;trebuchet ms&quot;,verdana,arial,sans-serif"/>
                </a:rPr>
                <a:t>Output</a:t>
              </a:r>
            </a:p>
          </p:txBody>
        </p:sp>
        <p:cxnSp>
          <p:nvCxnSpPr>
            <p:cNvPr id="10" name="diagram:block:edge.default:1-input-process:0"/>
            <p:cNvCxnSpPr/>
            <p:nvPr/>
          </p:nvCxnSpPr>
          <p:spPr>
            <a:xfrm>
              <a:off x="4040466" y="3630168"/>
              <a:ext cx="317240" cy="0"/>
            </a:xfrm>
            <a:prstGeom prst="line">
              <a:avLst/>
            </a:prstGeom>
            <a:ln w="39655">
              <a:solidFill>
                <a:srgbClr val="333333">
                  <a:alpha val="100000"/>
                </a:srgbClr>
              </a:solidFill>
              <a:tailEnd type="triangl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diagram:block:edge.default:1-process-output:0"/>
            <p:cNvCxnSpPr/>
            <p:nvPr/>
          </p:nvCxnSpPr>
          <p:spPr>
            <a:xfrm>
              <a:off x="7831245" y="3630168"/>
              <a:ext cx="317240" cy="0"/>
            </a:xfrm>
            <a:prstGeom prst="line">
              <a:avLst/>
            </a:prstGeom>
            <a:ln w="39655">
              <a:solidFill>
                <a:srgbClr val="333333">
                  <a:alpha val="100000"/>
                </a:srgbClr>
              </a:solidFill>
              <a:tailEnd type="triangl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66928" y="219456"/>
            <a:ext cx="8961120" cy="5029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3500" b="1">
                <a:solidFill>
                  <a:srgbClr val="17243B"/>
                </a:solidFill>
                <a:latin typeface="Aptos Display"/>
              </a:rPr>
              <a:t>Swimlanes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372600" y="283464"/>
            <a:ext cx="224028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1100">
                <a:solidFill>
                  <a:srgbClr val="64748B"/>
                </a:solidFill>
                <a:latin typeface="Aptos"/>
              </a:rPr>
              <a:t>swimlanes · Official → editable shapes</a:t>
            </a:r>
          </a:p>
        </p:txBody>
      </p:sp>
      <p:grpSp>
        <p:nvGrpSpPr>
          <p:cNvPr id="30" name="diagram:swimlanes"/>
          <p:cNvGrpSpPr/>
          <p:nvPr/>
        </p:nvGrpSpPr>
        <p:grpSpPr>
          <a:xfrm>
            <a:off x="931675" y="932688"/>
            <a:ext cx="10325600" cy="5394959"/>
            <a:chOff x="931675" y="932688"/>
            <a:chExt cx="10325600" cy="5394959"/>
          </a:xfrm>
        </p:grpSpPr>
        <p:sp>
          <p:nvSpPr>
            <p:cNvPr id="4" name="diagram:swimlanes:group.default:Operations"/>
            <p:cNvSpPr/>
            <p:nvPr/>
          </p:nvSpPr>
          <p:spPr>
            <a:xfrm>
              <a:off x="1333211" y="3093054"/>
              <a:ext cx="9924064" cy="3234593"/>
            </a:xfrm>
            <a:prstGeom prst="roundRect">
              <a:avLst>
                <a:gd name="adj" fmla="val 6000"/>
              </a:avLst>
            </a:prstGeom>
            <a:noFill/>
            <a:ln w="12548">
              <a:solidFill>
                <a:srgbClr val="AAAA33">
                  <a:alpha val="100000"/>
                </a:srgbClr>
              </a:solidFill>
              <a:prstDash val="dash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5" name="diagram:swimlanes:group.default:Operations:label"/>
            <p:cNvSpPr txBox="1"/>
            <p:nvPr/>
          </p:nvSpPr>
          <p:spPr>
            <a:xfrm>
              <a:off x="1406363" y="3111342"/>
              <a:ext cx="9777760" cy="320040"/>
            </a:xfrm>
            <a:prstGeom prst="rect">
              <a:avLst/>
            </a:prstGeom>
            <a:noFill/>
          </p:spPr>
          <p:txBody>
            <a:bodyPr wrap="none" lIns="109728" rIns="109728" tIns="36576" bIns="36576" anchor="ctr">
              <a:spAutoFit/>
            </a:bodyPr>
            <a:lstStyle/>
            <a:p>
              <a:pPr algn="l"/>
              <a:r>
                <a:rPr sz="1580" b="0" i="0">
                  <a:solidFill>
                    <a:srgbClr val="1F2D4D">
                      <a:alpha val="100000"/>
                    </a:srgbClr>
                  </a:solidFill>
                  <a:latin typeface="&quot;trebuchet ms&quot;,verdana,arial,sans-serif"/>
                </a:rPr>
                <a:t/>
              </a:r>
            </a:p>
          </p:txBody>
        </p:sp>
        <p:sp>
          <p:nvSpPr>
            <p:cNvPr id="6" name="diagram:swimlanes:group.default:Operations"/>
            <p:cNvSpPr/>
            <p:nvPr/>
          </p:nvSpPr>
          <p:spPr>
            <a:xfrm>
              <a:off x="931675" y="3093054"/>
              <a:ext cx="401536" cy="3234593"/>
            </a:xfrm>
            <a:prstGeom prst="roundRect">
              <a:avLst>
                <a:gd name="adj" fmla="val 6000"/>
              </a:avLst>
            </a:prstGeom>
            <a:noFill/>
            <a:ln w="12548">
              <a:solidFill>
                <a:srgbClr val="AAAA33">
                  <a:alpha val="100000"/>
                </a:srgbClr>
              </a:solidFill>
              <a:prstDash val="dash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7" name="diagram:swimlanes:group.default:Operations:label"/>
            <p:cNvSpPr txBox="1"/>
            <p:nvPr/>
          </p:nvSpPr>
          <p:spPr>
            <a:xfrm>
              <a:off x="1004827" y="3111342"/>
              <a:ext cx="255232" cy="320040"/>
            </a:xfrm>
            <a:prstGeom prst="rect">
              <a:avLst/>
            </a:prstGeom>
            <a:noFill/>
          </p:spPr>
          <p:txBody>
            <a:bodyPr wrap="none" lIns="109728" rIns="109728" tIns="36576" bIns="36576" anchor="ctr">
              <a:spAutoFit/>
            </a:bodyPr>
            <a:lstStyle/>
            <a:p>
              <a:pPr algn="l"/>
              <a:r>
                <a:rPr sz="1580" b="0" i="0">
                  <a:solidFill>
                    <a:srgbClr val="1F2D4D">
                      <a:alpha val="100000"/>
                    </a:srgbClr>
                  </a:solidFill>
                  <a:latin typeface="&quot;trebuchet ms&quot;,verdana,arial,sans-serif"/>
                </a:rPr>
                <a:t/>
              </a:r>
            </a:p>
          </p:txBody>
        </p:sp>
        <p:sp>
          <p:nvSpPr>
            <p:cNvPr id="8" name="diagram:swimlanes:text.default:Operations"/>
            <p:cNvSpPr txBox="1"/>
            <p:nvPr/>
          </p:nvSpPr>
          <p:spPr>
            <a:xfrm>
              <a:off x="981867" y="4158434"/>
              <a:ext cx="301152" cy="110383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1580" b="0" i="0">
                  <a:solidFill>
                    <a:srgbClr val="333333">
                      <a:alpha val="100000"/>
                    </a:srgbClr>
                  </a:solidFill>
                  <a:latin typeface="&quot;trebuchet ms&quot;,verdana,arial,sans-serif"/>
                </a:rPr>
                <a:t>Operations</a:t>
              </a:r>
            </a:p>
          </p:txBody>
        </p:sp>
        <p:sp>
          <p:nvSpPr>
            <p:cNvPr id="9" name="diagram:swimlanes:group.default:Customer"/>
            <p:cNvSpPr/>
            <p:nvPr/>
          </p:nvSpPr>
          <p:spPr>
            <a:xfrm>
              <a:off x="1333211" y="932688"/>
              <a:ext cx="9924064" cy="2160366"/>
            </a:xfrm>
            <a:prstGeom prst="roundRect">
              <a:avLst>
                <a:gd name="adj" fmla="val 6000"/>
              </a:avLst>
            </a:prstGeom>
            <a:noFill/>
            <a:ln w="12548">
              <a:solidFill>
                <a:srgbClr val="AAAA33">
                  <a:alpha val="100000"/>
                </a:srgbClr>
              </a:solidFill>
              <a:prstDash val="dash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10" name="diagram:swimlanes:group.default:Customer:label"/>
            <p:cNvSpPr txBox="1"/>
            <p:nvPr/>
          </p:nvSpPr>
          <p:spPr>
            <a:xfrm>
              <a:off x="1406363" y="950976"/>
              <a:ext cx="9777760" cy="320040"/>
            </a:xfrm>
            <a:prstGeom prst="rect">
              <a:avLst/>
            </a:prstGeom>
            <a:noFill/>
          </p:spPr>
          <p:txBody>
            <a:bodyPr wrap="none" lIns="109728" rIns="109728" tIns="36576" bIns="36576" anchor="ctr">
              <a:spAutoFit/>
            </a:bodyPr>
            <a:lstStyle/>
            <a:p>
              <a:pPr algn="l"/>
              <a:r>
                <a:rPr sz="1580" b="0" i="0">
                  <a:solidFill>
                    <a:srgbClr val="1F2D4D">
                      <a:alpha val="100000"/>
                    </a:srgbClr>
                  </a:solidFill>
                  <a:latin typeface="&quot;trebuchet ms&quot;,verdana,arial,sans-serif"/>
                </a:rPr>
                <a:t/>
              </a:r>
            </a:p>
          </p:txBody>
        </p:sp>
        <p:sp>
          <p:nvSpPr>
            <p:cNvPr id="11" name="diagram:swimlanes:group.default:Customer"/>
            <p:cNvSpPr/>
            <p:nvPr/>
          </p:nvSpPr>
          <p:spPr>
            <a:xfrm>
              <a:off x="931675" y="932688"/>
              <a:ext cx="401536" cy="2160366"/>
            </a:xfrm>
            <a:prstGeom prst="roundRect">
              <a:avLst>
                <a:gd name="adj" fmla="val 6000"/>
              </a:avLst>
            </a:prstGeom>
            <a:noFill/>
            <a:ln w="12548">
              <a:solidFill>
                <a:srgbClr val="AAAA33">
                  <a:alpha val="100000"/>
                </a:srgbClr>
              </a:solidFill>
              <a:prstDash val="dash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12" name="diagram:swimlanes:group.default:Customer:label"/>
            <p:cNvSpPr txBox="1"/>
            <p:nvPr/>
          </p:nvSpPr>
          <p:spPr>
            <a:xfrm>
              <a:off x="1004827" y="950976"/>
              <a:ext cx="255232" cy="320040"/>
            </a:xfrm>
            <a:prstGeom prst="rect">
              <a:avLst/>
            </a:prstGeom>
            <a:noFill/>
          </p:spPr>
          <p:txBody>
            <a:bodyPr wrap="none" lIns="109728" rIns="109728" tIns="36576" bIns="36576" anchor="ctr">
              <a:spAutoFit/>
            </a:bodyPr>
            <a:lstStyle/>
            <a:p>
              <a:pPr algn="l"/>
              <a:r>
                <a:rPr sz="1580" b="0" i="0">
                  <a:solidFill>
                    <a:srgbClr val="1F2D4D">
                      <a:alpha val="100000"/>
                    </a:srgbClr>
                  </a:solidFill>
                  <a:latin typeface="&quot;trebuchet ms&quot;,verdana,arial,sans-serif"/>
                </a:rPr>
                <a:t/>
              </a:r>
            </a:p>
          </p:txBody>
        </p:sp>
        <p:sp>
          <p:nvSpPr>
            <p:cNvPr id="13" name="diagram:swimlanes:text.default:Customer"/>
            <p:cNvSpPr txBox="1"/>
            <p:nvPr/>
          </p:nvSpPr>
          <p:spPr>
            <a:xfrm>
              <a:off x="981867" y="1525263"/>
              <a:ext cx="301152" cy="975215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1580" b="0" i="0">
                  <a:solidFill>
                    <a:srgbClr val="333333">
                      <a:alpha val="100000"/>
                    </a:srgbClr>
                  </a:solidFill>
                  <a:latin typeface="&quot;trebuchet ms&quot;,verdana,arial,sans-serif"/>
                </a:rPr>
                <a:t>Customer</a:t>
              </a:r>
            </a:p>
          </p:txBody>
        </p:sp>
        <p:cxnSp>
          <p:nvCxnSpPr>
            <p:cNvPr id="14" name="diagram:swimlanes:edge.default:request--review:0"/>
            <p:cNvCxnSpPr/>
            <p:nvPr/>
          </p:nvCxnSpPr>
          <p:spPr>
            <a:xfrm>
              <a:off x="4695616" y="2062009"/>
              <a:ext cx="380" cy="2067984"/>
            </a:xfrm>
            <a:prstGeom prst="line">
              <a:avLst/>
            </a:prstGeom>
            <a:ln w="12548">
              <a:solidFill>
                <a:srgbClr val="333333">
                  <a:alpha val="100000"/>
                </a:srgbClr>
              </a:solidFill>
              <a:tailEnd type="triangl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diagram:swimlanes:edge.default:review--fulfill:0"/>
            <p:cNvCxnSpPr/>
            <p:nvPr/>
          </p:nvCxnSpPr>
          <p:spPr>
            <a:xfrm>
              <a:off x="5571526" y="5000009"/>
              <a:ext cx="3835604" cy="0"/>
            </a:xfrm>
            <a:prstGeom prst="line">
              <a:avLst/>
            </a:prstGeom>
            <a:ln w="12548">
              <a:solidFill>
                <a:srgbClr val="333333">
                  <a:alpha val="100000"/>
                </a:srgbClr>
              </a:solidFill>
              <a:tailEnd type="triangl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diagram:swimlanes:edge.default:review--fulfill"/>
            <p:cNvSpPr/>
            <p:nvPr/>
          </p:nvSpPr>
          <p:spPr>
            <a:xfrm>
              <a:off x="7489328" y="5000009"/>
              <a:ext cx="1254" cy="1254"/>
            </a:xfrm>
            <a:prstGeom prst="rect">
              <a:avLst/>
            </a:prstGeom>
            <a:solidFill>
              <a:srgbClr val="E8E8E8">
                <a:alpha val="40000"/>
              </a:srgbClr>
            </a:solidFill>
            <a:ln w="17567">
              <a:solidFill>
                <a:srgbClr val="333333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27" name="diagram:swimlanes:edge.label:review--fulfill"/>
            <p:cNvSpPr txBox="1"/>
            <p:nvPr/>
          </p:nvSpPr>
          <p:spPr>
            <a:xfrm>
              <a:off x="7241398" y="4835417"/>
              <a:ext cx="495859" cy="329184"/>
            </a:xfrm>
            <a:prstGeom prst="rect">
              <a:avLst/>
            </a:prstGeom>
            <a:solidFill>
              <a:srgbClr val="FFFFFF">
                <a:alpha val="100000"/>
              </a:srgbClr>
            </a:solidFill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1580" b="0" i="0">
                  <a:solidFill>
                    <a:srgbClr val="333333">
                      <a:alpha val="100000"/>
                    </a:srgbClr>
                  </a:solidFill>
                  <a:latin typeface="&quot;trebuchet ms&quot;,verdana,arial,sans-serif"/>
                </a:rPr>
                <a:t>Yes</a:t>
              </a:r>
            </a:p>
          </p:txBody>
        </p:sp>
        <p:cxnSp>
          <p:nvCxnSpPr>
            <p:cNvPr id="16" name="diagram:swimlanes:edge.default:fulfill--receive:0"/>
            <p:cNvCxnSpPr/>
            <p:nvPr/>
          </p:nvCxnSpPr>
          <p:spPr>
            <a:xfrm flipV="1">
              <a:off x="10046393" y="2062009"/>
              <a:ext cx="0" cy="2599203"/>
            </a:xfrm>
            <a:prstGeom prst="line">
              <a:avLst/>
            </a:prstGeom>
            <a:ln w="12548">
              <a:solidFill>
                <a:srgbClr val="333333">
                  <a:alpha val="100000"/>
                </a:srgbClr>
              </a:solidFill>
              <a:tailEnd type="triangl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diagram:swimlanes:edge.default:review--request:0"/>
            <p:cNvCxnSpPr/>
            <p:nvPr/>
          </p:nvCxnSpPr>
          <p:spPr>
            <a:xfrm flipV="1">
              <a:off x="4840919" y="2062009"/>
              <a:ext cx="5850" cy="2207393"/>
            </a:xfrm>
            <a:prstGeom prst="line">
              <a:avLst/>
            </a:prstGeom>
            <a:ln w="12548">
              <a:solidFill>
                <a:srgbClr val="333333">
                  <a:alpha val="100000"/>
                </a:srgbClr>
              </a:solidFill>
              <a:tailEnd type="triangl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diagram:swimlanes:edge.default:review--request"/>
            <p:cNvSpPr/>
            <p:nvPr/>
          </p:nvSpPr>
          <p:spPr>
            <a:xfrm>
              <a:off x="4869817" y="3608576"/>
              <a:ext cx="1254" cy="1254"/>
            </a:xfrm>
            <a:prstGeom prst="rect">
              <a:avLst/>
            </a:prstGeom>
            <a:solidFill>
              <a:srgbClr val="E8E8E8">
                <a:alpha val="40000"/>
              </a:srgbClr>
            </a:solidFill>
            <a:ln w="17567">
              <a:solidFill>
                <a:srgbClr val="333333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29" name="diagram:swimlanes:edge.label:review--request"/>
            <p:cNvSpPr txBox="1"/>
            <p:nvPr/>
          </p:nvSpPr>
          <p:spPr>
            <a:xfrm>
              <a:off x="4677099" y="3443984"/>
              <a:ext cx="385437" cy="329184"/>
            </a:xfrm>
            <a:prstGeom prst="rect">
              <a:avLst/>
            </a:prstGeom>
            <a:solidFill>
              <a:srgbClr val="FFFFFF">
                <a:alpha val="100000"/>
              </a:srgbClr>
            </a:solidFill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1580" b="0" i="0">
                  <a:solidFill>
                    <a:srgbClr val="333333">
                      <a:alpha val="100000"/>
                    </a:srgbClr>
                  </a:solidFill>
                  <a:latin typeface="&quot;trebuchet ms&quot;,verdana,arial,sans-serif"/>
                </a:rPr>
                <a:t>No</a:t>
              </a:r>
            </a:p>
          </p:txBody>
        </p:sp>
        <p:sp>
          <p:nvSpPr>
            <p:cNvPr id="18" name="diagram:swimlanes:node.default:request"/>
            <p:cNvSpPr/>
            <p:nvPr/>
          </p:nvSpPr>
          <p:spPr>
            <a:xfrm>
              <a:off x="3549531" y="1384416"/>
              <a:ext cx="2292169" cy="677592"/>
            </a:xfrm>
            <a:prstGeom prst="rect">
              <a:avLst/>
            </a:prstGeom>
            <a:solidFill>
              <a:srgbClr val="ECECFF">
                <a:alpha val="100000"/>
              </a:srgbClr>
            </a:solidFill>
            <a:ln w="12548">
              <a:solidFill>
                <a:srgbClr val="9370DB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19" name="diagram:swimlanes:text.default:request"/>
            <p:cNvSpPr txBox="1"/>
            <p:nvPr/>
          </p:nvSpPr>
          <p:spPr>
            <a:xfrm>
              <a:off x="3925971" y="1572636"/>
              <a:ext cx="1539288" cy="30115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1580" b="0" i="0">
                  <a:solidFill>
                    <a:srgbClr val="333333">
                      <a:alpha val="100000"/>
                    </a:srgbClr>
                  </a:solidFill>
                  <a:latin typeface="&quot;trebuchet ms&quot;,verdana,arial,sans-serif"/>
                </a:rPr>
                <a:t>Submit request</a:t>
              </a:r>
            </a:p>
          </p:txBody>
        </p:sp>
        <p:sp>
          <p:nvSpPr>
            <p:cNvPr id="20" name="diagram:swimlanes:node.default:receive"/>
            <p:cNvSpPr/>
            <p:nvPr/>
          </p:nvSpPr>
          <p:spPr>
            <a:xfrm>
              <a:off x="8960990" y="1384416"/>
              <a:ext cx="2170806" cy="677592"/>
            </a:xfrm>
            <a:prstGeom prst="rect">
              <a:avLst/>
            </a:prstGeom>
            <a:solidFill>
              <a:srgbClr val="ECECFF">
                <a:alpha val="100000"/>
              </a:srgbClr>
            </a:solidFill>
            <a:ln w="12548">
              <a:solidFill>
                <a:srgbClr val="9370DB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21" name="diagram:swimlanes:text.default:receive"/>
            <p:cNvSpPr txBox="1"/>
            <p:nvPr/>
          </p:nvSpPr>
          <p:spPr>
            <a:xfrm>
              <a:off x="9337430" y="1572636"/>
              <a:ext cx="1417925" cy="30115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1580" b="0" i="0">
                  <a:solidFill>
                    <a:srgbClr val="333333">
                      <a:alpha val="100000"/>
                    </a:srgbClr>
                  </a:solidFill>
                  <a:latin typeface="&quot;trebuchet ms&quot;,verdana,arial,sans-serif"/>
                </a:rPr>
                <a:t>Receive result</a:t>
              </a:r>
            </a:p>
          </p:txBody>
        </p:sp>
        <p:sp>
          <p:nvSpPr>
            <p:cNvPr id="22" name="diagram:swimlanes:node.default:review"/>
            <p:cNvSpPr/>
            <p:nvPr/>
          </p:nvSpPr>
          <p:spPr>
            <a:xfrm>
              <a:off x="3825979" y="4124099"/>
              <a:ext cx="1751820" cy="1751820"/>
            </a:xfrm>
            <a:prstGeom prst="diamond">
              <a:avLst/>
            </a:prstGeom>
            <a:solidFill>
              <a:srgbClr val="ECECFF">
                <a:alpha val="100000"/>
              </a:srgbClr>
            </a:solidFill>
            <a:ln w="12548">
              <a:solidFill>
                <a:srgbClr val="9370DB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23" name="diagram:swimlanes:text.default:review"/>
            <p:cNvSpPr txBox="1"/>
            <p:nvPr/>
          </p:nvSpPr>
          <p:spPr>
            <a:xfrm>
              <a:off x="4158502" y="4849433"/>
              <a:ext cx="1074227" cy="30115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1580" b="0" i="0">
                  <a:solidFill>
                    <a:srgbClr val="333333">
                      <a:alpha val="100000"/>
                    </a:srgbClr>
                  </a:solidFill>
                  <a:latin typeface="&quot;trebuchet ms&quot;,verdana,arial,sans-serif"/>
                </a:rPr>
                <a:t>Complete?</a:t>
              </a:r>
            </a:p>
          </p:txBody>
        </p:sp>
        <p:sp>
          <p:nvSpPr>
            <p:cNvPr id="24" name="diagram:swimlanes:node.default:fulfill"/>
            <p:cNvSpPr/>
            <p:nvPr/>
          </p:nvSpPr>
          <p:spPr>
            <a:xfrm>
              <a:off x="9407130" y="4661212"/>
              <a:ext cx="1278525" cy="677592"/>
            </a:xfrm>
            <a:prstGeom prst="rect">
              <a:avLst/>
            </a:prstGeom>
            <a:solidFill>
              <a:srgbClr val="ECECFF">
                <a:alpha val="100000"/>
              </a:srgbClr>
            </a:solidFill>
            <a:ln w="12548">
              <a:solidFill>
                <a:srgbClr val="9370DB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25" name="diagram:swimlanes:text.default:fulfill"/>
            <p:cNvSpPr txBox="1"/>
            <p:nvPr/>
          </p:nvSpPr>
          <p:spPr>
            <a:xfrm>
              <a:off x="9783571" y="4849433"/>
              <a:ext cx="525644" cy="30115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1580" b="0" i="0">
                  <a:solidFill>
                    <a:srgbClr val="333333">
                      <a:alpha val="100000"/>
                    </a:srgbClr>
                  </a:solidFill>
                  <a:latin typeface="&quot;trebuchet ms&quot;,verdana,arial,sans-serif"/>
                </a:rPr>
                <a:t>Fulfill</a:t>
              </a:r>
            </a:p>
          </p:txBody>
        </p:sp>
      </p:grpSp>
    </p:spTree>
  </p:cSld>
  <p:clrMapOvr>
    <a:masterClrMapping/>
  </p:clrMapOvr>
</p:sld>
</file>

<file path=ppt/slides/slide2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66928" y="219456"/>
            <a:ext cx="8961120" cy="5029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3500" b="1">
                <a:solidFill>
                  <a:srgbClr val="17243B"/>
                </a:solidFill>
                <a:latin typeface="Aptos Display"/>
              </a:rPr>
              <a:t>Packet Diagram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372600" y="283464"/>
            <a:ext cx="224028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1100">
                <a:solidFill>
                  <a:srgbClr val="64748B"/>
                </a:solidFill>
                <a:latin typeface="Aptos"/>
              </a:rPr>
              <a:t>packet · Official → editable shapes</a:t>
            </a:r>
          </a:p>
        </p:txBody>
      </p:sp>
      <p:grpSp>
        <p:nvGrpSpPr>
          <p:cNvPr id="25" name="diagram:packet"/>
          <p:cNvGrpSpPr/>
          <p:nvPr/>
        </p:nvGrpSpPr>
        <p:grpSpPr>
          <a:xfrm>
            <a:off x="566928" y="2709416"/>
            <a:ext cx="11055096" cy="1841503"/>
            <a:chOff x="566928" y="2709416"/>
            <a:chExt cx="11055096" cy="1841503"/>
          </a:xfrm>
        </p:grpSpPr>
        <p:sp>
          <p:nvSpPr>
            <p:cNvPr id="4" name="diagram:packet:node.default:svg-2"/>
            <p:cNvSpPr/>
            <p:nvPr/>
          </p:nvSpPr>
          <p:spPr>
            <a:xfrm>
              <a:off x="566928" y="2837868"/>
              <a:ext cx="2723090" cy="347166"/>
            </a:xfrm>
            <a:prstGeom prst="rect">
              <a:avLst/>
            </a:prstGeom>
            <a:solidFill>
              <a:srgbClr val="EFEFEF">
                <a:alpha val="100000"/>
              </a:srgbClr>
            </a:solidFill>
            <a:ln w="10848">
              <a:solidFill>
                <a:srgbClr val="000000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5" name="diagram:packet:text.default:svg-3"/>
            <p:cNvSpPr txBox="1"/>
            <p:nvPr/>
          </p:nvSpPr>
          <p:spPr>
            <a:xfrm>
              <a:off x="1499143" y="2872584"/>
              <a:ext cx="858659" cy="27773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1822" b="0" i="0">
                  <a:solidFill>
                    <a:srgbClr val="000000">
                      <a:alpha val="100000"/>
                    </a:srgbClr>
                  </a:solidFill>
                  <a:latin typeface="&quot;trebuchet ms&quot;,verdana,arial,sans-serif"/>
                </a:rPr>
                <a:t>Version</a:t>
              </a:r>
            </a:p>
          </p:txBody>
        </p:sp>
        <p:sp>
          <p:nvSpPr>
            <p:cNvPr id="6" name="diagram:packet:text.default:svg-4"/>
            <p:cNvSpPr txBox="1"/>
            <p:nvPr/>
          </p:nvSpPr>
          <p:spPr>
            <a:xfrm>
              <a:off x="566928" y="2709416"/>
              <a:ext cx="59669" cy="130187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l"/>
              <a:r>
                <a:rPr sz="900" b="0" i="0">
                  <a:solidFill>
                    <a:srgbClr val="000000">
                      <a:alpha val="100000"/>
                    </a:srgbClr>
                  </a:solidFill>
                  <a:latin typeface="&quot;trebuchet ms&quot;,verdana,arial,sans-serif"/>
                </a:rPr>
                <a:t>0</a:t>
              </a:r>
            </a:p>
          </p:txBody>
        </p:sp>
        <p:sp>
          <p:nvSpPr>
            <p:cNvPr id="7" name="diagram:packet:text.default:svg-5"/>
            <p:cNvSpPr txBox="1"/>
            <p:nvPr/>
          </p:nvSpPr>
          <p:spPr>
            <a:xfrm>
              <a:off x="3230349" y="2709416"/>
              <a:ext cx="59669" cy="130187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r"/>
              <a:r>
                <a:rPr sz="900" b="0" i="0">
                  <a:solidFill>
                    <a:srgbClr val="000000">
                      <a:alpha val="100000"/>
                    </a:srgbClr>
                  </a:solidFill>
                  <a:latin typeface="&quot;trebuchet ms&quot;,verdana,arial,sans-serif"/>
                </a:rPr>
                <a:t>7</a:t>
              </a:r>
            </a:p>
          </p:txBody>
        </p:sp>
        <p:sp>
          <p:nvSpPr>
            <p:cNvPr id="8" name="diagram:packet:node.default:svg-6"/>
            <p:cNvSpPr/>
            <p:nvPr/>
          </p:nvSpPr>
          <p:spPr>
            <a:xfrm>
              <a:off x="3344263" y="2837868"/>
              <a:ext cx="2723090" cy="347166"/>
            </a:xfrm>
            <a:prstGeom prst="rect">
              <a:avLst/>
            </a:prstGeom>
            <a:solidFill>
              <a:srgbClr val="EFEFEF">
                <a:alpha val="100000"/>
              </a:srgbClr>
            </a:solidFill>
            <a:ln w="10848">
              <a:solidFill>
                <a:srgbClr val="000000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9" name="diagram:packet:text.default:svg-7"/>
            <p:cNvSpPr txBox="1"/>
            <p:nvPr/>
          </p:nvSpPr>
          <p:spPr>
            <a:xfrm>
              <a:off x="4403773" y="2872584"/>
              <a:ext cx="604070" cy="27773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1822" b="0" i="0">
                  <a:solidFill>
                    <a:srgbClr val="000000">
                      <a:alpha val="100000"/>
                    </a:srgbClr>
                  </a:solidFill>
                  <a:latin typeface="&quot;trebuchet ms&quot;,verdana,arial,sans-serif"/>
                </a:rPr>
                <a:t>Flags</a:t>
              </a:r>
            </a:p>
          </p:txBody>
        </p:sp>
        <p:sp>
          <p:nvSpPr>
            <p:cNvPr id="10" name="diagram:packet:text.default:svg-8"/>
            <p:cNvSpPr txBox="1"/>
            <p:nvPr/>
          </p:nvSpPr>
          <p:spPr>
            <a:xfrm>
              <a:off x="3344263" y="2709416"/>
              <a:ext cx="59669" cy="130187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l"/>
              <a:r>
                <a:rPr sz="900" b="0" i="0">
                  <a:solidFill>
                    <a:srgbClr val="000000">
                      <a:alpha val="100000"/>
                    </a:srgbClr>
                  </a:solidFill>
                  <a:latin typeface="&quot;trebuchet ms&quot;,verdana,arial,sans-serif"/>
                </a:rPr>
                <a:t>8</a:t>
              </a:r>
            </a:p>
          </p:txBody>
        </p:sp>
        <p:sp>
          <p:nvSpPr>
            <p:cNvPr id="11" name="diagram:packet:text.default:svg-9"/>
            <p:cNvSpPr txBox="1"/>
            <p:nvPr/>
          </p:nvSpPr>
          <p:spPr>
            <a:xfrm>
              <a:off x="5948014" y="2709416"/>
              <a:ext cx="119338" cy="130187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r"/>
              <a:r>
                <a:rPr sz="900" b="0" i="0">
                  <a:solidFill>
                    <a:srgbClr val="000000">
                      <a:alpha val="100000"/>
                    </a:srgbClr>
                  </a:solidFill>
                  <a:latin typeface="&quot;trebuchet ms&quot;,verdana,arial,sans-serif"/>
                </a:rPr>
                <a:t>15</a:t>
              </a:r>
            </a:p>
          </p:txBody>
        </p:sp>
        <p:sp>
          <p:nvSpPr>
            <p:cNvPr id="12" name="diagram:packet:node.default:svg-10"/>
            <p:cNvSpPr/>
            <p:nvPr/>
          </p:nvSpPr>
          <p:spPr>
            <a:xfrm>
              <a:off x="6121598" y="2837868"/>
              <a:ext cx="5500425" cy="347166"/>
            </a:xfrm>
            <a:prstGeom prst="rect">
              <a:avLst/>
            </a:prstGeom>
            <a:solidFill>
              <a:srgbClr val="EFEFEF">
                <a:alpha val="100000"/>
              </a:srgbClr>
            </a:solidFill>
            <a:ln w="10848">
              <a:solidFill>
                <a:srgbClr val="000000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13" name="diagram:packet:text.default:svg-11"/>
            <p:cNvSpPr txBox="1"/>
            <p:nvPr/>
          </p:nvSpPr>
          <p:spPr>
            <a:xfrm>
              <a:off x="8506128" y="2872584"/>
              <a:ext cx="731364" cy="27773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1822" b="0" i="0">
                  <a:solidFill>
                    <a:srgbClr val="000000">
                      <a:alpha val="100000"/>
                    </a:srgbClr>
                  </a:solidFill>
                  <a:latin typeface="&quot;trebuchet ms&quot;,verdana,arial,sans-serif"/>
                </a:rPr>
                <a:t>Length</a:t>
              </a:r>
            </a:p>
          </p:txBody>
        </p:sp>
        <p:sp>
          <p:nvSpPr>
            <p:cNvPr id="14" name="diagram:packet:text.default:svg-12"/>
            <p:cNvSpPr txBox="1"/>
            <p:nvPr/>
          </p:nvSpPr>
          <p:spPr>
            <a:xfrm>
              <a:off x="6121598" y="2709416"/>
              <a:ext cx="119338" cy="130187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l"/>
              <a:r>
                <a:rPr sz="900" b="0" i="0">
                  <a:solidFill>
                    <a:srgbClr val="000000">
                      <a:alpha val="100000"/>
                    </a:srgbClr>
                  </a:solidFill>
                  <a:latin typeface="&quot;trebuchet ms&quot;,verdana,arial,sans-serif"/>
                </a:rPr>
                <a:t>16</a:t>
              </a:r>
            </a:p>
          </p:txBody>
        </p:sp>
        <p:sp>
          <p:nvSpPr>
            <p:cNvPr id="15" name="diagram:packet:text.default:svg-13"/>
            <p:cNvSpPr txBox="1"/>
            <p:nvPr/>
          </p:nvSpPr>
          <p:spPr>
            <a:xfrm>
              <a:off x="11502685" y="2709416"/>
              <a:ext cx="119338" cy="130187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r"/>
              <a:r>
                <a:rPr sz="900" b="0" i="0">
                  <a:solidFill>
                    <a:srgbClr val="000000">
                      <a:alpha val="100000"/>
                    </a:srgbClr>
                  </a:solidFill>
                  <a:latin typeface="&quot;trebuchet ms&quot;,verdana,arial,sans-serif"/>
                </a:rPr>
                <a:t>31</a:t>
              </a:r>
            </a:p>
          </p:txBody>
        </p:sp>
        <p:sp>
          <p:nvSpPr>
            <p:cNvPr id="16" name="diagram:packet:node.default:svg-15"/>
            <p:cNvSpPr/>
            <p:nvPr/>
          </p:nvSpPr>
          <p:spPr>
            <a:xfrm>
              <a:off x="566928" y="3347769"/>
              <a:ext cx="11055096" cy="347166"/>
            </a:xfrm>
            <a:prstGeom prst="rect">
              <a:avLst/>
            </a:prstGeom>
            <a:solidFill>
              <a:srgbClr val="EFEFEF">
                <a:alpha val="100000"/>
              </a:srgbClr>
            </a:solidFill>
            <a:ln w="10848">
              <a:solidFill>
                <a:srgbClr val="000000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17" name="diagram:packet:text.default:svg-16"/>
            <p:cNvSpPr txBox="1"/>
            <p:nvPr/>
          </p:nvSpPr>
          <p:spPr>
            <a:xfrm>
              <a:off x="5515864" y="3382486"/>
              <a:ext cx="1157223" cy="27773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1822" b="0" i="0">
                  <a:solidFill>
                    <a:srgbClr val="000000">
                      <a:alpha val="100000"/>
                    </a:srgbClr>
                  </a:solidFill>
                  <a:latin typeface="&quot;trebuchet ms&quot;,verdana,arial,sans-serif"/>
                </a:rPr>
                <a:t>Request ID</a:t>
              </a:r>
            </a:p>
          </p:txBody>
        </p:sp>
        <p:sp>
          <p:nvSpPr>
            <p:cNvPr id="18" name="diagram:packet:text.default:svg-17"/>
            <p:cNvSpPr txBox="1"/>
            <p:nvPr/>
          </p:nvSpPr>
          <p:spPr>
            <a:xfrm>
              <a:off x="566928" y="3219317"/>
              <a:ext cx="119338" cy="130187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l"/>
              <a:r>
                <a:rPr sz="900" b="0" i="0">
                  <a:solidFill>
                    <a:srgbClr val="000000">
                      <a:alpha val="100000"/>
                    </a:srgbClr>
                  </a:solidFill>
                  <a:latin typeface="&quot;trebuchet ms&quot;,verdana,arial,sans-serif"/>
                </a:rPr>
                <a:t>32</a:t>
              </a:r>
            </a:p>
          </p:txBody>
        </p:sp>
        <p:sp>
          <p:nvSpPr>
            <p:cNvPr id="19" name="diagram:packet:text.default:svg-18"/>
            <p:cNvSpPr txBox="1"/>
            <p:nvPr/>
          </p:nvSpPr>
          <p:spPr>
            <a:xfrm>
              <a:off x="11502685" y="3219317"/>
              <a:ext cx="119338" cy="130187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r"/>
              <a:r>
                <a:rPr sz="900" b="0" i="0">
                  <a:solidFill>
                    <a:srgbClr val="000000">
                      <a:alpha val="100000"/>
                    </a:srgbClr>
                  </a:solidFill>
                  <a:latin typeface="&quot;trebuchet ms&quot;,verdana,arial,sans-serif"/>
                </a:rPr>
                <a:t>63</a:t>
              </a:r>
            </a:p>
          </p:txBody>
        </p:sp>
        <p:sp>
          <p:nvSpPr>
            <p:cNvPr id="20" name="diagram:packet:node.default:svg-20"/>
            <p:cNvSpPr/>
            <p:nvPr/>
          </p:nvSpPr>
          <p:spPr>
            <a:xfrm>
              <a:off x="566928" y="3857670"/>
              <a:ext cx="11055096" cy="347166"/>
            </a:xfrm>
            <a:prstGeom prst="rect">
              <a:avLst/>
            </a:prstGeom>
            <a:solidFill>
              <a:srgbClr val="EFEFEF">
                <a:alpha val="100000"/>
              </a:srgbClr>
            </a:solidFill>
            <a:ln w="10848">
              <a:solidFill>
                <a:srgbClr val="000000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21" name="diagram:packet:text.default:svg-21"/>
            <p:cNvSpPr txBox="1"/>
            <p:nvPr/>
          </p:nvSpPr>
          <p:spPr>
            <a:xfrm>
              <a:off x="5665146" y="3892387"/>
              <a:ext cx="858659" cy="27773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1822" b="0" i="0">
                  <a:solidFill>
                    <a:srgbClr val="000000">
                      <a:alpha val="100000"/>
                    </a:srgbClr>
                  </a:solidFill>
                  <a:latin typeface="&quot;trebuchet ms&quot;,verdana,arial,sans-serif"/>
                </a:rPr>
                <a:t>Payload</a:t>
              </a:r>
            </a:p>
          </p:txBody>
        </p:sp>
        <p:sp>
          <p:nvSpPr>
            <p:cNvPr id="22" name="diagram:packet:text.default:svg-22"/>
            <p:cNvSpPr txBox="1"/>
            <p:nvPr/>
          </p:nvSpPr>
          <p:spPr>
            <a:xfrm>
              <a:off x="566928" y="3729219"/>
              <a:ext cx="119338" cy="130187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l"/>
              <a:r>
                <a:rPr sz="900" b="0" i="0">
                  <a:solidFill>
                    <a:srgbClr val="000000">
                      <a:alpha val="100000"/>
                    </a:srgbClr>
                  </a:solidFill>
                  <a:latin typeface="&quot;trebuchet ms&quot;,verdana,arial,sans-serif"/>
                </a:rPr>
                <a:t>64</a:t>
              </a:r>
            </a:p>
          </p:txBody>
        </p:sp>
        <p:sp>
          <p:nvSpPr>
            <p:cNvPr id="23" name="diagram:packet:text.default:svg-23"/>
            <p:cNvSpPr txBox="1"/>
            <p:nvPr/>
          </p:nvSpPr>
          <p:spPr>
            <a:xfrm>
              <a:off x="11502685" y="3729219"/>
              <a:ext cx="119338" cy="130187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r"/>
              <a:r>
                <a:rPr sz="900" b="0" i="0">
                  <a:solidFill>
                    <a:srgbClr val="000000">
                      <a:alpha val="100000"/>
                    </a:srgbClr>
                  </a:solidFill>
                  <a:latin typeface="&quot;trebuchet ms&quot;,verdana,arial,sans-serif"/>
                </a:rPr>
                <a:t>95</a:t>
              </a:r>
            </a:p>
          </p:txBody>
        </p:sp>
        <p:sp>
          <p:nvSpPr>
            <p:cNvPr id="24" name="diagram:packet:text.default:svg-24"/>
            <p:cNvSpPr txBox="1"/>
            <p:nvPr/>
          </p:nvSpPr>
          <p:spPr>
            <a:xfrm>
              <a:off x="5580126" y="4368657"/>
              <a:ext cx="1082943" cy="18226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1195" b="0" i="0">
                  <a:solidFill>
                    <a:srgbClr val="000000">
                      <a:alpha val="100000"/>
                    </a:srgbClr>
                  </a:solidFill>
                  <a:latin typeface="&quot;trebuchet ms&quot;,verdana,arial,sans-serif"/>
                </a:rPr>
                <a:t>Request packet</a:t>
              </a:r>
            </a:p>
          </p:txBody>
        </p:sp>
      </p:grpSp>
    </p:spTree>
  </p:cSld>
  <p:clrMapOvr>
    <a:masterClrMapping/>
  </p:clrMapOvr>
</p:sld>
</file>

<file path=ppt/slides/slide2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66928" y="219456"/>
            <a:ext cx="8961120" cy="5029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3500" b="1">
                <a:solidFill>
                  <a:srgbClr val="17243B"/>
                </a:solidFill>
                <a:latin typeface="Aptos Display"/>
              </a:rPr>
              <a:t>Kanban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372600" y="283464"/>
            <a:ext cx="224028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1100">
                <a:solidFill>
                  <a:srgbClr val="64748B"/>
                </a:solidFill>
                <a:latin typeface="Aptos"/>
              </a:rPr>
              <a:t>kanban · Official → editable shapes</a:t>
            </a:r>
          </a:p>
        </p:txBody>
      </p:sp>
      <p:grpSp>
        <p:nvGrpSpPr>
          <p:cNvPr id="17" name="diagram:kanban"/>
          <p:cNvGrpSpPr/>
          <p:nvPr/>
        </p:nvGrpSpPr>
        <p:grpSpPr>
          <a:xfrm>
            <a:off x="566928" y="2470289"/>
            <a:ext cx="11055095" cy="2319757"/>
            <a:chOff x="566928" y="2470289"/>
            <a:chExt cx="11055095" cy="2319757"/>
          </a:xfrm>
        </p:grpSpPr>
        <p:sp>
          <p:nvSpPr>
            <p:cNvPr id="4" name="diagram:kanban:group.default:backlog"/>
            <p:cNvSpPr/>
            <p:nvPr/>
          </p:nvSpPr>
          <p:spPr>
            <a:xfrm>
              <a:off x="566928" y="2470289"/>
              <a:ext cx="3624621" cy="2319757"/>
            </a:xfrm>
            <a:prstGeom prst="roundRect">
              <a:avLst>
                <a:gd name="adj" fmla="val 6000"/>
              </a:avLst>
            </a:prstGeom>
            <a:noFill/>
            <a:ln w="25372">
              <a:solidFill>
                <a:srgbClr val="E8FFB9">
                  <a:alpha val="100000"/>
                </a:srgbClr>
              </a:solidFill>
              <a:prstDash val="dash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5" name="diagram:kanban:group.default:backlog:label"/>
            <p:cNvSpPr txBox="1"/>
            <p:nvPr/>
          </p:nvSpPr>
          <p:spPr>
            <a:xfrm>
              <a:off x="640080" y="2488577"/>
              <a:ext cx="3478317" cy="320040"/>
            </a:xfrm>
            <a:prstGeom prst="rect">
              <a:avLst/>
            </a:prstGeom>
            <a:noFill/>
          </p:spPr>
          <p:txBody>
            <a:bodyPr wrap="none" lIns="109728" rIns="109728" tIns="36576" bIns="36576" anchor="ctr">
              <a:spAutoFit/>
            </a:bodyPr>
            <a:lstStyle/>
            <a:p>
              <a:pPr algn="l"/>
              <a:r>
                <a:rPr sz="1800" b="0" i="0">
                  <a:solidFill>
                    <a:srgbClr val="1F2D4D">
                      <a:alpha val="100000"/>
                    </a:srgbClr>
                  </a:solidFill>
                  <a:latin typeface="&quot;trebuchet ms&quot;,verdana,arial,sans-serif"/>
                </a:rPr>
                <a:t/>
              </a:r>
            </a:p>
          </p:txBody>
        </p:sp>
        <p:sp>
          <p:nvSpPr>
            <p:cNvPr id="6" name="diagram:kanban:text.default:backlog"/>
            <p:cNvSpPr txBox="1"/>
            <p:nvPr/>
          </p:nvSpPr>
          <p:spPr>
            <a:xfrm>
              <a:off x="1806237" y="2470289"/>
              <a:ext cx="1146003" cy="43495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2283" b="0" i="0">
                  <a:solidFill>
                    <a:srgbClr val="333333">
                      <a:alpha val="100000"/>
                    </a:srgbClr>
                  </a:solidFill>
                  <a:latin typeface="&quot;trebuchet ms&quot;,verdana,arial,sans-serif"/>
                </a:rPr>
                <a:t>Backlog</a:t>
              </a:r>
            </a:p>
          </p:txBody>
        </p:sp>
        <p:sp>
          <p:nvSpPr>
            <p:cNvPr id="7" name="diagram:kanban:group.default:doing"/>
            <p:cNvSpPr/>
            <p:nvPr/>
          </p:nvSpPr>
          <p:spPr>
            <a:xfrm>
              <a:off x="4282165" y="2470289"/>
              <a:ext cx="3624621" cy="1431725"/>
            </a:xfrm>
            <a:prstGeom prst="roundRect">
              <a:avLst>
                <a:gd name="adj" fmla="val 6000"/>
              </a:avLst>
            </a:prstGeom>
            <a:noFill/>
            <a:ln w="25372">
              <a:solidFill>
                <a:srgbClr val="DCB9FF">
                  <a:alpha val="100000"/>
                </a:srgbClr>
              </a:solidFill>
              <a:prstDash val="dash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8" name="diagram:kanban:group.default:doing:label"/>
            <p:cNvSpPr txBox="1"/>
            <p:nvPr/>
          </p:nvSpPr>
          <p:spPr>
            <a:xfrm>
              <a:off x="4355317" y="2488577"/>
              <a:ext cx="3478317" cy="320040"/>
            </a:xfrm>
            <a:prstGeom prst="rect">
              <a:avLst/>
            </a:prstGeom>
            <a:noFill/>
          </p:spPr>
          <p:txBody>
            <a:bodyPr wrap="none" lIns="109728" rIns="109728" tIns="36576" bIns="36576" anchor="ctr">
              <a:spAutoFit/>
            </a:bodyPr>
            <a:lstStyle/>
            <a:p>
              <a:pPr algn="l"/>
              <a:r>
                <a:rPr sz="1800" b="0" i="0">
                  <a:solidFill>
                    <a:srgbClr val="1F2D4D">
                      <a:alpha val="100000"/>
                    </a:srgbClr>
                  </a:solidFill>
                  <a:latin typeface="&quot;trebuchet ms&quot;,verdana,arial,sans-serif"/>
                </a:rPr>
                <a:t/>
              </a:r>
            </a:p>
          </p:txBody>
        </p:sp>
        <p:sp>
          <p:nvSpPr>
            <p:cNvPr id="9" name="diagram:kanban:text.default:doing"/>
            <p:cNvSpPr txBox="1"/>
            <p:nvPr/>
          </p:nvSpPr>
          <p:spPr>
            <a:xfrm>
              <a:off x="5287856" y="2470289"/>
              <a:ext cx="1613239" cy="43495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2283" b="0" i="0">
                  <a:solidFill>
                    <a:srgbClr val="333333">
                      <a:alpha val="100000"/>
                    </a:srgbClr>
                  </a:solidFill>
                  <a:latin typeface="&quot;trebuchet ms&quot;,verdana,arial,sans-serif"/>
                </a:rPr>
                <a:t>In progress</a:t>
              </a:r>
            </a:p>
          </p:txBody>
        </p:sp>
        <p:sp>
          <p:nvSpPr>
            <p:cNvPr id="10" name="diagram:kanban:group.default:done"/>
            <p:cNvSpPr/>
            <p:nvPr/>
          </p:nvSpPr>
          <p:spPr>
            <a:xfrm>
              <a:off x="7997402" y="2470289"/>
              <a:ext cx="3624621" cy="1431725"/>
            </a:xfrm>
            <a:prstGeom prst="roundRect">
              <a:avLst>
                <a:gd name="adj" fmla="val 6000"/>
              </a:avLst>
            </a:prstGeom>
            <a:noFill/>
            <a:ln w="25372">
              <a:solidFill>
                <a:srgbClr val="FFB9FF">
                  <a:alpha val="100000"/>
                </a:srgbClr>
              </a:solidFill>
              <a:prstDash val="dash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11" name="diagram:kanban:group.default:done:label"/>
            <p:cNvSpPr txBox="1"/>
            <p:nvPr/>
          </p:nvSpPr>
          <p:spPr>
            <a:xfrm>
              <a:off x="8070554" y="2488577"/>
              <a:ext cx="3478317" cy="320040"/>
            </a:xfrm>
            <a:prstGeom prst="rect">
              <a:avLst/>
            </a:prstGeom>
            <a:noFill/>
          </p:spPr>
          <p:txBody>
            <a:bodyPr wrap="none" lIns="109728" rIns="109728" tIns="36576" bIns="36576" anchor="ctr">
              <a:spAutoFit/>
            </a:bodyPr>
            <a:lstStyle/>
            <a:p>
              <a:pPr algn="l"/>
              <a:r>
                <a:rPr sz="1800" b="0" i="0">
                  <a:solidFill>
                    <a:srgbClr val="1F2D4D">
                      <a:alpha val="100000"/>
                    </a:srgbClr>
                  </a:solidFill>
                  <a:latin typeface="&quot;trebuchet ms&quot;,verdana,arial,sans-serif"/>
                </a:rPr>
                <a:t/>
              </a:r>
            </a:p>
          </p:txBody>
        </p:sp>
        <p:sp>
          <p:nvSpPr>
            <p:cNvPr id="12" name="diagram:kanban:text.default:done"/>
            <p:cNvSpPr txBox="1"/>
            <p:nvPr/>
          </p:nvSpPr>
          <p:spPr>
            <a:xfrm>
              <a:off x="9428278" y="2470289"/>
              <a:ext cx="762869" cy="43495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2283" b="0" i="0">
                  <a:solidFill>
                    <a:srgbClr val="333333">
                      <a:alpha val="100000"/>
                    </a:srgbClr>
                  </a:solidFill>
                  <a:latin typeface="&quot;trebuchet ms&quot;,verdana,arial,sans-serif"/>
                </a:rPr>
                <a:t>Done</a:t>
              </a:r>
            </a:p>
          </p:txBody>
        </p:sp>
        <p:sp>
          <p:nvSpPr>
            <p:cNvPr id="13" name="diagram:kanban:node.default:task1"/>
            <p:cNvSpPr/>
            <p:nvPr/>
          </p:nvSpPr>
          <p:spPr>
            <a:xfrm>
              <a:off x="702851" y="2923366"/>
              <a:ext cx="3352775" cy="797416"/>
            </a:xfrm>
            <a:prstGeom prst="roundRect">
              <a:avLst>
                <a:gd name="adj" fmla="val 11363"/>
              </a:avLst>
            </a:prstGeom>
            <a:solidFill>
              <a:srgbClr val="FFFFFF">
                <a:alpha val="100000"/>
              </a:srgbClr>
            </a:solidFill>
            <a:ln w="25372">
              <a:solidFill>
                <a:srgbClr val="9370DB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lIns="109728" rIns="109728" tIns="36576" bIns="36576"/>
            <a:lstStyle/>
            <a:p>
              <a:pPr algn="ctr"/>
              <a:r>
                <a:rPr sz="3299" b="0" i="0">
                  <a:solidFill>
                    <a:srgbClr val="333333">
                      <a:alpha val="100000"/>
                    </a:srgbClr>
                  </a:solidFill>
                  <a:latin typeface="&quot;trebuchet ms&quot;,verdana,arial,sans-serif"/>
                </a:rPr>
                <a:t>Research</a:t>
              </a:r>
            </a:p>
          </p:txBody>
        </p:sp>
        <p:sp>
          <p:nvSpPr>
            <p:cNvPr id="14" name="diagram:kanban:node.default:task2"/>
            <p:cNvSpPr/>
            <p:nvPr/>
          </p:nvSpPr>
          <p:spPr>
            <a:xfrm>
              <a:off x="702851" y="3811399"/>
              <a:ext cx="3352775" cy="797416"/>
            </a:xfrm>
            <a:prstGeom prst="roundRect">
              <a:avLst>
                <a:gd name="adj" fmla="val 11363"/>
              </a:avLst>
            </a:prstGeom>
            <a:solidFill>
              <a:srgbClr val="FFFFFF">
                <a:alpha val="100000"/>
              </a:srgbClr>
            </a:solidFill>
            <a:ln w="25372">
              <a:solidFill>
                <a:srgbClr val="9370DB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lIns="109728" rIns="109728" tIns="36576" bIns="36576"/>
            <a:lstStyle/>
            <a:p>
              <a:pPr algn="ctr"/>
              <a:r>
                <a:rPr sz="4000" b="0" i="0">
                  <a:solidFill>
                    <a:srgbClr val="333333">
                      <a:alpha val="100000"/>
                    </a:srgbClr>
                  </a:solidFill>
                  <a:latin typeface="&quot;trebuchet ms&quot;,verdana,arial,sans-serif"/>
                </a:rPr>
                <a:t>Design</a:t>
              </a:r>
            </a:p>
          </p:txBody>
        </p:sp>
        <p:sp>
          <p:nvSpPr>
            <p:cNvPr id="15" name="diagram:kanban:node.default:task3"/>
            <p:cNvSpPr/>
            <p:nvPr/>
          </p:nvSpPr>
          <p:spPr>
            <a:xfrm>
              <a:off x="4418088" y="2923366"/>
              <a:ext cx="3352775" cy="797416"/>
            </a:xfrm>
            <a:prstGeom prst="roundRect">
              <a:avLst>
                <a:gd name="adj" fmla="val 11363"/>
              </a:avLst>
            </a:prstGeom>
            <a:solidFill>
              <a:srgbClr val="FFFFFF">
                <a:alpha val="100000"/>
              </a:srgbClr>
            </a:solidFill>
            <a:ln w="25372">
              <a:solidFill>
                <a:srgbClr val="9370DB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lIns="109728" rIns="109728" tIns="36576" bIns="36576"/>
            <a:lstStyle/>
            <a:p>
              <a:pPr algn="ctr"/>
              <a:r>
                <a:rPr sz="2283" b="0" i="0">
                  <a:solidFill>
                    <a:srgbClr val="333333">
                      <a:alpha val="100000"/>
                    </a:srgbClr>
                  </a:solidFill>
                  <a:latin typeface="&quot;trebuchet ms&quot;,verdana,arial,sans-serif"/>
                </a:rPr>
                <a:t>Implementation</a:t>
              </a:r>
            </a:p>
          </p:txBody>
        </p:sp>
        <p:sp>
          <p:nvSpPr>
            <p:cNvPr id="16" name="diagram:kanban:node.default:task4"/>
            <p:cNvSpPr/>
            <p:nvPr/>
          </p:nvSpPr>
          <p:spPr>
            <a:xfrm>
              <a:off x="8133325" y="2923366"/>
              <a:ext cx="3352775" cy="797416"/>
            </a:xfrm>
            <a:prstGeom prst="roundRect">
              <a:avLst>
                <a:gd name="adj" fmla="val 11363"/>
              </a:avLst>
            </a:prstGeom>
            <a:solidFill>
              <a:srgbClr val="FFFFFF">
                <a:alpha val="100000"/>
              </a:srgbClr>
            </a:solidFill>
            <a:ln w="25372">
              <a:solidFill>
                <a:srgbClr val="9370DB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lIns="109728" rIns="109728" tIns="36576" bIns="36576"/>
            <a:lstStyle/>
            <a:p>
              <a:pPr algn="ctr"/>
              <a:r>
                <a:rPr sz="2933" b="0" i="0">
                  <a:solidFill>
                    <a:srgbClr val="333333">
                      <a:alpha val="100000"/>
                    </a:srgbClr>
                  </a:solidFill>
                  <a:latin typeface="&quot;trebuchet ms&quot;,verdana,arial,sans-serif"/>
                </a:rPr>
                <a:t>Prototype</a:t>
              </a:r>
            </a:p>
          </p:txBody>
        </p:sp>
      </p:grpSp>
    </p:spTree>
  </p:cSld>
  <p:clrMapOvr>
    <a:masterClrMapping/>
  </p:clrMapOvr>
</p:sld>
</file>

<file path=ppt/slides/slide2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66928" y="219456"/>
            <a:ext cx="8961120" cy="5029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3500" b="1">
                <a:solidFill>
                  <a:srgbClr val="17243B"/>
                </a:solidFill>
                <a:latin typeface="Aptos Display"/>
              </a:rPr>
              <a:t>Architecture Diagram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372600" y="283464"/>
            <a:ext cx="224028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1100">
                <a:solidFill>
                  <a:srgbClr val="64748B"/>
                </a:solidFill>
                <a:latin typeface="Aptos"/>
              </a:rPr>
              <a:t>architecture · Official → editable shapes</a:t>
            </a:r>
          </a:p>
        </p:txBody>
      </p:sp>
      <p:grpSp>
        <p:nvGrpSpPr>
          <p:cNvPr id="231" name="diagram:architecture"/>
          <p:cNvGrpSpPr/>
          <p:nvPr/>
        </p:nvGrpSpPr>
        <p:grpSpPr>
          <a:xfrm>
            <a:off x="3516750" y="932688"/>
            <a:ext cx="5155450" cy="5394960"/>
            <a:chOff x="3516750" y="932688"/>
            <a:chExt cx="5155450" cy="5394960"/>
          </a:xfrm>
        </p:grpSpPr>
        <p:cxnSp>
          <p:nvCxnSpPr>
            <p:cNvPr id="4" name="diagram:architecture:edge.default:api--worker:0"/>
            <p:cNvCxnSpPr/>
            <p:nvPr/>
          </p:nvCxnSpPr>
          <p:spPr>
            <a:xfrm>
              <a:off x="5242627" y="2095013"/>
              <a:ext cx="1703697" cy="0"/>
            </a:xfrm>
            <a:prstGeom prst="line">
              <a:avLst/>
            </a:prstGeom>
            <a:ln w="42266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diagram:architecture:edge.default:svg-4"/>
            <p:cNvSpPr/>
            <p:nvPr/>
          </p:nvSpPr>
          <p:spPr>
            <a:xfrm>
              <a:off x="6786651" y="2001088"/>
              <a:ext cx="187850" cy="187850"/>
            </a:xfrm>
            <a:custGeom>
              <a:avLst/>
              <a:gdLst/>
              <a:ahLst/>
              <a:cxnLst/>
              <a:rect l="l" t="t" r="r" b="b"/>
              <a:pathLst>
                <a:path w="187850" h="187850">
                  <a:moveTo>
                    <a:pt x="187850" y="93925"/>
                  </a:moveTo>
                  <a:lnTo>
                    <a:pt x="0" y="18785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33333">
                <a:alpha val="100000"/>
              </a:srgbClr>
            </a:solidFill>
            <a:ln w="19724">
              <a:solidFill>
                <a:srgbClr val="333333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cxnSp>
          <p:nvCxnSpPr>
            <p:cNvPr id="6" name="diagram:architecture:edge.default:worker--db:0"/>
            <p:cNvCxnSpPr/>
            <p:nvPr/>
          </p:nvCxnSpPr>
          <p:spPr>
            <a:xfrm>
              <a:off x="7509875" y="2658565"/>
              <a:ext cx="0" cy="1703696"/>
            </a:xfrm>
            <a:prstGeom prst="line">
              <a:avLst/>
            </a:prstGeom>
            <a:ln w="42266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diagram:architecture:edge.default:svg-7"/>
            <p:cNvSpPr/>
            <p:nvPr/>
          </p:nvSpPr>
          <p:spPr>
            <a:xfrm>
              <a:off x="7415950" y="4202588"/>
              <a:ext cx="187851" cy="187850"/>
            </a:xfrm>
            <a:custGeom>
              <a:avLst/>
              <a:gdLst/>
              <a:ahLst/>
              <a:cxnLst/>
              <a:rect l="l" t="t" r="r" b="b"/>
              <a:pathLst>
                <a:path w="187851" h="187850">
                  <a:moveTo>
                    <a:pt x="0" y="0"/>
                  </a:moveTo>
                  <a:lnTo>
                    <a:pt x="187851" y="0"/>
                  </a:lnTo>
                  <a:lnTo>
                    <a:pt x="93925" y="187850"/>
                  </a:lnTo>
                  <a:close/>
                </a:path>
              </a:pathLst>
            </a:custGeom>
            <a:solidFill>
              <a:srgbClr val="333333">
                <a:alpha val="100000"/>
              </a:srgbClr>
            </a:solidFill>
            <a:ln w="19724">
              <a:solidFill>
                <a:srgbClr val="333333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8" name="diagram:architecture:text.default:service-api"/>
            <p:cNvSpPr txBox="1"/>
            <p:nvPr/>
          </p:nvSpPr>
          <p:spPr>
            <a:xfrm>
              <a:off x="4500993" y="2748733"/>
              <a:ext cx="356164" cy="27050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1774" b="0" i="0">
                  <a:solidFill>
                    <a:srgbClr val="333333">
                      <a:alpha val="100000"/>
                    </a:srgbClr>
                  </a:solidFill>
                  <a:latin typeface="&quot;trebuchet ms&quot;,verdana,arial,sans-serif"/>
                </a:rPr>
                <a:t>API</a:t>
              </a:r>
            </a:p>
          </p:txBody>
        </p:sp>
        <p:sp>
          <p:nvSpPr>
            <p:cNvPr id="9" name="diagram:architecture:node.default:service-api"/>
            <p:cNvSpPr/>
            <p:nvPr/>
          </p:nvSpPr>
          <p:spPr>
            <a:xfrm>
              <a:off x="4115524" y="1531461"/>
              <a:ext cx="1127103" cy="1127103"/>
            </a:xfrm>
            <a:prstGeom prst="rect">
              <a:avLst/>
            </a:prstGeom>
            <a:solidFill>
              <a:srgbClr val="087EBF">
                <a:alpha val="100000"/>
              </a:srgbClr>
            </a:solidFill>
            <a:ln w="19724">
              <a:solidFill>
                <a:srgbClr val="9370DB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10" name="diagram:architecture:node.default:service-api"/>
            <p:cNvSpPr/>
            <p:nvPr/>
          </p:nvSpPr>
          <p:spPr>
            <a:xfrm>
              <a:off x="4362078" y="1778015"/>
              <a:ext cx="633995" cy="633995"/>
            </a:xfrm>
            <a:prstGeom prst="roundRect">
              <a:avLst>
                <a:gd name="adj" fmla="val 4444"/>
              </a:avLst>
            </a:prstGeom>
            <a:noFill/>
            <a:ln w="28177">
              <a:solidFill>
                <a:srgbClr val="FFFFFF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cxnSp>
          <p:nvCxnSpPr>
            <p:cNvPr id="11" name="diagram:architecture:edge.default:service-api:0"/>
            <p:cNvCxnSpPr/>
            <p:nvPr/>
          </p:nvCxnSpPr>
          <p:spPr>
            <a:xfrm>
              <a:off x="4362078" y="1989347"/>
              <a:ext cx="633996" cy="0"/>
            </a:xfrm>
            <a:prstGeom prst="line">
              <a:avLst/>
            </a:prstGeom>
            <a:ln w="28177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diagram:architecture:edge.default:service-api:0"/>
            <p:cNvCxnSpPr/>
            <p:nvPr/>
          </p:nvCxnSpPr>
          <p:spPr>
            <a:xfrm>
              <a:off x="4362078" y="2200679"/>
              <a:ext cx="633996" cy="0"/>
            </a:xfrm>
            <a:prstGeom prst="line">
              <a:avLst/>
            </a:prstGeom>
            <a:ln w="28177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diagram:architecture:node.default:service-api"/>
            <p:cNvSpPr/>
            <p:nvPr/>
          </p:nvSpPr>
          <p:spPr>
            <a:xfrm>
              <a:off x="4731909" y="1876637"/>
              <a:ext cx="176110" cy="14088"/>
            </a:xfrm>
            <a:custGeom>
              <a:avLst/>
              <a:gdLst/>
              <a:ahLst/>
              <a:cxnLst/>
              <a:rect l="l" t="t" r="r" b="b"/>
              <a:pathLst>
                <a:path w="176110" h="14088">
                  <a:moveTo>
                    <a:pt x="176110" y="7044"/>
                  </a:moveTo>
                  <a:lnTo>
                    <a:pt x="174998" y="9750"/>
                  </a:lnTo>
                  <a:lnTo>
                    <a:pt x="171971" y="11993"/>
                  </a:lnTo>
                  <a:lnTo>
                    <a:pt x="167491" y="13523"/>
                  </a:lnTo>
                  <a:lnTo>
                    <a:pt x="162021" y="14088"/>
                  </a:lnTo>
                  <a:lnTo>
                    <a:pt x="14088" y="14088"/>
                  </a:lnTo>
                  <a:lnTo>
                    <a:pt x="8618" y="13523"/>
                  </a:lnTo>
                  <a:lnTo>
                    <a:pt x="4138" y="11993"/>
                  </a:lnTo>
                  <a:lnTo>
                    <a:pt x="1111" y="9750"/>
                  </a:lnTo>
                  <a:lnTo>
                    <a:pt x="0" y="7044"/>
                  </a:lnTo>
                  <a:lnTo>
                    <a:pt x="1111" y="4339"/>
                  </a:lnTo>
                  <a:lnTo>
                    <a:pt x="4138" y="2095"/>
                  </a:lnTo>
                  <a:lnTo>
                    <a:pt x="8618" y="565"/>
                  </a:lnTo>
                  <a:lnTo>
                    <a:pt x="14088" y="0"/>
                  </a:lnTo>
                  <a:lnTo>
                    <a:pt x="162021" y="0"/>
                  </a:lnTo>
                  <a:lnTo>
                    <a:pt x="167491" y="565"/>
                  </a:lnTo>
                  <a:lnTo>
                    <a:pt x="171971" y="2095"/>
                  </a:lnTo>
                  <a:lnTo>
                    <a:pt x="174998" y="4339"/>
                  </a:lnTo>
                  <a:lnTo>
                    <a:pt x="176110" y="7044"/>
                  </a:lnTo>
                  <a:lnTo>
                    <a:pt x="176110" y="7044"/>
                  </a:ln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19724">
              <a:solidFill>
                <a:srgbClr val="9370DB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cxnSp>
          <p:nvCxnSpPr>
            <p:cNvPr id="14" name="diagram:architecture:edge.default:service-api:0"/>
            <p:cNvCxnSpPr/>
            <p:nvPr/>
          </p:nvCxnSpPr>
          <p:spPr>
            <a:xfrm flipH="1">
              <a:off x="4906907" y="1883681"/>
              <a:ext cx="1112" cy="2706"/>
            </a:xfrm>
            <a:prstGeom prst="line">
              <a:avLst/>
            </a:prstGeom>
            <a:ln w="19724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diagram:architecture:edge.default:service-api:1"/>
            <p:cNvCxnSpPr/>
            <p:nvPr/>
          </p:nvCxnSpPr>
          <p:spPr>
            <a:xfrm flipH="1">
              <a:off x="4903880" y="1886387"/>
              <a:ext cx="3027" cy="2243"/>
            </a:xfrm>
            <a:prstGeom prst="line">
              <a:avLst/>
            </a:prstGeom>
            <a:ln w="19724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diagram:architecture:edge.default:service-api:2"/>
            <p:cNvCxnSpPr/>
            <p:nvPr/>
          </p:nvCxnSpPr>
          <p:spPr>
            <a:xfrm flipH="1">
              <a:off x="4899400" y="1888630"/>
              <a:ext cx="4480" cy="1530"/>
            </a:xfrm>
            <a:prstGeom prst="line">
              <a:avLst/>
            </a:prstGeom>
            <a:ln w="19724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diagram:architecture:edge.default:service-api:3"/>
            <p:cNvCxnSpPr/>
            <p:nvPr/>
          </p:nvCxnSpPr>
          <p:spPr>
            <a:xfrm flipH="1">
              <a:off x="4893930" y="1890160"/>
              <a:ext cx="5470" cy="565"/>
            </a:xfrm>
            <a:prstGeom prst="line">
              <a:avLst/>
            </a:prstGeom>
            <a:ln w="19724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diagram:architecture:edge.default:service-api:4"/>
            <p:cNvCxnSpPr/>
            <p:nvPr/>
          </p:nvCxnSpPr>
          <p:spPr>
            <a:xfrm flipH="1">
              <a:off x="4745997" y="1890725"/>
              <a:ext cx="147933" cy="0"/>
            </a:xfrm>
            <a:prstGeom prst="line">
              <a:avLst/>
            </a:prstGeom>
            <a:ln w="19724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diagram:architecture:edge.default:service-api:5"/>
            <p:cNvCxnSpPr/>
            <p:nvPr/>
          </p:nvCxnSpPr>
          <p:spPr>
            <a:xfrm flipH="1" flipV="1">
              <a:off x="4740527" y="1890160"/>
              <a:ext cx="5470" cy="565"/>
            </a:xfrm>
            <a:prstGeom prst="line">
              <a:avLst/>
            </a:prstGeom>
            <a:ln w="19724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diagram:architecture:edge.default:service-api:6"/>
            <p:cNvCxnSpPr/>
            <p:nvPr/>
          </p:nvCxnSpPr>
          <p:spPr>
            <a:xfrm flipH="1" flipV="1">
              <a:off x="4736047" y="1888630"/>
              <a:ext cx="4480" cy="1530"/>
            </a:xfrm>
            <a:prstGeom prst="line">
              <a:avLst/>
            </a:prstGeom>
            <a:ln w="19724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diagram:architecture:edge.default:service-api:7"/>
            <p:cNvCxnSpPr/>
            <p:nvPr/>
          </p:nvCxnSpPr>
          <p:spPr>
            <a:xfrm flipH="1" flipV="1">
              <a:off x="4733020" y="1886387"/>
              <a:ext cx="3027" cy="2243"/>
            </a:xfrm>
            <a:prstGeom prst="line">
              <a:avLst/>
            </a:prstGeom>
            <a:ln w="19724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diagram:architecture:edge.default:service-api:8"/>
            <p:cNvCxnSpPr/>
            <p:nvPr/>
          </p:nvCxnSpPr>
          <p:spPr>
            <a:xfrm flipH="1" flipV="1">
              <a:off x="4731909" y="1883681"/>
              <a:ext cx="1111" cy="2706"/>
            </a:xfrm>
            <a:prstGeom prst="line">
              <a:avLst/>
            </a:prstGeom>
            <a:ln w="19724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diagram:architecture:edge.default:service-api:9"/>
            <p:cNvCxnSpPr/>
            <p:nvPr/>
          </p:nvCxnSpPr>
          <p:spPr>
            <a:xfrm flipV="1">
              <a:off x="4731909" y="1880976"/>
              <a:ext cx="1111" cy="2705"/>
            </a:xfrm>
            <a:prstGeom prst="line">
              <a:avLst/>
            </a:prstGeom>
            <a:ln w="19724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diagram:architecture:edge.default:service-api:10"/>
            <p:cNvCxnSpPr/>
            <p:nvPr/>
          </p:nvCxnSpPr>
          <p:spPr>
            <a:xfrm flipV="1">
              <a:off x="4733020" y="1878732"/>
              <a:ext cx="3027" cy="2244"/>
            </a:xfrm>
            <a:prstGeom prst="line">
              <a:avLst/>
            </a:prstGeom>
            <a:ln w="19724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diagram:architecture:edge.default:service-api:11"/>
            <p:cNvCxnSpPr/>
            <p:nvPr/>
          </p:nvCxnSpPr>
          <p:spPr>
            <a:xfrm flipV="1">
              <a:off x="4736047" y="1877202"/>
              <a:ext cx="4480" cy="1530"/>
            </a:xfrm>
            <a:prstGeom prst="line">
              <a:avLst/>
            </a:prstGeom>
            <a:ln w="19724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diagram:architecture:edge.default:service-api:12"/>
            <p:cNvCxnSpPr/>
            <p:nvPr/>
          </p:nvCxnSpPr>
          <p:spPr>
            <a:xfrm flipV="1">
              <a:off x="4740527" y="1876637"/>
              <a:ext cx="5470" cy="565"/>
            </a:xfrm>
            <a:prstGeom prst="line">
              <a:avLst/>
            </a:prstGeom>
            <a:ln w="19724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diagram:architecture:edge.default:service-api:13"/>
            <p:cNvCxnSpPr/>
            <p:nvPr/>
          </p:nvCxnSpPr>
          <p:spPr>
            <a:xfrm>
              <a:off x="4745997" y="1876637"/>
              <a:ext cx="147933" cy="0"/>
            </a:xfrm>
            <a:prstGeom prst="line">
              <a:avLst/>
            </a:prstGeom>
            <a:ln w="19724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diagram:architecture:edge.default:service-api:14"/>
            <p:cNvCxnSpPr/>
            <p:nvPr/>
          </p:nvCxnSpPr>
          <p:spPr>
            <a:xfrm>
              <a:off x="4893930" y="1876637"/>
              <a:ext cx="5470" cy="565"/>
            </a:xfrm>
            <a:prstGeom prst="line">
              <a:avLst/>
            </a:prstGeom>
            <a:ln w="19724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diagram:architecture:edge.default:service-api:15"/>
            <p:cNvCxnSpPr/>
            <p:nvPr/>
          </p:nvCxnSpPr>
          <p:spPr>
            <a:xfrm>
              <a:off x="4899400" y="1877202"/>
              <a:ext cx="4480" cy="1530"/>
            </a:xfrm>
            <a:prstGeom prst="line">
              <a:avLst/>
            </a:prstGeom>
            <a:ln w="19724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diagram:architecture:edge.default:service-api:16"/>
            <p:cNvCxnSpPr/>
            <p:nvPr/>
          </p:nvCxnSpPr>
          <p:spPr>
            <a:xfrm>
              <a:off x="4903880" y="1878732"/>
              <a:ext cx="3027" cy="2244"/>
            </a:xfrm>
            <a:prstGeom prst="line">
              <a:avLst/>
            </a:prstGeom>
            <a:ln w="19724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diagram:architecture:edge.default:service-api:17"/>
            <p:cNvCxnSpPr/>
            <p:nvPr/>
          </p:nvCxnSpPr>
          <p:spPr>
            <a:xfrm>
              <a:off x="4906907" y="1880976"/>
              <a:ext cx="1112" cy="2705"/>
            </a:xfrm>
            <a:prstGeom prst="line">
              <a:avLst/>
            </a:prstGeom>
            <a:ln w="19724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diagram:architecture:node.default:service-api"/>
            <p:cNvSpPr/>
            <p:nvPr/>
          </p:nvSpPr>
          <p:spPr>
            <a:xfrm>
              <a:off x="4731909" y="2087969"/>
              <a:ext cx="176110" cy="14088"/>
            </a:xfrm>
            <a:custGeom>
              <a:avLst/>
              <a:gdLst/>
              <a:ahLst/>
              <a:cxnLst/>
              <a:rect l="l" t="t" r="r" b="b"/>
              <a:pathLst>
                <a:path w="176110" h="14088">
                  <a:moveTo>
                    <a:pt x="176110" y="7044"/>
                  </a:moveTo>
                  <a:lnTo>
                    <a:pt x="174998" y="9749"/>
                  </a:lnTo>
                  <a:lnTo>
                    <a:pt x="171971" y="11993"/>
                  </a:lnTo>
                  <a:lnTo>
                    <a:pt x="167491" y="13523"/>
                  </a:lnTo>
                  <a:lnTo>
                    <a:pt x="162021" y="14088"/>
                  </a:lnTo>
                  <a:lnTo>
                    <a:pt x="14088" y="14088"/>
                  </a:lnTo>
                  <a:lnTo>
                    <a:pt x="8618" y="13523"/>
                  </a:lnTo>
                  <a:lnTo>
                    <a:pt x="4138" y="11993"/>
                  </a:lnTo>
                  <a:lnTo>
                    <a:pt x="1111" y="9749"/>
                  </a:lnTo>
                  <a:lnTo>
                    <a:pt x="0" y="7044"/>
                  </a:lnTo>
                  <a:lnTo>
                    <a:pt x="1111" y="4338"/>
                  </a:lnTo>
                  <a:lnTo>
                    <a:pt x="4138" y="2095"/>
                  </a:lnTo>
                  <a:lnTo>
                    <a:pt x="8618" y="565"/>
                  </a:lnTo>
                  <a:lnTo>
                    <a:pt x="14088" y="0"/>
                  </a:lnTo>
                  <a:lnTo>
                    <a:pt x="162021" y="0"/>
                  </a:lnTo>
                  <a:lnTo>
                    <a:pt x="167491" y="565"/>
                  </a:lnTo>
                  <a:lnTo>
                    <a:pt x="171971" y="2095"/>
                  </a:lnTo>
                  <a:lnTo>
                    <a:pt x="174998" y="4338"/>
                  </a:lnTo>
                  <a:lnTo>
                    <a:pt x="176110" y="7044"/>
                  </a:lnTo>
                  <a:lnTo>
                    <a:pt x="176110" y="7044"/>
                  </a:ln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19724">
              <a:solidFill>
                <a:srgbClr val="9370DB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cxnSp>
          <p:nvCxnSpPr>
            <p:cNvPr id="33" name="diagram:architecture:edge.default:service-api:0"/>
            <p:cNvCxnSpPr/>
            <p:nvPr/>
          </p:nvCxnSpPr>
          <p:spPr>
            <a:xfrm flipH="1">
              <a:off x="4906907" y="2095013"/>
              <a:ext cx="1112" cy="2705"/>
            </a:xfrm>
            <a:prstGeom prst="line">
              <a:avLst/>
            </a:prstGeom>
            <a:ln w="19724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diagram:architecture:edge.default:service-api:1"/>
            <p:cNvCxnSpPr/>
            <p:nvPr/>
          </p:nvCxnSpPr>
          <p:spPr>
            <a:xfrm flipH="1">
              <a:off x="4903880" y="2097718"/>
              <a:ext cx="3027" cy="2244"/>
            </a:xfrm>
            <a:prstGeom prst="line">
              <a:avLst/>
            </a:prstGeom>
            <a:ln w="19724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diagram:architecture:edge.default:service-api:2"/>
            <p:cNvCxnSpPr/>
            <p:nvPr/>
          </p:nvCxnSpPr>
          <p:spPr>
            <a:xfrm flipH="1">
              <a:off x="4899400" y="2099962"/>
              <a:ext cx="4480" cy="1530"/>
            </a:xfrm>
            <a:prstGeom prst="line">
              <a:avLst/>
            </a:prstGeom>
            <a:ln w="19724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diagram:architecture:edge.default:service-api:3"/>
            <p:cNvCxnSpPr/>
            <p:nvPr/>
          </p:nvCxnSpPr>
          <p:spPr>
            <a:xfrm flipH="1">
              <a:off x="4893930" y="2101492"/>
              <a:ext cx="5470" cy="565"/>
            </a:xfrm>
            <a:prstGeom prst="line">
              <a:avLst/>
            </a:prstGeom>
            <a:ln w="19724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diagram:architecture:edge.default:service-api:4"/>
            <p:cNvCxnSpPr/>
            <p:nvPr/>
          </p:nvCxnSpPr>
          <p:spPr>
            <a:xfrm flipH="1">
              <a:off x="4745997" y="2102057"/>
              <a:ext cx="147933" cy="0"/>
            </a:xfrm>
            <a:prstGeom prst="line">
              <a:avLst/>
            </a:prstGeom>
            <a:ln w="19724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diagram:architecture:edge.default:service-api:5"/>
            <p:cNvCxnSpPr/>
            <p:nvPr/>
          </p:nvCxnSpPr>
          <p:spPr>
            <a:xfrm flipH="1" flipV="1">
              <a:off x="4740527" y="2101492"/>
              <a:ext cx="5470" cy="565"/>
            </a:xfrm>
            <a:prstGeom prst="line">
              <a:avLst/>
            </a:prstGeom>
            <a:ln w="19724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diagram:architecture:edge.default:service-api:6"/>
            <p:cNvCxnSpPr/>
            <p:nvPr/>
          </p:nvCxnSpPr>
          <p:spPr>
            <a:xfrm flipH="1" flipV="1">
              <a:off x="4736047" y="2099962"/>
              <a:ext cx="4480" cy="1530"/>
            </a:xfrm>
            <a:prstGeom prst="line">
              <a:avLst/>
            </a:prstGeom>
            <a:ln w="19724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diagram:architecture:edge.default:service-api:7"/>
            <p:cNvCxnSpPr/>
            <p:nvPr/>
          </p:nvCxnSpPr>
          <p:spPr>
            <a:xfrm flipH="1" flipV="1">
              <a:off x="4733020" y="2097718"/>
              <a:ext cx="3027" cy="2244"/>
            </a:xfrm>
            <a:prstGeom prst="line">
              <a:avLst/>
            </a:prstGeom>
            <a:ln w="19724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diagram:architecture:edge.default:service-api:8"/>
            <p:cNvCxnSpPr/>
            <p:nvPr/>
          </p:nvCxnSpPr>
          <p:spPr>
            <a:xfrm flipH="1" flipV="1">
              <a:off x="4731909" y="2095013"/>
              <a:ext cx="1111" cy="2705"/>
            </a:xfrm>
            <a:prstGeom prst="line">
              <a:avLst/>
            </a:prstGeom>
            <a:ln w="19724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diagram:architecture:edge.default:service-api:9"/>
            <p:cNvCxnSpPr/>
            <p:nvPr/>
          </p:nvCxnSpPr>
          <p:spPr>
            <a:xfrm flipV="1">
              <a:off x="4731909" y="2092307"/>
              <a:ext cx="1111" cy="2706"/>
            </a:xfrm>
            <a:prstGeom prst="line">
              <a:avLst/>
            </a:prstGeom>
            <a:ln w="19724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diagram:architecture:edge.default:service-api:10"/>
            <p:cNvCxnSpPr/>
            <p:nvPr/>
          </p:nvCxnSpPr>
          <p:spPr>
            <a:xfrm flipV="1">
              <a:off x="4733020" y="2090064"/>
              <a:ext cx="3027" cy="2243"/>
            </a:xfrm>
            <a:prstGeom prst="line">
              <a:avLst/>
            </a:prstGeom>
            <a:ln w="19724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diagram:architecture:edge.default:service-api:11"/>
            <p:cNvCxnSpPr/>
            <p:nvPr/>
          </p:nvCxnSpPr>
          <p:spPr>
            <a:xfrm flipV="1">
              <a:off x="4736047" y="2088534"/>
              <a:ext cx="4480" cy="1530"/>
            </a:xfrm>
            <a:prstGeom prst="line">
              <a:avLst/>
            </a:prstGeom>
            <a:ln w="19724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diagram:architecture:edge.default:service-api:12"/>
            <p:cNvCxnSpPr/>
            <p:nvPr/>
          </p:nvCxnSpPr>
          <p:spPr>
            <a:xfrm flipV="1">
              <a:off x="4740527" y="2087969"/>
              <a:ext cx="5470" cy="565"/>
            </a:xfrm>
            <a:prstGeom prst="line">
              <a:avLst/>
            </a:prstGeom>
            <a:ln w="19724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diagram:architecture:edge.default:service-api:13"/>
            <p:cNvCxnSpPr/>
            <p:nvPr/>
          </p:nvCxnSpPr>
          <p:spPr>
            <a:xfrm>
              <a:off x="4745997" y="2087969"/>
              <a:ext cx="147933" cy="0"/>
            </a:xfrm>
            <a:prstGeom prst="line">
              <a:avLst/>
            </a:prstGeom>
            <a:ln w="19724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diagram:architecture:edge.default:service-api:14"/>
            <p:cNvCxnSpPr/>
            <p:nvPr/>
          </p:nvCxnSpPr>
          <p:spPr>
            <a:xfrm>
              <a:off x="4893930" y="2087969"/>
              <a:ext cx="5470" cy="565"/>
            </a:xfrm>
            <a:prstGeom prst="line">
              <a:avLst/>
            </a:prstGeom>
            <a:ln w="19724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diagram:architecture:edge.default:service-api:15"/>
            <p:cNvCxnSpPr/>
            <p:nvPr/>
          </p:nvCxnSpPr>
          <p:spPr>
            <a:xfrm>
              <a:off x="4899400" y="2088534"/>
              <a:ext cx="4480" cy="1530"/>
            </a:xfrm>
            <a:prstGeom prst="line">
              <a:avLst/>
            </a:prstGeom>
            <a:ln w="19724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diagram:architecture:edge.default:service-api:16"/>
            <p:cNvCxnSpPr/>
            <p:nvPr/>
          </p:nvCxnSpPr>
          <p:spPr>
            <a:xfrm>
              <a:off x="4903880" y="2090064"/>
              <a:ext cx="3027" cy="2243"/>
            </a:xfrm>
            <a:prstGeom prst="line">
              <a:avLst/>
            </a:prstGeom>
            <a:ln w="19724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diagram:architecture:edge.default:service-api:17"/>
            <p:cNvCxnSpPr/>
            <p:nvPr/>
          </p:nvCxnSpPr>
          <p:spPr>
            <a:xfrm>
              <a:off x="4906907" y="2092307"/>
              <a:ext cx="1112" cy="2706"/>
            </a:xfrm>
            <a:prstGeom prst="line">
              <a:avLst/>
            </a:prstGeom>
            <a:ln w="19724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1" name="diagram:architecture:node.default:service-api"/>
            <p:cNvSpPr/>
            <p:nvPr/>
          </p:nvSpPr>
          <p:spPr>
            <a:xfrm>
              <a:off x="4731909" y="2299300"/>
              <a:ext cx="176110" cy="14089"/>
            </a:xfrm>
            <a:custGeom>
              <a:avLst/>
              <a:gdLst/>
              <a:ahLst/>
              <a:cxnLst/>
              <a:rect l="l" t="t" r="r" b="b"/>
              <a:pathLst>
                <a:path w="176110" h="14089">
                  <a:moveTo>
                    <a:pt x="176110" y="7045"/>
                  </a:moveTo>
                  <a:lnTo>
                    <a:pt x="174998" y="9750"/>
                  </a:lnTo>
                  <a:lnTo>
                    <a:pt x="171971" y="11994"/>
                  </a:lnTo>
                  <a:lnTo>
                    <a:pt x="167491" y="13523"/>
                  </a:lnTo>
                  <a:lnTo>
                    <a:pt x="162021" y="14089"/>
                  </a:lnTo>
                  <a:lnTo>
                    <a:pt x="14088" y="14089"/>
                  </a:lnTo>
                  <a:lnTo>
                    <a:pt x="8618" y="13523"/>
                  </a:lnTo>
                  <a:lnTo>
                    <a:pt x="4138" y="11994"/>
                  </a:lnTo>
                  <a:lnTo>
                    <a:pt x="1111" y="9750"/>
                  </a:lnTo>
                  <a:lnTo>
                    <a:pt x="0" y="7045"/>
                  </a:lnTo>
                  <a:lnTo>
                    <a:pt x="1111" y="4339"/>
                  </a:lnTo>
                  <a:lnTo>
                    <a:pt x="4138" y="2096"/>
                  </a:lnTo>
                  <a:lnTo>
                    <a:pt x="8618" y="566"/>
                  </a:lnTo>
                  <a:lnTo>
                    <a:pt x="14088" y="0"/>
                  </a:lnTo>
                  <a:lnTo>
                    <a:pt x="162021" y="0"/>
                  </a:lnTo>
                  <a:lnTo>
                    <a:pt x="167491" y="566"/>
                  </a:lnTo>
                  <a:lnTo>
                    <a:pt x="171971" y="2096"/>
                  </a:lnTo>
                  <a:lnTo>
                    <a:pt x="174998" y="4339"/>
                  </a:lnTo>
                  <a:lnTo>
                    <a:pt x="176110" y="7045"/>
                  </a:lnTo>
                  <a:lnTo>
                    <a:pt x="176110" y="7045"/>
                  </a:ln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19724">
              <a:solidFill>
                <a:srgbClr val="9370DB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cxnSp>
          <p:nvCxnSpPr>
            <p:cNvPr id="52" name="diagram:architecture:edge.default:service-api:0"/>
            <p:cNvCxnSpPr/>
            <p:nvPr/>
          </p:nvCxnSpPr>
          <p:spPr>
            <a:xfrm flipH="1">
              <a:off x="4906907" y="2306345"/>
              <a:ext cx="1112" cy="2705"/>
            </a:xfrm>
            <a:prstGeom prst="line">
              <a:avLst/>
            </a:prstGeom>
            <a:ln w="19724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diagram:architecture:edge.default:service-api:1"/>
            <p:cNvCxnSpPr/>
            <p:nvPr/>
          </p:nvCxnSpPr>
          <p:spPr>
            <a:xfrm flipH="1">
              <a:off x="4903880" y="2309050"/>
              <a:ext cx="3027" cy="2244"/>
            </a:xfrm>
            <a:prstGeom prst="line">
              <a:avLst/>
            </a:prstGeom>
            <a:ln w="19724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diagram:architecture:edge.default:service-api:2"/>
            <p:cNvCxnSpPr/>
            <p:nvPr/>
          </p:nvCxnSpPr>
          <p:spPr>
            <a:xfrm flipH="1">
              <a:off x="4899400" y="2311294"/>
              <a:ext cx="4480" cy="1529"/>
            </a:xfrm>
            <a:prstGeom prst="line">
              <a:avLst/>
            </a:prstGeom>
            <a:ln w="19724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diagram:architecture:edge.default:service-api:3"/>
            <p:cNvCxnSpPr/>
            <p:nvPr/>
          </p:nvCxnSpPr>
          <p:spPr>
            <a:xfrm flipH="1">
              <a:off x="4893930" y="2312823"/>
              <a:ext cx="5470" cy="566"/>
            </a:xfrm>
            <a:prstGeom prst="line">
              <a:avLst/>
            </a:prstGeom>
            <a:ln w="19724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diagram:architecture:edge.default:service-api:4"/>
            <p:cNvCxnSpPr/>
            <p:nvPr/>
          </p:nvCxnSpPr>
          <p:spPr>
            <a:xfrm flipH="1">
              <a:off x="4745997" y="2313389"/>
              <a:ext cx="147933" cy="0"/>
            </a:xfrm>
            <a:prstGeom prst="line">
              <a:avLst/>
            </a:prstGeom>
            <a:ln w="19724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diagram:architecture:edge.default:service-api:5"/>
            <p:cNvCxnSpPr/>
            <p:nvPr/>
          </p:nvCxnSpPr>
          <p:spPr>
            <a:xfrm flipH="1" flipV="1">
              <a:off x="4740527" y="2312823"/>
              <a:ext cx="5470" cy="566"/>
            </a:xfrm>
            <a:prstGeom prst="line">
              <a:avLst/>
            </a:prstGeom>
            <a:ln w="19724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diagram:architecture:edge.default:service-api:6"/>
            <p:cNvCxnSpPr/>
            <p:nvPr/>
          </p:nvCxnSpPr>
          <p:spPr>
            <a:xfrm flipH="1" flipV="1">
              <a:off x="4736047" y="2311294"/>
              <a:ext cx="4480" cy="1529"/>
            </a:xfrm>
            <a:prstGeom prst="line">
              <a:avLst/>
            </a:prstGeom>
            <a:ln w="19724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diagram:architecture:edge.default:service-api:7"/>
            <p:cNvCxnSpPr/>
            <p:nvPr/>
          </p:nvCxnSpPr>
          <p:spPr>
            <a:xfrm flipH="1" flipV="1">
              <a:off x="4733020" y="2309050"/>
              <a:ext cx="3027" cy="2244"/>
            </a:xfrm>
            <a:prstGeom prst="line">
              <a:avLst/>
            </a:prstGeom>
            <a:ln w="19724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diagram:architecture:edge.default:service-api:8"/>
            <p:cNvCxnSpPr/>
            <p:nvPr/>
          </p:nvCxnSpPr>
          <p:spPr>
            <a:xfrm flipH="1" flipV="1">
              <a:off x="4731909" y="2306345"/>
              <a:ext cx="1111" cy="2705"/>
            </a:xfrm>
            <a:prstGeom prst="line">
              <a:avLst/>
            </a:prstGeom>
            <a:ln w="19724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diagram:architecture:edge.default:service-api:9"/>
            <p:cNvCxnSpPr/>
            <p:nvPr/>
          </p:nvCxnSpPr>
          <p:spPr>
            <a:xfrm flipV="1">
              <a:off x="4731909" y="2303639"/>
              <a:ext cx="1111" cy="2706"/>
            </a:xfrm>
            <a:prstGeom prst="line">
              <a:avLst/>
            </a:prstGeom>
            <a:ln w="19724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diagram:architecture:edge.default:service-api:10"/>
            <p:cNvCxnSpPr/>
            <p:nvPr/>
          </p:nvCxnSpPr>
          <p:spPr>
            <a:xfrm flipV="1">
              <a:off x="4733020" y="2301396"/>
              <a:ext cx="3027" cy="2243"/>
            </a:xfrm>
            <a:prstGeom prst="line">
              <a:avLst/>
            </a:prstGeom>
            <a:ln w="19724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diagram:architecture:edge.default:service-api:11"/>
            <p:cNvCxnSpPr/>
            <p:nvPr/>
          </p:nvCxnSpPr>
          <p:spPr>
            <a:xfrm flipV="1">
              <a:off x="4736047" y="2299866"/>
              <a:ext cx="4480" cy="1530"/>
            </a:xfrm>
            <a:prstGeom prst="line">
              <a:avLst/>
            </a:prstGeom>
            <a:ln w="19724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diagram:architecture:edge.default:service-api:12"/>
            <p:cNvCxnSpPr/>
            <p:nvPr/>
          </p:nvCxnSpPr>
          <p:spPr>
            <a:xfrm flipV="1">
              <a:off x="4740527" y="2299300"/>
              <a:ext cx="5470" cy="566"/>
            </a:xfrm>
            <a:prstGeom prst="line">
              <a:avLst/>
            </a:prstGeom>
            <a:ln w="19724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diagram:architecture:edge.default:service-api:13"/>
            <p:cNvCxnSpPr/>
            <p:nvPr/>
          </p:nvCxnSpPr>
          <p:spPr>
            <a:xfrm>
              <a:off x="4745997" y="2299300"/>
              <a:ext cx="147933" cy="0"/>
            </a:xfrm>
            <a:prstGeom prst="line">
              <a:avLst/>
            </a:prstGeom>
            <a:ln w="19724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diagram:architecture:edge.default:service-api:14"/>
            <p:cNvCxnSpPr/>
            <p:nvPr/>
          </p:nvCxnSpPr>
          <p:spPr>
            <a:xfrm>
              <a:off x="4893930" y="2299300"/>
              <a:ext cx="5470" cy="566"/>
            </a:xfrm>
            <a:prstGeom prst="line">
              <a:avLst/>
            </a:prstGeom>
            <a:ln w="19724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diagram:architecture:edge.default:service-api:15"/>
            <p:cNvCxnSpPr/>
            <p:nvPr/>
          </p:nvCxnSpPr>
          <p:spPr>
            <a:xfrm>
              <a:off x="4899400" y="2299866"/>
              <a:ext cx="4480" cy="1530"/>
            </a:xfrm>
            <a:prstGeom prst="line">
              <a:avLst/>
            </a:prstGeom>
            <a:ln w="19724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diagram:architecture:edge.default:service-api:16"/>
            <p:cNvCxnSpPr/>
            <p:nvPr/>
          </p:nvCxnSpPr>
          <p:spPr>
            <a:xfrm>
              <a:off x="4903880" y="2301396"/>
              <a:ext cx="3027" cy="2243"/>
            </a:xfrm>
            <a:prstGeom prst="line">
              <a:avLst/>
            </a:prstGeom>
            <a:ln w="19724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diagram:architecture:edge.default:service-api:17"/>
            <p:cNvCxnSpPr/>
            <p:nvPr/>
          </p:nvCxnSpPr>
          <p:spPr>
            <a:xfrm>
              <a:off x="4906907" y="2303639"/>
              <a:ext cx="1112" cy="2706"/>
            </a:xfrm>
            <a:prstGeom prst="line">
              <a:avLst/>
            </a:prstGeom>
            <a:ln w="19724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0" name="diagram:architecture:node.default:service-api"/>
            <p:cNvSpPr/>
            <p:nvPr/>
          </p:nvSpPr>
          <p:spPr>
            <a:xfrm>
              <a:off x="4562843" y="1873114"/>
              <a:ext cx="21133" cy="21133"/>
            </a:xfrm>
            <a:prstGeom prst="ellipse">
              <a:avLst/>
            </a:prstGeom>
            <a:solidFill>
              <a:srgbClr val="FFFFFF">
                <a:alpha val="100000"/>
              </a:srgbClr>
            </a:solidFill>
            <a:ln w="19724">
              <a:solidFill>
                <a:srgbClr val="FFFFFF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71" name="diagram:architecture:node.default:service-api"/>
            <p:cNvSpPr/>
            <p:nvPr/>
          </p:nvSpPr>
          <p:spPr>
            <a:xfrm>
              <a:off x="4492399" y="1873114"/>
              <a:ext cx="21133" cy="21133"/>
            </a:xfrm>
            <a:prstGeom prst="ellipse">
              <a:avLst/>
            </a:prstGeom>
            <a:solidFill>
              <a:srgbClr val="FFFFFF">
                <a:alpha val="100000"/>
              </a:srgbClr>
            </a:solidFill>
            <a:ln w="19724">
              <a:solidFill>
                <a:srgbClr val="FFFFFF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72" name="diagram:architecture:node.default:service-api"/>
            <p:cNvSpPr/>
            <p:nvPr/>
          </p:nvSpPr>
          <p:spPr>
            <a:xfrm>
              <a:off x="4421955" y="1873114"/>
              <a:ext cx="21133" cy="21133"/>
            </a:xfrm>
            <a:prstGeom prst="ellipse">
              <a:avLst/>
            </a:prstGeom>
            <a:solidFill>
              <a:srgbClr val="FFFFFF">
                <a:alpha val="100000"/>
              </a:srgbClr>
            </a:solidFill>
            <a:ln w="19724">
              <a:solidFill>
                <a:srgbClr val="FFFFFF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73" name="diagram:architecture:node.default:service-api"/>
            <p:cNvSpPr/>
            <p:nvPr/>
          </p:nvSpPr>
          <p:spPr>
            <a:xfrm>
              <a:off x="4562843" y="2084446"/>
              <a:ext cx="21133" cy="21133"/>
            </a:xfrm>
            <a:prstGeom prst="ellipse">
              <a:avLst/>
            </a:prstGeom>
            <a:solidFill>
              <a:srgbClr val="FFFFFF">
                <a:alpha val="100000"/>
              </a:srgbClr>
            </a:solidFill>
            <a:ln w="19724">
              <a:solidFill>
                <a:srgbClr val="FFFFFF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74" name="diagram:architecture:node.default:service-api"/>
            <p:cNvSpPr/>
            <p:nvPr/>
          </p:nvSpPr>
          <p:spPr>
            <a:xfrm>
              <a:off x="4492399" y="2084446"/>
              <a:ext cx="21133" cy="21133"/>
            </a:xfrm>
            <a:prstGeom prst="ellipse">
              <a:avLst/>
            </a:prstGeom>
            <a:solidFill>
              <a:srgbClr val="FFFFFF">
                <a:alpha val="100000"/>
              </a:srgbClr>
            </a:solidFill>
            <a:ln w="19724">
              <a:solidFill>
                <a:srgbClr val="FFFFFF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75" name="diagram:architecture:node.default:service-api"/>
            <p:cNvSpPr/>
            <p:nvPr/>
          </p:nvSpPr>
          <p:spPr>
            <a:xfrm>
              <a:off x="4421955" y="2084446"/>
              <a:ext cx="21133" cy="21133"/>
            </a:xfrm>
            <a:prstGeom prst="ellipse">
              <a:avLst/>
            </a:prstGeom>
            <a:solidFill>
              <a:srgbClr val="FFFFFF">
                <a:alpha val="100000"/>
              </a:srgbClr>
            </a:solidFill>
            <a:ln w="19724">
              <a:solidFill>
                <a:srgbClr val="FFFFFF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76" name="diagram:architecture:node.default:service-api"/>
            <p:cNvSpPr/>
            <p:nvPr/>
          </p:nvSpPr>
          <p:spPr>
            <a:xfrm>
              <a:off x="4562843" y="2295778"/>
              <a:ext cx="21133" cy="21133"/>
            </a:xfrm>
            <a:prstGeom prst="ellipse">
              <a:avLst/>
            </a:prstGeom>
            <a:solidFill>
              <a:srgbClr val="FFFFFF">
                <a:alpha val="100000"/>
              </a:srgbClr>
            </a:solidFill>
            <a:ln w="19724">
              <a:solidFill>
                <a:srgbClr val="FFFFFF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77" name="diagram:architecture:node.default:service-api"/>
            <p:cNvSpPr/>
            <p:nvPr/>
          </p:nvSpPr>
          <p:spPr>
            <a:xfrm>
              <a:off x="4492399" y="2295778"/>
              <a:ext cx="21133" cy="21133"/>
            </a:xfrm>
            <a:prstGeom prst="ellipse">
              <a:avLst/>
            </a:prstGeom>
            <a:solidFill>
              <a:srgbClr val="FFFFFF">
                <a:alpha val="100000"/>
              </a:srgbClr>
            </a:solidFill>
            <a:ln w="19724">
              <a:solidFill>
                <a:srgbClr val="FFFFFF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78" name="diagram:architecture:node.default:service-api"/>
            <p:cNvSpPr/>
            <p:nvPr/>
          </p:nvSpPr>
          <p:spPr>
            <a:xfrm>
              <a:off x="4421955" y="2295778"/>
              <a:ext cx="21133" cy="21133"/>
            </a:xfrm>
            <a:prstGeom prst="ellipse">
              <a:avLst/>
            </a:prstGeom>
            <a:solidFill>
              <a:srgbClr val="FFFFFF">
                <a:alpha val="100000"/>
              </a:srgbClr>
            </a:solidFill>
            <a:ln w="19724">
              <a:solidFill>
                <a:srgbClr val="FFFFFF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79" name="diagram:architecture:text.default:service-worker"/>
            <p:cNvSpPr txBox="1"/>
            <p:nvPr/>
          </p:nvSpPr>
          <p:spPr>
            <a:xfrm>
              <a:off x="7130041" y="2748733"/>
              <a:ext cx="759667" cy="27050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1774" b="0" i="0">
                  <a:solidFill>
                    <a:srgbClr val="333333">
                      <a:alpha val="100000"/>
                    </a:srgbClr>
                  </a:solidFill>
                  <a:latin typeface="&quot;trebuchet ms&quot;,verdana,arial,sans-serif"/>
                </a:rPr>
                <a:t>Worker</a:t>
              </a:r>
            </a:p>
          </p:txBody>
        </p:sp>
        <p:sp>
          <p:nvSpPr>
            <p:cNvPr id="80" name="diagram:architecture:node.default:service-worker"/>
            <p:cNvSpPr/>
            <p:nvPr/>
          </p:nvSpPr>
          <p:spPr>
            <a:xfrm>
              <a:off x="6946324" y="1531461"/>
              <a:ext cx="1127103" cy="1127103"/>
            </a:xfrm>
            <a:prstGeom prst="rect">
              <a:avLst/>
            </a:prstGeom>
            <a:solidFill>
              <a:srgbClr val="087EBF">
                <a:alpha val="100000"/>
              </a:srgbClr>
            </a:solidFill>
            <a:ln w="19724">
              <a:solidFill>
                <a:srgbClr val="9370DB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81" name="diagram:architecture:node.default:service-worker"/>
            <p:cNvSpPr/>
            <p:nvPr/>
          </p:nvSpPr>
          <p:spPr>
            <a:xfrm>
              <a:off x="7192877" y="1778015"/>
              <a:ext cx="633995" cy="633995"/>
            </a:xfrm>
            <a:prstGeom prst="roundRect">
              <a:avLst>
                <a:gd name="adj" fmla="val 4444"/>
              </a:avLst>
            </a:prstGeom>
            <a:noFill/>
            <a:ln w="28177">
              <a:solidFill>
                <a:srgbClr val="FFFFFF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cxnSp>
          <p:nvCxnSpPr>
            <p:cNvPr id="82" name="diagram:architecture:edge.default:service-worker:0"/>
            <p:cNvCxnSpPr/>
            <p:nvPr/>
          </p:nvCxnSpPr>
          <p:spPr>
            <a:xfrm>
              <a:off x="7192877" y="1989347"/>
              <a:ext cx="633996" cy="0"/>
            </a:xfrm>
            <a:prstGeom prst="line">
              <a:avLst/>
            </a:prstGeom>
            <a:ln w="28177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diagram:architecture:edge.default:service-worker:0"/>
            <p:cNvCxnSpPr/>
            <p:nvPr/>
          </p:nvCxnSpPr>
          <p:spPr>
            <a:xfrm>
              <a:off x="7192877" y="2200679"/>
              <a:ext cx="633996" cy="0"/>
            </a:xfrm>
            <a:prstGeom prst="line">
              <a:avLst/>
            </a:prstGeom>
            <a:ln w="28177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4" name="diagram:architecture:node.default:service-worker"/>
            <p:cNvSpPr/>
            <p:nvPr/>
          </p:nvSpPr>
          <p:spPr>
            <a:xfrm>
              <a:off x="7562708" y="1876637"/>
              <a:ext cx="176110" cy="14088"/>
            </a:xfrm>
            <a:custGeom>
              <a:avLst/>
              <a:gdLst/>
              <a:ahLst/>
              <a:cxnLst/>
              <a:rect l="l" t="t" r="r" b="b"/>
              <a:pathLst>
                <a:path w="176110" h="14088">
                  <a:moveTo>
                    <a:pt x="176110" y="7044"/>
                  </a:moveTo>
                  <a:lnTo>
                    <a:pt x="174999" y="9750"/>
                  </a:lnTo>
                  <a:lnTo>
                    <a:pt x="171972" y="11993"/>
                  </a:lnTo>
                  <a:lnTo>
                    <a:pt x="167492" y="13523"/>
                  </a:lnTo>
                  <a:lnTo>
                    <a:pt x="162021" y="14088"/>
                  </a:lnTo>
                  <a:lnTo>
                    <a:pt x="14089" y="14088"/>
                  </a:lnTo>
                  <a:lnTo>
                    <a:pt x="8619" y="13523"/>
                  </a:lnTo>
                  <a:lnTo>
                    <a:pt x="4139" y="11993"/>
                  </a:lnTo>
                  <a:lnTo>
                    <a:pt x="1112" y="9750"/>
                  </a:lnTo>
                  <a:lnTo>
                    <a:pt x="0" y="7044"/>
                  </a:lnTo>
                  <a:lnTo>
                    <a:pt x="1112" y="4339"/>
                  </a:lnTo>
                  <a:lnTo>
                    <a:pt x="4139" y="2095"/>
                  </a:lnTo>
                  <a:lnTo>
                    <a:pt x="8619" y="565"/>
                  </a:lnTo>
                  <a:lnTo>
                    <a:pt x="14089" y="0"/>
                  </a:lnTo>
                  <a:lnTo>
                    <a:pt x="162021" y="0"/>
                  </a:lnTo>
                  <a:lnTo>
                    <a:pt x="167492" y="565"/>
                  </a:lnTo>
                  <a:lnTo>
                    <a:pt x="171972" y="2095"/>
                  </a:lnTo>
                  <a:lnTo>
                    <a:pt x="174999" y="4339"/>
                  </a:lnTo>
                  <a:lnTo>
                    <a:pt x="176110" y="7044"/>
                  </a:lnTo>
                  <a:lnTo>
                    <a:pt x="176110" y="7044"/>
                  </a:ln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19724">
              <a:solidFill>
                <a:srgbClr val="9370DB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cxnSp>
          <p:nvCxnSpPr>
            <p:cNvPr id="85" name="diagram:architecture:edge.default:service-worker:0"/>
            <p:cNvCxnSpPr/>
            <p:nvPr/>
          </p:nvCxnSpPr>
          <p:spPr>
            <a:xfrm flipH="1">
              <a:off x="7737707" y="1883681"/>
              <a:ext cx="1111" cy="2706"/>
            </a:xfrm>
            <a:prstGeom prst="line">
              <a:avLst/>
            </a:prstGeom>
            <a:ln w="19724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diagram:architecture:edge.default:service-worker:1"/>
            <p:cNvCxnSpPr/>
            <p:nvPr/>
          </p:nvCxnSpPr>
          <p:spPr>
            <a:xfrm flipH="1">
              <a:off x="7734680" y="1886387"/>
              <a:ext cx="3027" cy="2243"/>
            </a:xfrm>
            <a:prstGeom prst="line">
              <a:avLst/>
            </a:prstGeom>
            <a:ln w="19724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diagram:architecture:edge.default:service-worker:2"/>
            <p:cNvCxnSpPr/>
            <p:nvPr/>
          </p:nvCxnSpPr>
          <p:spPr>
            <a:xfrm flipH="1">
              <a:off x="7730200" y="1888630"/>
              <a:ext cx="4480" cy="1530"/>
            </a:xfrm>
            <a:prstGeom prst="line">
              <a:avLst/>
            </a:prstGeom>
            <a:ln w="19724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diagram:architecture:edge.default:service-worker:3"/>
            <p:cNvCxnSpPr/>
            <p:nvPr/>
          </p:nvCxnSpPr>
          <p:spPr>
            <a:xfrm flipH="1">
              <a:off x="7724729" y="1890160"/>
              <a:ext cx="5471" cy="565"/>
            </a:xfrm>
            <a:prstGeom prst="line">
              <a:avLst/>
            </a:prstGeom>
            <a:ln w="19724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diagram:architecture:edge.default:service-worker:4"/>
            <p:cNvCxnSpPr/>
            <p:nvPr/>
          </p:nvCxnSpPr>
          <p:spPr>
            <a:xfrm flipH="1">
              <a:off x="7576797" y="1890725"/>
              <a:ext cx="147932" cy="0"/>
            </a:xfrm>
            <a:prstGeom prst="line">
              <a:avLst/>
            </a:prstGeom>
            <a:ln w="19724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diagram:architecture:edge.default:service-worker:5"/>
            <p:cNvCxnSpPr/>
            <p:nvPr/>
          </p:nvCxnSpPr>
          <p:spPr>
            <a:xfrm flipH="1" flipV="1">
              <a:off x="7571327" y="1890160"/>
              <a:ext cx="5470" cy="565"/>
            </a:xfrm>
            <a:prstGeom prst="line">
              <a:avLst/>
            </a:prstGeom>
            <a:ln w="19724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diagram:architecture:edge.default:service-worker:6"/>
            <p:cNvCxnSpPr/>
            <p:nvPr/>
          </p:nvCxnSpPr>
          <p:spPr>
            <a:xfrm flipH="1" flipV="1">
              <a:off x="7566847" y="1888630"/>
              <a:ext cx="4480" cy="1530"/>
            </a:xfrm>
            <a:prstGeom prst="line">
              <a:avLst/>
            </a:prstGeom>
            <a:ln w="19724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diagram:architecture:edge.default:service-worker:7"/>
            <p:cNvCxnSpPr/>
            <p:nvPr/>
          </p:nvCxnSpPr>
          <p:spPr>
            <a:xfrm flipH="1" flipV="1">
              <a:off x="7563820" y="1886387"/>
              <a:ext cx="3027" cy="2243"/>
            </a:xfrm>
            <a:prstGeom prst="line">
              <a:avLst/>
            </a:prstGeom>
            <a:ln w="19724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diagram:architecture:edge.default:service-worker:8"/>
            <p:cNvCxnSpPr/>
            <p:nvPr/>
          </p:nvCxnSpPr>
          <p:spPr>
            <a:xfrm flipH="1" flipV="1">
              <a:off x="7562708" y="1883681"/>
              <a:ext cx="1112" cy="2706"/>
            </a:xfrm>
            <a:prstGeom prst="line">
              <a:avLst/>
            </a:prstGeom>
            <a:ln w="19724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diagram:architecture:edge.default:service-worker:9"/>
            <p:cNvCxnSpPr/>
            <p:nvPr/>
          </p:nvCxnSpPr>
          <p:spPr>
            <a:xfrm flipV="1">
              <a:off x="7562708" y="1880976"/>
              <a:ext cx="1112" cy="2705"/>
            </a:xfrm>
            <a:prstGeom prst="line">
              <a:avLst/>
            </a:prstGeom>
            <a:ln w="19724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diagram:architecture:edge.default:service-worker:10"/>
            <p:cNvCxnSpPr/>
            <p:nvPr/>
          </p:nvCxnSpPr>
          <p:spPr>
            <a:xfrm flipV="1">
              <a:off x="7563820" y="1878732"/>
              <a:ext cx="3027" cy="2244"/>
            </a:xfrm>
            <a:prstGeom prst="line">
              <a:avLst/>
            </a:prstGeom>
            <a:ln w="19724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diagram:architecture:edge.default:service-worker:11"/>
            <p:cNvCxnSpPr/>
            <p:nvPr/>
          </p:nvCxnSpPr>
          <p:spPr>
            <a:xfrm flipV="1">
              <a:off x="7566847" y="1877202"/>
              <a:ext cx="4480" cy="1530"/>
            </a:xfrm>
            <a:prstGeom prst="line">
              <a:avLst/>
            </a:prstGeom>
            <a:ln w="19724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diagram:architecture:edge.default:service-worker:12"/>
            <p:cNvCxnSpPr/>
            <p:nvPr/>
          </p:nvCxnSpPr>
          <p:spPr>
            <a:xfrm flipV="1">
              <a:off x="7571327" y="1876637"/>
              <a:ext cx="5470" cy="565"/>
            </a:xfrm>
            <a:prstGeom prst="line">
              <a:avLst/>
            </a:prstGeom>
            <a:ln w="19724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diagram:architecture:edge.default:service-worker:13"/>
            <p:cNvCxnSpPr/>
            <p:nvPr/>
          </p:nvCxnSpPr>
          <p:spPr>
            <a:xfrm>
              <a:off x="7576797" y="1876637"/>
              <a:ext cx="147932" cy="0"/>
            </a:xfrm>
            <a:prstGeom prst="line">
              <a:avLst/>
            </a:prstGeom>
            <a:ln w="19724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diagram:architecture:edge.default:service-worker:14"/>
            <p:cNvCxnSpPr/>
            <p:nvPr/>
          </p:nvCxnSpPr>
          <p:spPr>
            <a:xfrm>
              <a:off x="7724729" y="1876637"/>
              <a:ext cx="5471" cy="565"/>
            </a:xfrm>
            <a:prstGeom prst="line">
              <a:avLst/>
            </a:prstGeom>
            <a:ln w="19724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diagram:architecture:edge.default:service-worker:15"/>
            <p:cNvCxnSpPr/>
            <p:nvPr/>
          </p:nvCxnSpPr>
          <p:spPr>
            <a:xfrm>
              <a:off x="7730200" y="1877202"/>
              <a:ext cx="4480" cy="1530"/>
            </a:xfrm>
            <a:prstGeom prst="line">
              <a:avLst/>
            </a:prstGeom>
            <a:ln w="19724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diagram:architecture:edge.default:service-worker:16"/>
            <p:cNvCxnSpPr/>
            <p:nvPr/>
          </p:nvCxnSpPr>
          <p:spPr>
            <a:xfrm>
              <a:off x="7734680" y="1878732"/>
              <a:ext cx="3027" cy="2244"/>
            </a:xfrm>
            <a:prstGeom prst="line">
              <a:avLst/>
            </a:prstGeom>
            <a:ln w="19724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diagram:architecture:edge.default:service-worker:17"/>
            <p:cNvCxnSpPr/>
            <p:nvPr/>
          </p:nvCxnSpPr>
          <p:spPr>
            <a:xfrm>
              <a:off x="7737707" y="1880976"/>
              <a:ext cx="1111" cy="2705"/>
            </a:xfrm>
            <a:prstGeom prst="line">
              <a:avLst/>
            </a:prstGeom>
            <a:ln w="19724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3" name="diagram:architecture:node.default:service-worker"/>
            <p:cNvSpPr/>
            <p:nvPr/>
          </p:nvSpPr>
          <p:spPr>
            <a:xfrm>
              <a:off x="7562708" y="2087969"/>
              <a:ext cx="176110" cy="14088"/>
            </a:xfrm>
            <a:custGeom>
              <a:avLst/>
              <a:gdLst/>
              <a:ahLst/>
              <a:cxnLst/>
              <a:rect l="l" t="t" r="r" b="b"/>
              <a:pathLst>
                <a:path w="176110" h="14088">
                  <a:moveTo>
                    <a:pt x="176110" y="7044"/>
                  </a:moveTo>
                  <a:lnTo>
                    <a:pt x="174999" y="9749"/>
                  </a:lnTo>
                  <a:lnTo>
                    <a:pt x="171972" y="11993"/>
                  </a:lnTo>
                  <a:lnTo>
                    <a:pt x="167492" y="13523"/>
                  </a:lnTo>
                  <a:lnTo>
                    <a:pt x="162021" y="14088"/>
                  </a:lnTo>
                  <a:lnTo>
                    <a:pt x="14089" y="14088"/>
                  </a:lnTo>
                  <a:lnTo>
                    <a:pt x="8619" y="13523"/>
                  </a:lnTo>
                  <a:lnTo>
                    <a:pt x="4139" y="11993"/>
                  </a:lnTo>
                  <a:lnTo>
                    <a:pt x="1112" y="9749"/>
                  </a:lnTo>
                  <a:lnTo>
                    <a:pt x="0" y="7044"/>
                  </a:lnTo>
                  <a:lnTo>
                    <a:pt x="1112" y="4338"/>
                  </a:lnTo>
                  <a:lnTo>
                    <a:pt x="4139" y="2095"/>
                  </a:lnTo>
                  <a:lnTo>
                    <a:pt x="8619" y="565"/>
                  </a:lnTo>
                  <a:lnTo>
                    <a:pt x="14089" y="0"/>
                  </a:lnTo>
                  <a:lnTo>
                    <a:pt x="162021" y="0"/>
                  </a:lnTo>
                  <a:lnTo>
                    <a:pt x="167492" y="565"/>
                  </a:lnTo>
                  <a:lnTo>
                    <a:pt x="171972" y="2095"/>
                  </a:lnTo>
                  <a:lnTo>
                    <a:pt x="174999" y="4338"/>
                  </a:lnTo>
                  <a:lnTo>
                    <a:pt x="176110" y="7044"/>
                  </a:lnTo>
                  <a:lnTo>
                    <a:pt x="176110" y="7044"/>
                  </a:ln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19724">
              <a:solidFill>
                <a:srgbClr val="9370DB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cxnSp>
          <p:nvCxnSpPr>
            <p:cNvPr id="104" name="diagram:architecture:edge.default:service-worker:0"/>
            <p:cNvCxnSpPr/>
            <p:nvPr/>
          </p:nvCxnSpPr>
          <p:spPr>
            <a:xfrm flipH="1">
              <a:off x="7737707" y="2095013"/>
              <a:ext cx="1111" cy="2705"/>
            </a:xfrm>
            <a:prstGeom prst="line">
              <a:avLst/>
            </a:prstGeom>
            <a:ln w="19724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diagram:architecture:edge.default:service-worker:1"/>
            <p:cNvCxnSpPr/>
            <p:nvPr/>
          </p:nvCxnSpPr>
          <p:spPr>
            <a:xfrm flipH="1">
              <a:off x="7734680" y="2097718"/>
              <a:ext cx="3027" cy="2244"/>
            </a:xfrm>
            <a:prstGeom prst="line">
              <a:avLst/>
            </a:prstGeom>
            <a:ln w="19724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diagram:architecture:edge.default:service-worker:2"/>
            <p:cNvCxnSpPr/>
            <p:nvPr/>
          </p:nvCxnSpPr>
          <p:spPr>
            <a:xfrm flipH="1">
              <a:off x="7730200" y="2099962"/>
              <a:ext cx="4480" cy="1530"/>
            </a:xfrm>
            <a:prstGeom prst="line">
              <a:avLst/>
            </a:prstGeom>
            <a:ln w="19724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diagram:architecture:edge.default:service-worker:3"/>
            <p:cNvCxnSpPr/>
            <p:nvPr/>
          </p:nvCxnSpPr>
          <p:spPr>
            <a:xfrm flipH="1">
              <a:off x="7724729" y="2101492"/>
              <a:ext cx="5471" cy="565"/>
            </a:xfrm>
            <a:prstGeom prst="line">
              <a:avLst/>
            </a:prstGeom>
            <a:ln w="19724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diagram:architecture:edge.default:service-worker:4"/>
            <p:cNvCxnSpPr/>
            <p:nvPr/>
          </p:nvCxnSpPr>
          <p:spPr>
            <a:xfrm flipH="1">
              <a:off x="7576797" y="2102057"/>
              <a:ext cx="147932" cy="0"/>
            </a:xfrm>
            <a:prstGeom prst="line">
              <a:avLst/>
            </a:prstGeom>
            <a:ln w="19724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diagram:architecture:edge.default:service-worker:5"/>
            <p:cNvCxnSpPr/>
            <p:nvPr/>
          </p:nvCxnSpPr>
          <p:spPr>
            <a:xfrm flipH="1" flipV="1">
              <a:off x="7571327" y="2101492"/>
              <a:ext cx="5470" cy="565"/>
            </a:xfrm>
            <a:prstGeom prst="line">
              <a:avLst/>
            </a:prstGeom>
            <a:ln w="19724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diagram:architecture:edge.default:service-worker:6"/>
            <p:cNvCxnSpPr/>
            <p:nvPr/>
          </p:nvCxnSpPr>
          <p:spPr>
            <a:xfrm flipH="1" flipV="1">
              <a:off x="7566847" y="2099962"/>
              <a:ext cx="4480" cy="1530"/>
            </a:xfrm>
            <a:prstGeom prst="line">
              <a:avLst/>
            </a:prstGeom>
            <a:ln w="19724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diagram:architecture:edge.default:service-worker:7"/>
            <p:cNvCxnSpPr/>
            <p:nvPr/>
          </p:nvCxnSpPr>
          <p:spPr>
            <a:xfrm flipH="1" flipV="1">
              <a:off x="7563820" y="2097718"/>
              <a:ext cx="3027" cy="2244"/>
            </a:xfrm>
            <a:prstGeom prst="line">
              <a:avLst/>
            </a:prstGeom>
            <a:ln w="19724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diagram:architecture:edge.default:service-worker:8"/>
            <p:cNvCxnSpPr/>
            <p:nvPr/>
          </p:nvCxnSpPr>
          <p:spPr>
            <a:xfrm flipH="1" flipV="1">
              <a:off x="7562708" y="2095013"/>
              <a:ext cx="1112" cy="2705"/>
            </a:xfrm>
            <a:prstGeom prst="line">
              <a:avLst/>
            </a:prstGeom>
            <a:ln w="19724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diagram:architecture:edge.default:service-worker:9"/>
            <p:cNvCxnSpPr/>
            <p:nvPr/>
          </p:nvCxnSpPr>
          <p:spPr>
            <a:xfrm flipV="1">
              <a:off x="7562708" y="2092307"/>
              <a:ext cx="1112" cy="2706"/>
            </a:xfrm>
            <a:prstGeom prst="line">
              <a:avLst/>
            </a:prstGeom>
            <a:ln w="19724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diagram:architecture:edge.default:service-worker:10"/>
            <p:cNvCxnSpPr/>
            <p:nvPr/>
          </p:nvCxnSpPr>
          <p:spPr>
            <a:xfrm flipV="1">
              <a:off x="7563820" y="2090064"/>
              <a:ext cx="3027" cy="2243"/>
            </a:xfrm>
            <a:prstGeom prst="line">
              <a:avLst/>
            </a:prstGeom>
            <a:ln w="19724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diagram:architecture:edge.default:service-worker:11"/>
            <p:cNvCxnSpPr/>
            <p:nvPr/>
          </p:nvCxnSpPr>
          <p:spPr>
            <a:xfrm flipV="1">
              <a:off x="7566847" y="2088534"/>
              <a:ext cx="4480" cy="1530"/>
            </a:xfrm>
            <a:prstGeom prst="line">
              <a:avLst/>
            </a:prstGeom>
            <a:ln w="19724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diagram:architecture:edge.default:service-worker:12"/>
            <p:cNvCxnSpPr/>
            <p:nvPr/>
          </p:nvCxnSpPr>
          <p:spPr>
            <a:xfrm flipV="1">
              <a:off x="7571327" y="2087969"/>
              <a:ext cx="5470" cy="565"/>
            </a:xfrm>
            <a:prstGeom prst="line">
              <a:avLst/>
            </a:prstGeom>
            <a:ln w="19724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diagram:architecture:edge.default:service-worker:13"/>
            <p:cNvCxnSpPr/>
            <p:nvPr/>
          </p:nvCxnSpPr>
          <p:spPr>
            <a:xfrm>
              <a:off x="7576797" y="2087969"/>
              <a:ext cx="147932" cy="0"/>
            </a:xfrm>
            <a:prstGeom prst="line">
              <a:avLst/>
            </a:prstGeom>
            <a:ln w="19724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diagram:architecture:edge.default:service-worker:14"/>
            <p:cNvCxnSpPr/>
            <p:nvPr/>
          </p:nvCxnSpPr>
          <p:spPr>
            <a:xfrm>
              <a:off x="7724729" y="2087969"/>
              <a:ext cx="5471" cy="565"/>
            </a:xfrm>
            <a:prstGeom prst="line">
              <a:avLst/>
            </a:prstGeom>
            <a:ln w="19724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diagram:architecture:edge.default:service-worker:15"/>
            <p:cNvCxnSpPr/>
            <p:nvPr/>
          </p:nvCxnSpPr>
          <p:spPr>
            <a:xfrm>
              <a:off x="7730200" y="2088534"/>
              <a:ext cx="4480" cy="1530"/>
            </a:xfrm>
            <a:prstGeom prst="line">
              <a:avLst/>
            </a:prstGeom>
            <a:ln w="19724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diagram:architecture:edge.default:service-worker:16"/>
            <p:cNvCxnSpPr/>
            <p:nvPr/>
          </p:nvCxnSpPr>
          <p:spPr>
            <a:xfrm>
              <a:off x="7734680" y="2090064"/>
              <a:ext cx="3027" cy="2243"/>
            </a:xfrm>
            <a:prstGeom prst="line">
              <a:avLst/>
            </a:prstGeom>
            <a:ln w="19724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diagram:architecture:edge.default:service-worker:17"/>
            <p:cNvCxnSpPr/>
            <p:nvPr/>
          </p:nvCxnSpPr>
          <p:spPr>
            <a:xfrm>
              <a:off x="7737707" y="2092307"/>
              <a:ext cx="1111" cy="2706"/>
            </a:xfrm>
            <a:prstGeom prst="line">
              <a:avLst/>
            </a:prstGeom>
            <a:ln w="19724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2" name="diagram:architecture:node.default:service-worker"/>
            <p:cNvSpPr/>
            <p:nvPr/>
          </p:nvSpPr>
          <p:spPr>
            <a:xfrm>
              <a:off x="7562708" y="2299300"/>
              <a:ext cx="176110" cy="14089"/>
            </a:xfrm>
            <a:custGeom>
              <a:avLst/>
              <a:gdLst/>
              <a:ahLst/>
              <a:cxnLst/>
              <a:rect l="l" t="t" r="r" b="b"/>
              <a:pathLst>
                <a:path w="176110" h="14089">
                  <a:moveTo>
                    <a:pt x="176110" y="7045"/>
                  </a:moveTo>
                  <a:lnTo>
                    <a:pt x="174999" y="9750"/>
                  </a:lnTo>
                  <a:lnTo>
                    <a:pt x="171972" y="11994"/>
                  </a:lnTo>
                  <a:lnTo>
                    <a:pt x="167492" y="13523"/>
                  </a:lnTo>
                  <a:lnTo>
                    <a:pt x="162021" y="14089"/>
                  </a:lnTo>
                  <a:lnTo>
                    <a:pt x="14089" y="14089"/>
                  </a:lnTo>
                  <a:lnTo>
                    <a:pt x="8619" y="13523"/>
                  </a:lnTo>
                  <a:lnTo>
                    <a:pt x="4139" y="11994"/>
                  </a:lnTo>
                  <a:lnTo>
                    <a:pt x="1112" y="9750"/>
                  </a:lnTo>
                  <a:lnTo>
                    <a:pt x="0" y="7045"/>
                  </a:lnTo>
                  <a:lnTo>
                    <a:pt x="1112" y="4339"/>
                  </a:lnTo>
                  <a:lnTo>
                    <a:pt x="4139" y="2096"/>
                  </a:lnTo>
                  <a:lnTo>
                    <a:pt x="8619" y="566"/>
                  </a:lnTo>
                  <a:lnTo>
                    <a:pt x="14089" y="0"/>
                  </a:lnTo>
                  <a:lnTo>
                    <a:pt x="162021" y="0"/>
                  </a:lnTo>
                  <a:lnTo>
                    <a:pt x="167492" y="566"/>
                  </a:lnTo>
                  <a:lnTo>
                    <a:pt x="171972" y="2096"/>
                  </a:lnTo>
                  <a:lnTo>
                    <a:pt x="174999" y="4339"/>
                  </a:lnTo>
                  <a:lnTo>
                    <a:pt x="176110" y="7045"/>
                  </a:lnTo>
                  <a:lnTo>
                    <a:pt x="176110" y="7045"/>
                  </a:ln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19724">
              <a:solidFill>
                <a:srgbClr val="9370DB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cxnSp>
          <p:nvCxnSpPr>
            <p:cNvPr id="123" name="diagram:architecture:edge.default:service-worker:0"/>
            <p:cNvCxnSpPr/>
            <p:nvPr/>
          </p:nvCxnSpPr>
          <p:spPr>
            <a:xfrm flipH="1">
              <a:off x="7737707" y="2306345"/>
              <a:ext cx="1111" cy="2705"/>
            </a:xfrm>
            <a:prstGeom prst="line">
              <a:avLst/>
            </a:prstGeom>
            <a:ln w="19724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" name="diagram:architecture:edge.default:service-worker:1"/>
            <p:cNvCxnSpPr/>
            <p:nvPr/>
          </p:nvCxnSpPr>
          <p:spPr>
            <a:xfrm flipH="1">
              <a:off x="7734680" y="2309050"/>
              <a:ext cx="3027" cy="2244"/>
            </a:xfrm>
            <a:prstGeom prst="line">
              <a:avLst/>
            </a:prstGeom>
            <a:ln w="19724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diagram:architecture:edge.default:service-worker:2"/>
            <p:cNvCxnSpPr/>
            <p:nvPr/>
          </p:nvCxnSpPr>
          <p:spPr>
            <a:xfrm flipH="1">
              <a:off x="7730200" y="2311294"/>
              <a:ext cx="4480" cy="1529"/>
            </a:xfrm>
            <a:prstGeom prst="line">
              <a:avLst/>
            </a:prstGeom>
            <a:ln w="19724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" name="diagram:architecture:edge.default:service-worker:3"/>
            <p:cNvCxnSpPr/>
            <p:nvPr/>
          </p:nvCxnSpPr>
          <p:spPr>
            <a:xfrm flipH="1">
              <a:off x="7724729" y="2312823"/>
              <a:ext cx="5471" cy="566"/>
            </a:xfrm>
            <a:prstGeom prst="line">
              <a:avLst/>
            </a:prstGeom>
            <a:ln w="19724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" name="diagram:architecture:edge.default:service-worker:4"/>
            <p:cNvCxnSpPr/>
            <p:nvPr/>
          </p:nvCxnSpPr>
          <p:spPr>
            <a:xfrm flipH="1">
              <a:off x="7576797" y="2313389"/>
              <a:ext cx="147932" cy="0"/>
            </a:xfrm>
            <a:prstGeom prst="line">
              <a:avLst/>
            </a:prstGeom>
            <a:ln w="19724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" name="diagram:architecture:edge.default:service-worker:5"/>
            <p:cNvCxnSpPr/>
            <p:nvPr/>
          </p:nvCxnSpPr>
          <p:spPr>
            <a:xfrm flipH="1" flipV="1">
              <a:off x="7571327" y="2312823"/>
              <a:ext cx="5470" cy="566"/>
            </a:xfrm>
            <a:prstGeom prst="line">
              <a:avLst/>
            </a:prstGeom>
            <a:ln w="19724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9" name="diagram:architecture:edge.default:service-worker:6"/>
            <p:cNvCxnSpPr/>
            <p:nvPr/>
          </p:nvCxnSpPr>
          <p:spPr>
            <a:xfrm flipH="1" flipV="1">
              <a:off x="7566847" y="2311294"/>
              <a:ext cx="4480" cy="1529"/>
            </a:xfrm>
            <a:prstGeom prst="line">
              <a:avLst/>
            </a:prstGeom>
            <a:ln w="19724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0" name="diagram:architecture:edge.default:service-worker:7"/>
            <p:cNvCxnSpPr/>
            <p:nvPr/>
          </p:nvCxnSpPr>
          <p:spPr>
            <a:xfrm flipH="1" flipV="1">
              <a:off x="7563820" y="2309050"/>
              <a:ext cx="3027" cy="2244"/>
            </a:xfrm>
            <a:prstGeom prst="line">
              <a:avLst/>
            </a:prstGeom>
            <a:ln w="19724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1" name="diagram:architecture:edge.default:service-worker:8"/>
            <p:cNvCxnSpPr/>
            <p:nvPr/>
          </p:nvCxnSpPr>
          <p:spPr>
            <a:xfrm flipH="1" flipV="1">
              <a:off x="7562708" y="2306345"/>
              <a:ext cx="1112" cy="2705"/>
            </a:xfrm>
            <a:prstGeom prst="line">
              <a:avLst/>
            </a:prstGeom>
            <a:ln w="19724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2" name="diagram:architecture:edge.default:service-worker:9"/>
            <p:cNvCxnSpPr/>
            <p:nvPr/>
          </p:nvCxnSpPr>
          <p:spPr>
            <a:xfrm flipV="1">
              <a:off x="7562708" y="2303639"/>
              <a:ext cx="1112" cy="2706"/>
            </a:xfrm>
            <a:prstGeom prst="line">
              <a:avLst/>
            </a:prstGeom>
            <a:ln w="19724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3" name="diagram:architecture:edge.default:service-worker:10"/>
            <p:cNvCxnSpPr/>
            <p:nvPr/>
          </p:nvCxnSpPr>
          <p:spPr>
            <a:xfrm flipV="1">
              <a:off x="7563820" y="2301396"/>
              <a:ext cx="3027" cy="2243"/>
            </a:xfrm>
            <a:prstGeom prst="line">
              <a:avLst/>
            </a:prstGeom>
            <a:ln w="19724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4" name="diagram:architecture:edge.default:service-worker:11"/>
            <p:cNvCxnSpPr/>
            <p:nvPr/>
          </p:nvCxnSpPr>
          <p:spPr>
            <a:xfrm flipV="1">
              <a:off x="7566847" y="2299866"/>
              <a:ext cx="4480" cy="1530"/>
            </a:xfrm>
            <a:prstGeom prst="line">
              <a:avLst/>
            </a:prstGeom>
            <a:ln w="19724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5" name="diagram:architecture:edge.default:service-worker:12"/>
            <p:cNvCxnSpPr/>
            <p:nvPr/>
          </p:nvCxnSpPr>
          <p:spPr>
            <a:xfrm flipV="1">
              <a:off x="7571327" y="2299300"/>
              <a:ext cx="5470" cy="566"/>
            </a:xfrm>
            <a:prstGeom prst="line">
              <a:avLst/>
            </a:prstGeom>
            <a:ln w="19724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6" name="diagram:architecture:edge.default:service-worker:13"/>
            <p:cNvCxnSpPr/>
            <p:nvPr/>
          </p:nvCxnSpPr>
          <p:spPr>
            <a:xfrm>
              <a:off x="7576797" y="2299300"/>
              <a:ext cx="147932" cy="0"/>
            </a:xfrm>
            <a:prstGeom prst="line">
              <a:avLst/>
            </a:prstGeom>
            <a:ln w="19724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7" name="diagram:architecture:edge.default:service-worker:14"/>
            <p:cNvCxnSpPr/>
            <p:nvPr/>
          </p:nvCxnSpPr>
          <p:spPr>
            <a:xfrm>
              <a:off x="7724729" y="2299300"/>
              <a:ext cx="5471" cy="566"/>
            </a:xfrm>
            <a:prstGeom prst="line">
              <a:avLst/>
            </a:prstGeom>
            <a:ln w="19724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8" name="diagram:architecture:edge.default:service-worker:15"/>
            <p:cNvCxnSpPr/>
            <p:nvPr/>
          </p:nvCxnSpPr>
          <p:spPr>
            <a:xfrm>
              <a:off x="7730200" y="2299866"/>
              <a:ext cx="4480" cy="1530"/>
            </a:xfrm>
            <a:prstGeom prst="line">
              <a:avLst/>
            </a:prstGeom>
            <a:ln w="19724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9" name="diagram:architecture:edge.default:service-worker:16"/>
            <p:cNvCxnSpPr/>
            <p:nvPr/>
          </p:nvCxnSpPr>
          <p:spPr>
            <a:xfrm>
              <a:off x="7734680" y="2301396"/>
              <a:ext cx="3027" cy="2243"/>
            </a:xfrm>
            <a:prstGeom prst="line">
              <a:avLst/>
            </a:prstGeom>
            <a:ln w="19724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0" name="diagram:architecture:edge.default:service-worker:17"/>
            <p:cNvCxnSpPr/>
            <p:nvPr/>
          </p:nvCxnSpPr>
          <p:spPr>
            <a:xfrm>
              <a:off x="7737707" y="2303639"/>
              <a:ext cx="1111" cy="2706"/>
            </a:xfrm>
            <a:prstGeom prst="line">
              <a:avLst/>
            </a:prstGeom>
            <a:ln w="19724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1" name="diagram:architecture:node.default:service-worker"/>
            <p:cNvSpPr/>
            <p:nvPr/>
          </p:nvSpPr>
          <p:spPr>
            <a:xfrm>
              <a:off x="7393643" y="1873114"/>
              <a:ext cx="21133" cy="21133"/>
            </a:xfrm>
            <a:prstGeom prst="ellipse">
              <a:avLst/>
            </a:prstGeom>
            <a:solidFill>
              <a:srgbClr val="FFFFFF">
                <a:alpha val="100000"/>
              </a:srgbClr>
            </a:solidFill>
            <a:ln w="19724">
              <a:solidFill>
                <a:srgbClr val="FFFFFF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142" name="diagram:architecture:node.default:service-worker"/>
            <p:cNvSpPr/>
            <p:nvPr/>
          </p:nvSpPr>
          <p:spPr>
            <a:xfrm>
              <a:off x="7323199" y="1873114"/>
              <a:ext cx="21133" cy="21133"/>
            </a:xfrm>
            <a:prstGeom prst="ellipse">
              <a:avLst/>
            </a:prstGeom>
            <a:solidFill>
              <a:srgbClr val="FFFFFF">
                <a:alpha val="100000"/>
              </a:srgbClr>
            </a:solidFill>
            <a:ln w="19724">
              <a:solidFill>
                <a:srgbClr val="FFFFFF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143" name="diagram:architecture:node.default:service-worker"/>
            <p:cNvSpPr/>
            <p:nvPr/>
          </p:nvSpPr>
          <p:spPr>
            <a:xfrm>
              <a:off x="7252755" y="1873114"/>
              <a:ext cx="21133" cy="21133"/>
            </a:xfrm>
            <a:prstGeom prst="ellipse">
              <a:avLst/>
            </a:prstGeom>
            <a:solidFill>
              <a:srgbClr val="FFFFFF">
                <a:alpha val="100000"/>
              </a:srgbClr>
            </a:solidFill>
            <a:ln w="19724">
              <a:solidFill>
                <a:srgbClr val="FFFFFF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144" name="diagram:architecture:node.default:service-worker"/>
            <p:cNvSpPr/>
            <p:nvPr/>
          </p:nvSpPr>
          <p:spPr>
            <a:xfrm>
              <a:off x="7393643" y="2084446"/>
              <a:ext cx="21133" cy="21133"/>
            </a:xfrm>
            <a:prstGeom prst="ellipse">
              <a:avLst/>
            </a:prstGeom>
            <a:solidFill>
              <a:srgbClr val="FFFFFF">
                <a:alpha val="100000"/>
              </a:srgbClr>
            </a:solidFill>
            <a:ln w="19724">
              <a:solidFill>
                <a:srgbClr val="FFFFFF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145" name="diagram:architecture:node.default:service-worker"/>
            <p:cNvSpPr/>
            <p:nvPr/>
          </p:nvSpPr>
          <p:spPr>
            <a:xfrm>
              <a:off x="7323199" y="2084446"/>
              <a:ext cx="21133" cy="21133"/>
            </a:xfrm>
            <a:prstGeom prst="ellipse">
              <a:avLst/>
            </a:prstGeom>
            <a:solidFill>
              <a:srgbClr val="FFFFFF">
                <a:alpha val="100000"/>
              </a:srgbClr>
            </a:solidFill>
            <a:ln w="19724">
              <a:solidFill>
                <a:srgbClr val="FFFFFF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146" name="diagram:architecture:node.default:service-worker"/>
            <p:cNvSpPr/>
            <p:nvPr/>
          </p:nvSpPr>
          <p:spPr>
            <a:xfrm>
              <a:off x="7252755" y="2084446"/>
              <a:ext cx="21133" cy="21133"/>
            </a:xfrm>
            <a:prstGeom prst="ellipse">
              <a:avLst/>
            </a:prstGeom>
            <a:solidFill>
              <a:srgbClr val="FFFFFF">
                <a:alpha val="100000"/>
              </a:srgbClr>
            </a:solidFill>
            <a:ln w="19724">
              <a:solidFill>
                <a:srgbClr val="FFFFFF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147" name="diagram:architecture:node.default:service-worker"/>
            <p:cNvSpPr/>
            <p:nvPr/>
          </p:nvSpPr>
          <p:spPr>
            <a:xfrm>
              <a:off x="7393643" y="2295778"/>
              <a:ext cx="21133" cy="21133"/>
            </a:xfrm>
            <a:prstGeom prst="ellipse">
              <a:avLst/>
            </a:prstGeom>
            <a:solidFill>
              <a:srgbClr val="FFFFFF">
                <a:alpha val="100000"/>
              </a:srgbClr>
            </a:solidFill>
            <a:ln w="19724">
              <a:solidFill>
                <a:srgbClr val="FFFFFF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148" name="diagram:architecture:node.default:service-worker"/>
            <p:cNvSpPr/>
            <p:nvPr/>
          </p:nvSpPr>
          <p:spPr>
            <a:xfrm>
              <a:off x="7323199" y="2295778"/>
              <a:ext cx="21133" cy="21133"/>
            </a:xfrm>
            <a:prstGeom prst="ellipse">
              <a:avLst/>
            </a:prstGeom>
            <a:solidFill>
              <a:srgbClr val="FFFFFF">
                <a:alpha val="100000"/>
              </a:srgbClr>
            </a:solidFill>
            <a:ln w="19724">
              <a:solidFill>
                <a:srgbClr val="FFFFFF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149" name="diagram:architecture:node.default:service-worker"/>
            <p:cNvSpPr/>
            <p:nvPr/>
          </p:nvSpPr>
          <p:spPr>
            <a:xfrm>
              <a:off x="7252755" y="2295778"/>
              <a:ext cx="21133" cy="21133"/>
            </a:xfrm>
            <a:prstGeom prst="ellipse">
              <a:avLst/>
            </a:prstGeom>
            <a:solidFill>
              <a:srgbClr val="FFFFFF">
                <a:alpha val="100000"/>
              </a:srgbClr>
            </a:solidFill>
            <a:ln w="19724">
              <a:solidFill>
                <a:srgbClr val="FFFFFF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150" name="diagram:architecture:text.default:service-db"/>
            <p:cNvSpPr txBox="1"/>
            <p:nvPr/>
          </p:nvSpPr>
          <p:spPr>
            <a:xfrm>
              <a:off x="7029729" y="5579533"/>
              <a:ext cx="960292" cy="27050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1774" b="0" i="0">
                  <a:solidFill>
                    <a:srgbClr val="333333">
                      <a:alpha val="100000"/>
                    </a:srgbClr>
                  </a:solidFill>
                  <a:latin typeface="&quot;trebuchet ms&quot;,verdana,arial,sans-serif"/>
                </a:rPr>
                <a:t>Database</a:t>
              </a:r>
            </a:p>
          </p:txBody>
        </p:sp>
        <p:sp>
          <p:nvSpPr>
            <p:cNvPr id="151" name="diagram:architecture:node.default:service-db"/>
            <p:cNvSpPr/>
            <p:nvPr/>
          </p:nvSpPr>
          <p:spPr>
            <a:xfrm>
              <a:off x="6946324" y="4362261"/>
              <a:ext cx="1127103" cy="1127103"/>
            </a:xfrm>
            <a:prstGeom prst="rect">
              <a:avLst/>
            </a:prstGeom>
            <a:solidFill>
              <a:srgbClr val="087EBF">
                <a:alpha val="100000"/>
              </a:srgbClr>
            </a:solidFill>
            <a:ln w="19724">
              <a:solidFill>
                <a:srgbClr val="9370DB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cxnSp>
          <p:nvCxnSpPr>
            <p:cNvPr id="177" name="diagram:architecture:edge.default:service-db:0"/>
            <p:cNvCxnSpPr/>
            <p:nvPr/>
          </p:nvCxnSpPr>
          <p:spPr>
            <a:xfrm flipV="1">
              <a:off x="7228099" y="4674187"/>
              <a:ext cx="0" cy="503251"/>
            </a:xfrm>
            <a:prstGeom prst="line">
              <a:avLst/>
            </a:prstGeom>
            <a:ln w="28177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diagram:architecture:edge.default:service-db:0"/>
            <p:cNvCxnSpPr/>
            <p:nvPr/>
          </p:nvCxnSpPr>
          <p:spPr>
            <a:xfrm flipV="1">
              <a:off x="7791651" y="4674187"/>
              <a:ext cx="0" cy="503251"/>
            </a:xfrm>
            <a:prstGeom prst="line">
              <a:avLst/>
            </a:prstGeom>
            <a:ln w="28177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2" name="diagram:architecture:edge.default:IconifyId19f9f9f4c0dcff6130:0"/>
            <p:cNvCxnSpPr/>
            <p:nvPr/>
          </p:nvCxnSpPr>
          <p:spPr>
            <a:xfrm>
              <a:off x="7228099" y="5177438"/>
              <a:ext cx="22135" cy="39136"/>
            </a:xfrm>
            <a:prstGeom prst="line">
              <a:avLst/>
            </a:prstGeom>
            <a:ln w="28177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3" name="diagram:architecture:edge.default:IconifyId19f9f9f4c0dcff6130:1"/>
            <p:cNvCxnSpPr/>
            <p:nvPr/>
          </p:nvCxnSpPr>
          <p:spPr>
            <a:xfrm>
              <a:off x="7250234" y="5216574"/>
              <a:ext cx="60373" cy="31978"/>
            </a:xfrm>
            <a:prstGeom prst="line">
              <a:avLst/>
            </a:prstGeom>
            <a:ln w="28177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4" name="diagram:architecture:edge.default:IconifyId19f9f9f4c0dcff6130:2"/>
            <p:cNvCxnSpPr/>
            <p:nvPr/>
          </p:nvCxnSpPr>
          <p:spPr>
            <a:xfrm>
              <a:off x="7310607" y="5248552"/>
              <a:ext cx="89563" cy="21569"/>
            </a:xfrm>
            <a:prstGeom prst="line">
              <a:avLst/>
            </a:prstGeom>
            <a:ln w="28177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5" name="diagram:architecture:edge.default:IconifyId19f9f9f4c0dcff6130:3"/>
            <p:cNvCxnSpPr/>
            <p:nvPr/>
          </p:nvCxnSpPr>
          <p:spPr>
            <a:xfrm>
              <a:off x="7400170" y="5270121"/>
              <a:ext cx="109705" cy="7911"/>
            </a:xfrm>
            <a:prstGeom prst="line">
              <a:avLst/>
            </a:prstGeom>
            <a:ln w="28177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6" name="diagram:architecture:edge.default:IconifyId19f9f9f4c0dcff6130:4"/>
            <p:cNvCxnSpPr/>
            <p:nvPr/>
          </p:nvCxnSpPr>
          <p:spPr>
            <a:xfrm flipV="1">
              <a:off x="7509875" y="5270121"/>
              <a:ext cx="109706" cy="7911"/>
            </a:xfrm>
            <a:prstGeom prst="line">
              <a:avLst/>
            </a:prstGeom>
            <a:ln w="28177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7" name="diagram:architecture:edge.default:IconifyId19f9f9f4c0dcff6130:5"/>
            <p:cNvCxnSpPr/>
            <p:nvPr/>
          </p:nvCxnSpPr>
          <p:spPr>
            <a:xfrm flipV="1">
              <a:off x="7619581" y="5248552"/>
              <a:ext cx="89563" cy="21569"/>
            </a:xfrm>
            <a:prstGeom prst="line">
              <a:avLst/>
            </a:prstGeom>
            <a:ln w="28177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8" name="diagram:architecture:edge.default:IconifyId19f9f9f4c0dcff6130:6"/>
            <p:cNvCxnSpPr/>
            <p:nvPr/>
          </p:nvCxnSpPr>
          <p:spPr>
            <a:xfrm flipV="1">
              <a:off x="7709144" y="5216574"/>
              <a:ext cx="60372" cy="31978"/>
            </a:xfrm>
            <a:prstGeom prst="line">
              <a:avLst/>
            </a:prstGeom>
            <a:ln w="28177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9" name="diagram:architecture:edge.default:IconifyId19f9f9f4c0dcff6130:7"/>
            <p:cNvCxnSpPr/>
            <p:nvPr/>
          </p:nvCxnSpPr>
          <p:spPr>
            <a:xfrm flipV="1">
              <a:off x="7769516" y="5177438"/>
              <a:ext cx="22135" cy="39136"/>
            </a:xfrm>
            <a:prstGeom prst="line">
              <a:avLst/>
            </a:prstGeom>
            <a:ln w="28177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0" name="diagram:architecture:edge.default:IconifyId19f9f9f4c0dcff6131:0"/>
            <p:cNvCxnSpPr/>
            <p:nvPr/>
          </p:nvCxnSpPr>
          <p:spPr>
            <a:xfrm>
              <a:off x="7228099" y="5009641"/>
              <a:ext cx="22135" cy="39136"/>
            </a:xfrm>
            <a:prstGeom prst="line">
              <a:avLst/>
            </a:prstGeom>
            <a:ln w="28177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1" name="diagram:architecture:edge.default:IconifyId19f9f9f4c0dcff6131:1"/>
            <p:cNvCxnSpPr/>
            <p:nvPr/>
          </p:nvCxnSpPr>
          <p:spPr>
            <a:xfrm>
              <a:off x="7250234" y="5048777"/>
              <a:ext cx="60373" cy="31977"/>
            </a:xfrm>
            <a:prstGeom prst="line">
              <a:avLst/>
            </a:prstGeom>
            <a:ln w="28177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2" name="diagram:architecture:edge.default:IconifyId19f9f9f4c0dcff6131:2"/>
            <p:cNvCxnSpPr/>
            <p:nvPr/>
          </p:nvCxnSpPr>
          <p:spPr>
            <a:xfrm>
              <a:off x="7310607" y="5080754"/>
              <a:ext cx="89563" cy="21569"/>
            </a:xfrm>
            <a:prstGeom prst="line">
              <a:avLst/>
            </a:prstGeom>
            <a:ln w="28177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3" name="diagram:architecture:edge.default:IconifyId19f9f9f4c0dcff6131:3"/>
            <p:cNvCxnSpPr/>
            <p:nvPr/>
          </p:nvCxnSpPr>
          <p:spPr>
            <a:xfrm>
              <a:off x="7400170" y="5102323"/>
              <a:ext cx="109705" cy="7912"/>
            </a:xfrm>
            <a:prstGeom prst="line">
              <a:avLst/>
            </a:prstGeom>
            <a:ln w="28177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4" name="diagram:architecture:edge.default:IconifyId19f9f9f4c0dcff6131:4"/>
            <p:cNvCxnSpPr/>
            <p:nvPr/>
          </p:nvCxnSpPr>
          <p:spPr>
            <a:xfrm flipV="1">
              <a:off x="7509875" y="5102323"/>
              <a:ext cx="109706" cy="7912"/>
            </a:xfrm>
            <a:prstGeom prst="line">
              <a:avLst/>
            </a:prstGeom>
            <a:ln w="28177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" name="diagram:architecture:edge.default:IconifyId19f9f9f4c0dcff6131:5"/>
            <p:cNvCxnSpPr/>
            <p:nvPr/>
          </p:nvCxnSpPr>
          <p:spPr>
            <a:xfrm flipV="1">
              <a:off x="7619581" y="5080754"/>
              <a:ext cx="89563" cy="21569"/>
            </a:xfrm>
            <a:prstGeom prst="line">
              <a:avLst/>
            </a:prstGeom>
            <a:ln w="28177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" name="diagram:architecture:edge.default:IconifyId19f9f9f4c0dcff6131:6"/>
            <p:cNvCxnSpPr/>
            <p:nvPr/>
          </p:nvCxnSpPr>
          <p:spPr>
            <a:xfrm flipV="1">
              <a:off x="7709144" y="5048777"/>
              <a:ext cx="60372" cy="31977"/>
            </a:xfrm>
            <a:prstGeom prst="line">
              <a:avLst/>
            </a:prstGeom>
            <a:ln w="28177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7" name="diagram:architecture:edge.default:IconifyId19f9f9f4c0dcff6131:7"/>
            <p:cNvCxnSpPr/>
            <p:nvPr/>
          </p:nvCxnSpPr>
          <p:spPr>
            <a:xfrm flipV="1">
              <a:off x="7769516" y="5009641"/>
              <a:ext cx="22135" cy="39136"/>
            </a:xfrm>
            <a:prstGeom prst="line">
              <a:avLst/>
            </a:prstGeom>
            <a:ln w="28177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diagram:architecture:edge.default:IconifyId19f9f9f4c0dcff6132:0"/>
            <p:cNvCxnSpPr/>
            <p:nvPr/>
          </p:nvCxnSpPr>
          <p:spPr>
            <a:xfrm>
              <a:off x="7228099" y="4841984"/>
              <a:ext cx="22135" cy="39136"/>
            </a:xfrm>
            <a:prstGeom prst="line">
              <a:avLst/>
            </a:prstGeom>
            <a:ln w="28177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diagram:architecture:edge.default:IconifyId19f9f9f4c0dcff6132:1"/>
            <p:cNvCxnSpPr/>
            <p:nvPr/>
          </p:nvCxnSpPr>
          <p:spPr>
            <a:xfrm>
              <a:off x="7250234" y="4881120"/>
              <a:ext cx="60373" cy="31977"/>
            </a:xfrm>
            <a:prstGeom prst="line">
              <a:avLst/>
            </a:prstGeom>
            <a:ln w="28177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0" name="diagram:architecture:edge.default:IconifyId19f9f9f4c0dcff6132:2"/>
            <p:cNvCxnSpPr/>
            <p:nvPr/>
          </p:nvCxnSpPr>
          <p:spPr>
            <a:xfrm>
              <a:off x="7310607" y="4913097"/>
              <a:ext cx="89563" cy="21570"/>
            </a:xfrm>
            <a:prstGeom prst="line">
              <a:avLst/>
            </a:prstGeom>
            <a:ln w="28177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1" name="diagram:architecture:edge.default:IconifyId19f9f9f4c0dcff6132:3"/>
            <p:cNvCxnSpPr/>
            <p:nvPr/>
          </p:nvCxnSpPr>
          <p:spPr>
            <a:xfrm>
              <a:off x="7400170" y="4934667"/>
              <a:ext cx="109705" cy="7911"/>
            </a:xfrm>
            <a:prstGeom prst="line">
              <a:avLst/>
            </a:prstGeom>
            <a:ln w="28177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2" name="diagram:architecture:edge.default:IconifyId19f9f9f4c0dcff6132:4"/>
            <p:cNvCxnSpPr/>
            <p:nvPr/>
          </p:nvCxnSpPr>
          <p:spPr>
            <a:xfrm flipV="1">
              <a:off x="7509875" y="4934667"/>
              <a:ext cx="109706" cy="7911"/>
            </a:xfrm>
            <a:prstGeom prst="line">
              <a:avLst/>
            </a:prstGeom>
            <a:ln w="28177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" name="diagram:architecture:edge.default:IconifyId19f9f9f4c0dcff6132:5"/>
            <p:cNvCxnSpPr/>
            <p:nvPr/>
          </p:nvCxnSpPr>
          <p:spPr>
            <a:xfrm flipV="1">
              <a:off x="7619581" y="4913097"/>
              <a:ext cx="89563" cy="21570"/>
            </a:xfrm>
            <a:prstGeom prst="line">
              <a:avLst/>
            </a:prstGeom>
            <a:ln w="28177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4" name="diagram:architecture:edge.default:IconifyId19f9f9f4c0dcff6132:6"/>
            <p:cNvCxnSpPr/>
            <p:nvPr/>
          </p:nvCxnSpPr>
          <p:spPr>
            <a:xfrm flipV="1">
              <a:off x="7709144" y="4881120"/>
              <a:ext cx="60372" cy="31977"/>
            </a:xfrm>
            <a:prstGeom prst="line">
              <a:avLst/>
            </a:prstGeom>
            <a:ln w="28177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5" name="diagram:architecture:edge.default:IconifyId19f9f9f4c0dcff6132:7"/>
            <p:cNvCxnSpPr/>
            <p:nvPr/>
          </p:nvCxnSpPr>
          <p:spPr>
            <a:xfrm flipV="1">
              <a:off x="7769516" y="4841984"/>
              <a:ext cx="22135" cy="39136"/>
            </a:xfrm>
            <a:prstGeom prst="line">
              <a:avLst/>
            </a:prstGeom>
            <a:ln w="28177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6" name="diagram:architecture:node.default:IconifyId19f9f9f4c0dcff6133"/>
            <p:cNvSpPr/>
            <p:nvPr/>
          </p:nvSpPr>
          <p:spPr>
            <a:xfrm>
              <a:off x="7228099" y="4573593"/>
              <a:ext cx="563551" cy="201187"/>
            </a:xfrm>
            <a:prstGeom prst="ellipse">
              <a:avLst/>
            </a:prstGeom>
            <a:noFill/>
            <a:ln w="28177">
              <a:solidFill>
                <a:srgbClr val="FFFFFF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179" name="diagram:architecture:node.default:group-cloud"/>
            <p:cNvSpPr/>
            <p:nvPr/>
          </p:nvSpPr>
          <p:spPr>
            <a:xfrm>
              <a:off x="3516750" y="932688"/>
              <a:ext cx="5155450" cy="5394960"/>
            </a:xfrm>
            <a:prstGeom prst="rect">
              <a:avLst/>
            </a:prstGeom>
            <a:noFill/>
            <a:ln w="28177">
              <a:solidFill>
                <a:srgbClr val="C7C7F1">
                  <a:alpha val="100000"/>
                </a:srgbClr>
              </a:solidFill>
              <a:prstDash val="dash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180" name="diagram:architecture:node.default:svg-100"/>
            <p:cNvSpPr/>
            <p:nvPr/>
          </p:nvSpPr>
          <p:spPr>
            <a:xfrm>
              <a:off x="3530839" y="946776"/>
              <a:ext cx="422663" cy="422663"/>
            </a:xfrm>
            <a:prstGeom prst="rect">
              <a:avLst/>
            </a:prstGeom>
            <a:solidFill>
              <a:srgbClr val="087EBF">
                <a:alpha val="100000"/>
              </a:srgbClr>
            </a:solidFill>
            <a:ln w="19724">
              <a:solidFill>
                <a:srgbClr val="9370DB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cxnSp>
          <p:nvCxnSpPr>
            <p:cNvPr id="181" name="diagram:architecture:edge.default:svg-101:0"/>
            <p:cNvCxnSpPr/>
            <p:nvPr/>
          </p:nvCxnSpPr>
          <p:spPr>
            <a:xfrm flipH="1">
              <a:off x="3872176" y="1197733"/>
              <a:ext cx="2077" cy="10279"/>
            </a:xfrm>
            <a:prstGeom prst="line">
              <a:avLst/>
            </a:prstGeom>
            <a:ln w="28177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2" name="diagram:architecture:edge.default:svg-101:1"/>
            <p:cNvCxnSpPr/>
            <p:nvPr/>
          </p:nvCxnSpPr>
          <p:spPr>
            <a:xfrm flipH="1">
              <a:off x="3866513" y="1208012"/>
              <a:ext cx="5663" cy="8397"/>
            </a:xfrm>
            <a:prstGeom prst="line">
              <a:avLst/>
            </a:prstGeom>
            <a:ln w="28177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3" name="diagram:architecture:edge.default:svg-101:2"/>
            <p:cNvCxnSpPr/>
            <p:nvPr/>
          </p:nvCxnSpPr>
          <p:spPr>
            <a:xfrm flipH="1">
              <a:off x="3858116" y="1216409"/>
              <a:ext cx="8397" cy="5663"/>
            </a:xfrm>
            <a:prstGeom prst="line">
              <a:avLst/>
            </a:prstGeom>
            <a:ln w="28177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4" name="diagram:architecture:edge.default:svg-101:3"/>
            <p:cNvCxnSpPr/>
            <p:nvPr/>
          </p:nvCxnSpPr>
          <p:spPr>
            <a:xfrm flipH="1">
              <a:off x="3847837" y="1222072"/>
              <a:ext cx="10279" cy="2077"/>
            </a:xfrm>
            <a:prstGeom prst="line">
              <a:avLst/>
            </a:prstGeom>
            <a:ln w="28177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5" name="diagram:architecture:edge.default:svg-101:4"/>
            <p:cNvCxnSpPr/>
            <p:nvPr/>
          </p:nvCxnSpPr>
          <p:spPr>
            <a:xfrm flipH="1">
              <a:off x="3636505" y="1224149"/>
              <a:ext cx="211332" cy="0"/>
            </a:xfrm>
            <a:prstGeom prst="line">
              <a:avLst/>
            </a:prstGeom>
            <a:ln w="28177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" name="diagram:architecture:edge.default:svg-101:5"/>
            <p:cNvCxnSpPr/>
            <p:nvPr/>
          </p:nvCxnSpPr>
          <p:spPr>
            <a:xfrm flipH="1" flipV="1">
              <a:off x="3626226" y="1222072"/>
              <a:ext cx="10279" cy="2077"/>
            </a:xfrm>
            <a:prstGeom prst="line">
              <a:avLst/>
            </a:prstGeom>
            <a:ln w="28177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" name="diagram:architecture:edge.default:svg-101:6"/>
            <p:cNvCxnSpPr/>
            <p:nvPr/>
          </p:nvCxnSpPr>
          <p:spPr>
            <a:xfrm flipH="1" flipV="1">
              <a:off x="3617829" y="1216409"/>
              <a:ext cx="8397" cy="5663"/>
            </a:xfrm>
            <a:prstGeom prst="line">
              <a:avLst/>
            </a:prstGeom>
            <a:ln w="28177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" name="diagram:architecture:edge.default:svg-101:7"/>
            <p:cNvCxnSpPr/>
            <p:nvPr/>
          </p:nvCxnSpPr>
          <p:spPr>
            <a:xfrm flipH="1" flipV="1">
              <a:off x="3612165" y="1208012"/>
              <a:ext cx="5664" cy="8397"/>
            </a:xfrm>
            <a:prstGeom prst="line">
              <a:avLst/>
            </a:prstGeom>
            <a:ln w="28177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" name="diagram:architecture:edge.default:svg-101:8"/>
            <p:cNvCxnSpPr/>
            <p:nvPr/>
          </p:nvCxnSpPr>
          <p:spPr>
            <a:xfrm flipH="1" flipV="1">
              <a:off x="3610088" y="1197733"/>
              <a:ext cx="2077" cy="10279"/>
            </a:xfrm>
            <a:prstGeom prst="line">
              <a:avLst/>
            </a:prstGeom>
            <a:ln w="28177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0" name="diagram:architecture:edge.default:svg-101:9"/>
            <p:cNvCxnSpPr/>
            <p:nvPr/>
          </p:nvCxnSpPr>
          <p:spPr>
            <a:xfrm flipV="1">
              <a:off x="3610088" y="1190597"/>
              <a:ext cx="977" cy="7136"/>
            </a:xfrm>
            <a:prstGeom prst="line">
              <a:avLst/>
            </a:prstGeom>
            <a:ln w="28177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1" name="diagram:architecture:edge.default:svg-101:10"/>
            <p:cNvCxnSpPr/>
            <p:nvPr/>
          </p:nvCxnSpPr>
          <p:spPr>
            <a:xfrm flipV="1">
              <a:off x="3611065" y="1184194"/>
              <a:ext cx="2755" cy="6403"/>
            </a:xfrm>
            <a:prstGeom prst="line">
              <a:avLst/>
            </a:prstGeom>
            <a:ln w="28177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2" name="diagram:architecture:edge.default:svg-101:11"/>
            <p:cNvCxnSpPr/>
            <p:nvPr/>
          </p:nvCxnSpPr>
          <p:spPr>
            <a:xfrm flipV="1">
              <a:off x="3613820" y="1178802"/>
              <a:ext cx="4270" cy="5392"/>
            </a:xfrm>
            <a:prstGeom prst="line">
              <a:avLst/>
            </a:prstGeom>
            <a:ln w="28177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3" name="diagram:architecture:edge.default:svg-101:12"/>
            <p:cNvCxnSpPr/>
            <p:nvPr/>
          </p:nvCxnSpPr>
          <p:spPr>
            <a:xfrm flipV="1">
              <a:off x="3618090" y="1174698"/>
              <a:ext cx="5524" cy="4104"/>
            </a:xfrm>
            <a:prstGeom prst="line">
              <a:avLst/>
            </a:prstGeom>
            <a:ln w="28177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4" name="diagram:architecture:edge.default:svg-101:13"/>
            <p:cNvCxnSpPr/>
            <p:nvPr/>
          </p:nvCxnSpPr>
          <p:spPr>
            <a:xfrm flipH="1" flipV="1">
              <a:off x="3623475" y="1173865"/>
              <a:ext cx="139" cy="833"/>
            </a:xfrm>
            <a:prstGeom prst="line">
              <a:avLst/>
            </a:prstGeom>
            <a:ln w="28177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5" name="diagram:architecture:edge.default:svg-101:14"/>
            <p:cNvCxnSpPr/>
            <p:nvPr/>
          </p:nvCxnSpPr>
          <p:spPr>
            <a:xfrm flipH="1" flipV="1">
              <a:off x="3623376" y="1173027"/>
              <a:ext cx="99" cy="838"/>
            </a:xfrm>
            <a:prstGeom prst="line">
              <a:avLst/>
            </a:prstGeom>
            <a:ln w="28177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6" name="diagram:architecture:edge.default:svg-101:15"/>
            <p:cNvCxnSpPr/>
            <p:nvPr/>
          </p:nvCxnSpPr>
          <p:spPr>
            <a:xfrm flipH="1" flipV="1">
              <a:off x="3623317" y="1172179"/>
              <a:ext cx="59" cy="848"/>
            </a:xfrm>
            <a:prstGeom prst="line">
              <a:avLst/>
            </a:prstGeom>
            <a:ln w="28177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7" name="diagram:architecture:edge.default:svg-101:16"/>
            <p:cNvCxnSpPr/>
            <p:nvPr/>
          </p:nvCxnSpPr>
          <p:spPr>
            <a:xfrm flipH="1" flipV="1">
              <a:off x="3623297" y="1171316"/>
              <a:ext cx="20" cy="863"/>
            </a:xfrm>
            <a:prstGeom prst="line">
              <a:avLst/>
            </a:prstGeom>
            <a:ln w="28177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8" name="diagram:architecture:edge.default:svg-101:17"/>
            <p:cNvCxnSpPr/>
            <p:nvPr/>
          </p:nvCxnSpPr>
          <p:spPr>
            <a:xfrm flipV="1">
              <a:off x="3623297" y="1161589"/>
              <a:ext cx="2309" cy="9727"/>
            </a:xfrm>
            <a:prstGeom prst="line">
              <a:avLst/>
            </a:prstGeom>
            <a:ln w="28177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9" name="diagram:architecture:edge.default:svg-101:18"/>
            <p:cNvCxnSpPr/>
            <p:nvPr/>
          </p:nvCxnSpPr>
          <p:spPr>
            <a:xfrm flipV="1">
              <a:off x="3625606" y="1153492"/>
              <a:ext cx="6336" cy="8097"/>
            </a:xfrm>
            <a:prstGeom prst="line">
              <a:avLst/>
            </a:prstGeom>
            <a:ln w="28177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0" name="diagram:architecture:edge.default:svg-101:19"/>
            <p:cNvCxnSpPr/>
            <p:nvPr/>
          </p:nvCxnSpPr>
          <p:spPr>
            <a:xfrm flipV="1">
              <a:off x="3631942" y="1147742"/>
              <a:ext cx="9476" cy="5750"/>
            </a:xfrm>
            <a:prstGeom prst="line">
              <a:avLst/>
            </a:prstGeom>
            <a:ln w="28177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1" name="diagram:architecture:edge.default:svg-101:20"/>
            <p:cNvCxnSpPr/>
            <p:nvPr/>
          </p:nvCxnSpPr>
          <p:spPr>
            <a:xfrm flipV="1">
              <a:off x="3641418" y="1145058"/>
              <a:ext cx="11729" cy="2684"/>
            </a:xfrm>
            <a:prstGeom prst="line">
              <a:avLst/>
            </a:prstGeom>
            <a:ln w="28177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2" name="diagram:architecture:edge.default:svg-101:21"/>
            <p:cNvCxnSpPr/>
            <p:nvPr/>
          </p:nvCxnSpPr>
          <p:spPr>
            <a:xfrm flipV="1">
              <a:off x="3653147" y="1128600"/>
              <a:ext cx="9367" cy="16458"/>
            </a:xfrm>
            <a:prstGeom prst="line">
              <a:avLst/>
            </a:prstGeom>
            <a:ln w="28177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3" name="diagram:architecture:edge.default:svg-101:22"/>
            <p:cNvCxnSpPr/>
            <p:nvPr/>
          </p:nvCxnSpPr>
          <p:spPr>
            <a:xfrm flipV="1">
              <a:off x="3662514" y="1115624"/>
              <a:ext cx="14289" cy="12976"/>
            </a:xfrm>
            <a:prstGeom prst="line">
              <a:avLst/>
            </a:prstGeom>
            <a:ln w="28177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4" name="diagram:architecture:edge.default:svg-101:23"/>
            <p:cNvCxnSpPr/>
            <p:nvPr/>
          </p:nvCxnSpPr>
          <p:spPr>
            <a:xfrm flipV="1">
              <a:off x="3676803" y="1107115"/>
              <a:ext cx="18114" cy="8509"/>
            </a:xfrm>
            <a:prstGeom prst="line">
              <a:avLst/>
            </a:prstGeom>
            <a:ln w="28177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5" name="diagram:architecture:edge.default:svg-101:24"/>
            <p:cNvCxnSpPr/>
            <p:nvPr/>
          </p:nvCxnSpPr>
          <p:spPr>
            <a:xfrm flipV="1">
              <a:off x="3694917" y="1104060"/>
              <a:ext cx="20837" cy="3055"/>
            </a:xfrm>
            <a:prstGeom prst="line">
              <a:avLst/>
            </a:prstGeom>
            <a:ln w="28177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6" name="diagram:architecture:edge.default:svg-101:25"/>
            <p:cNvCxnSpPr/>
            <p:nvPr/>
          </p:nvCxnSpPr>
          <p:spPr>
            <a:xfrm>
              <a:off x="3715754" y="1104060"/>
              <a:ext cx="3379" cy="78"/>
            </a:xfrm>
            <a:prstGeom prst="line">
              <a:avLst/>
            </a:prstGeom>
            <a:ln w="28177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7" name="diagram:architecture:edge.default:svg-101:26"/>
            <p:cNvCxnSpPr/>
            <p:nvPr/>
          </p:nvCxnSpPr>
          <p:spPr>
            <a:xfrm>
              <a:off x="3719133" y="1104138"/>
              <a:ext cx="3325" cy="232"/>
            </a:xfrm>
            <a:prstGeom prst="line">
              <a:avLst/>
            </a:prstGeom>
            <a:ln w="28177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8" name="diagram:architecture:edge.default:svg-101:27"/>
            <p:cNvCxnSpPr/>
            <p:nvPr/>
          </p:nvCxnSpPr>
          <p:spPr>
            <a:xfrm>
              <a:off x="3722458" y="1104370"/>
              <a:ext cx="3274" cy="381"/>
            </a:xfrm>
            <a:prstGeom prst="line">
              <a:avLst/>
            </a:prstGeom>
            <a:ln w="28177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9" name="diagram:architecture:edge.default:svg-101:28"/>
            <p:cNvCxnSpPr/>
            <p:nvPr/>
          </p:nvCxnSpPr>
          <p:spPr>
            <a:xfrm>
              <a:off x="3725732" y="1104751"/>
              <a:ext cx="3231" cy="524"/>
            </a:xfrm>
            <a:prstGeom prst="line">
              <a:avLst/>
            </a:prstGeom>
            <a:ln w="28177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0" name="diagram:architecture:edge.default:svg-101:29"/>
            <p:cNvCxnSpPr/>
            <p:nvPr/>
          </p:nvCxnSpPr>
          <p:spPr>
            <a:xfrm flipV="1">
              <a:off x="3728963" y="1099712"/>
              <a:ext cx="8762" cy="5563"/>
            </a:xfrm>
            <a:prstGeom prst="line">
              <a:avLst/>
            </a:prstGeom>
            <a:ln w="28177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1" name="diagram:architecture:edge.default:svg-101:30"/>
            <p:cNvCxnSpPr/>
            <p:nvPr/>
          </p:nvCxnSpPr>
          <p:spPr>
            <a:xfrm flipV="1">
              <a:off x="3737725" y="1095561"/>
              <a:ext cx="9624" cy="4151"/>
            </a:xfrm>
            <a:prstGeom prst="line">
              <a:avLst/>
            </a:prstGeom>
            <a:ln w="28177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2" name="diagram:architecture:edge.default:svg-101:31"/>
            <p:cNvCxnSpPr/>
            <p:nvPr/>
          </p:nvCxnSpPr>
          <p:spPr>
            <a:xfrm flipV="1">
              <a:off x="3747349" y="1092964"/>
              <a:ext cx="10337" cy="2597"/>
            </a:xfrm>
            <a:prstGeom prst="line">
              <a:avLst/>
            </a:prstGeom>
            <a:ln w="28177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3" name="diagram:architecture:edge.default:svg-101:32"/>
            <p:cNvCxnSpPr/>
            <p:nvPr/>
          </p:nvCxnSpPr>
          <p:spPr>
            <a:xfrm flipV="1">
              <a:off x="3757686" y="1092067"/>
              <a:ext cx="10901" cy="897"/>
            </a:xfrm>
            <a:prstGeom prst="line">
              <a:avLst/>
            </a:prstGeom>
            <a:ln w="28177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4" name="diagram:architecture:edge.default:svg-101:33"/>
            <p:cNvCxnSpPr/>
            <p:nvPr/>
          </p:nvCxnSpPr>
          <p:spPr>
            <a:xfrm>
              <a:off x="3768587" y="1092067"/>
              <a:ext cx="22924" cy="4094"/>
            </a:xfrm>
            <a:prstGeom prst="line">
              <a:avLst/>
            </a:prstGeom>
            <a:ln w="28177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5" name="diagram:architecture:edge.default:svg-101:34"/>
            <p:cNvCxnSpPr/>
            <p:nvPr/>
          </p:nvCxnSpPr>
          <p:spPr>
            <a:xfrm>
              <a:off x="3791511" y="1096161"/>
              <a:ext cx="19442" cy="11300"/>
            </a:xfrm>
            <a:prstGeom prst="line">
              <a:avLst/>
            </a:prstGeom>
            <a:ln w="28177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6" name="diagram:architecture:edge.default:svg-101:35"/>
            <p:cNvCxnSpPr/>
            <p:nvPr/>
          </p:nvCxnSpPr>
          <p:spPr>
            <a:xfrm>
              <a:off x="3810953" y="1107461"/>
              <a:ext cx="14479" cy="17036"/>
            </a:xfrm>
            <a:prstGeom prst="line">
              <a:avLst/>
            </a:prstGeom>
            <a:ln w="28177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7" name="diagram:architecture:edge.default:svg-101:36"/>
            <p:cNvCxnSpPr/>
            <p:nvPr/>
          </p:nvCxnSpPr>
          <p:spPr>
            <a:xfrm>
              <a:off x="3825432" y="1124497"/>
              <a:ext cx="8034" cy="21301"/>
            </a:xfrm>
            <a:prstGeom prst="line">
              <a:avLst/>
            </a:prstGeom>
            <a:ln w="28177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8" name="diagram:architecture:edge.default:svg-101:37"/>
            <p:cNvCxnSpPr/>
            <p:nvPr/>
          </p:nvCxnSpPr>
          <p:spPr>
            <a:xfrm>
              <a:off x="3833466" y="1145798"/>
              <a:ext cx="7841" cy="3512"/>
            </a:xfrm>
            <a:prstGeom prst="line">
              <a:avLst/>
            </a:prstGeom>
            <a:ln w="28177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9" name="diagram:architecture:edge.default:svg-101:38"/>
            <p:cNvCxnSpPr/>
            <p:nvPr/>
          </p:nvCxnSpPr>
          <p:spPr>
            <a:xfrm>
              <a:off x="3841307" y="1149310"/>
              <a:ext cx="6226" cy="5760"/>
            </a:xfrm>
            <a:prstGeom prst="line">
              <a:avLst/>
            </a:prstGeom>
            <a:ln w="28177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0" name="diagram:architecture:edge.default:svg-101:39"/>
            <p:cNvCxnSpPr/>
            <p:nvPr/>
          </p:nvCxnSpPr>
          <p:spPr>
            <a:xfrm>
              <a:off x="3847533" y="1155070"/>
              <a:ext cx="4106" cy="7504"/>
            </a:xfrm>
            <a:prstGeom prst="line">
              <a:avLst/>
            </a:prstGeom>
            <a:ln w="28177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1" name="diagram:architecture:edge.default:svg-101:40"/>
            <p:cNvCxnSpPr/>
            <p:nvPr/>
          </p:nvCxnSpPr>
          <p:spPr>
            <a:xfrm>
              <a:off x="3851639" y="1162574"/>
              <a:ext cx="1481" cy="8742"/>
            </a:xfrm>
            <a:prstGeom prst="line">
              <a:avLst/>
            </a:prstGeom>
            <a:ln w="28177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2" name="diagram:architecture:edge.default:svg-101:41"/>
            <p:cNvCxnSpPr/>
            <p:nvPr/>
          </p:nvCxnSpPr>
          <p:spPr>
            <a:xfrm flipH="1">
              <a:off x="3853119" y="1171316"/>
              <a:ext cx="1" cy="128"/>
            </a:xfrm>
            <a:prstGeom prst="line">
              <a:avLst/>
            </a:prstGeom>
            <a:ln w="28177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3" name="diagram:architecture:edge.default:svg-101:42"/>
            <p:cNvCxnSpPr/>
            <p:nvPr/>
          </p:nvCxnSpPr>
          <p:spPr>
            <a:xfrm flipH="1">
              <a:off x="3853114" y="1171444"/>
              <a:ext cx="5" cy="137"/>
            </a:xfrm>
            <a:prstGeom prst="line">
              <a:avLst/>
            </a:prstGeom>
            <a:ln w="28177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4" name="diagram:architecture:edge.default:svg-101:43"/>
            <p:cNvCxnSpPr/>
            <p:nvPr/>
          </p:nvCxnSpPr>
          <p:spPr>
            <a:xfrm flipH="1">
              <a:off x="3853098" y="1171581"/>
              <a:ext cx="16" cy="137"/>
            </a:xfrm>
            <a:prstGeom prst="line">
              <a:avLst/>
            </a:prstGeom>
            <a:ln w="28177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5" name="diagram:architecture:edge.default:svg-101:44"/>
            <p:cNvCxnSpPr/>
            <p:nvPr/>
          </p:nvCxnSpPr>
          <p:spPr>
            <a:xfrm flipH="1">
              <a:off x="3853067" y="1171718"/>
              <a:ext cx="31" cy="127"/>
            </a:xfrm>
            <a:prstGeom prst="line">
              <a:avLst/>
            </a:prstGeom>
            <a:ln w="28177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6" name="diagram:architecture:edge.default:svg-101:45"/>
            <p:cNvCxnSpPr/>
            <p:nvPr/>
          </p:nvCxnSpPr>
          <p:spPr>
            <a:xfrm>
              <a:off x="3853067" y="1171845"/>
              <a:ext cx="8415" cy="3272"/>
            </a:xfrm>
            <a:prstGeom prst="line">
              <a:avLst/>
            </a:prstGeom>
            <a:ln w="28177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7" name="diagram:architecture:edge.default:svg-101:46"/>
            <p:cNvCxnSpPr/>
            <p:nvPr/>
          </p:nvCxnSpPr>
          <p:spPr>
            <a:xfrm>
              <a:off x="3861482" y="1175117"/>
              <a:ext cx="6715" cy="5789"/>
            </a:xfrm>
            <a:prstGeom prst="line">
              <a:avLst/>
            </a:prstGeom>
            <a:ln w="28177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8" name="diagram:architecture:edge.default:svg-101:47"/>
            <p:cNvCxnSpPr/>
            <p:nvPr/>
          </p:nvCxnSpPr>
          <p:spPr>
            <a:xfrm>
              <a:off x="3868197" y="1180906"/>
              <a:ext cx="4447" cy="7730"/>
            </a:xfrm>
            <a:prstGeom prst="line">
              <a:avLst/>
            </a:prstGeom>
            <a:ln w="28177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9" name="diagram:architecture:edge.default:svg-101:48"/>
            <p:cNvCxnSpPr/>
            <p:nvPr/>
          </p:nvCxnSpPr>
          <p:spPr>
            <a:xfrm>
              <a:off x="3872644" y="1188636"/>
              <a:ext cx="1609" cy="9097"/>
            </a:xfrm>
            <a:prstGeom prst="line">
              <a:avLst/>
            </a:prstGeom>
            <a:ln w="28177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0" name="diagram:architecture:text.default:svg-105"/>
            <p:cNvSpPr txBox="1"/>
            <p:nvPr/>
          </p:nvSpPr>
          <p:spPr>
            <a:xfrm>
              <a:off x="3995769" y="1034916"/>
              <a:ext cx="588347" cy="27050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l"/>
              <a:r>
                <a:rPr sz="1774" b="0" i="0">
                  <a:solidFill>
                    <a:srgbClr val="333333">
                      <a:alpha val="100000"/>
                    </a:srgbClr>
                  </a:solidFill>
                  <a:latin typeface="&quot;trebuchet ms&quot;,verdana,arial,sans-serif"/>
                </a:rPr>
                <a:t>Cloud</a:t>
              </a:r>
            </a:p>
          </p:txBody>
        </p:sp>
      </p:grpSp>
    </p:spTree>
  </p:cSld>
  <p:clrMapOvr>
    <a:masterClrMapping/>
  </p:clrMapOvr>
</p:sld>
</file>

<file path=ppt/slides/slide2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66928" y="219456"/>
            <a:ext cx="8961120" cy="5029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3500" b="1">
                <a:solidFill>
                  <a:srgbClr val="17243B"/>
                </a:solidFill>
                <a:latin typeface="Aptos Display"/>
              </a:rPr>
              <a:t>Radar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372600" y="283464"/>
            <a:ext cx="224028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1100">
                <a:solidFill>
                  <a:srgbClr val="64748B"/>
                </a:solidFill>
                <a:latin typeface="Aptos"/>
              </a:rPr>
              <a:t>radar · Official → editable shapes</a:t>
            </a:r>
          </a:p>
        </p:txBody>
      </p:sp>
      <p:grpSp>
        <p:nvGrpSpPr>
          <p:cNvPr id="26" name="diagram:radar"/>
          <p:cNvGrpSpPr/>
          <p:nvPr/>
        </p:nvGrpSpPr>
        <p:grpSpPr>
          <a:xfrm>
            <a:off x="2912306" y="932688"/>
            <a:ext cx="6364339" cy="5394959"/>
            <a:chOff x="2912306" y="932688"/>
            <a:chExt cx="6364339" cy="5394959"/>
          </a:xfrm>
        </p:grpSpPr>
        <p:sp>
          <p:nvSpPr>
            <p:cNvPr id="4" name="diagram:radar:node.default:svg-2"/>
            <p:cNvSpPr/>
            <p:nvPr/>
          </p:nvSpPr>
          <p:spPr>
            <a:xfrm>
              <a:off x="5554311" y="3601231"/>
              <a:ext cx="904709" cy="904709"/>
            </a:xfrm>
            <a:prstGeom prst="ellipse">
              <a:avLst/>
            </a:prstGeom>
            <a:solidFill>
              <a:srgbClr val="DEDEDE">
                <a:alpha val="29804"/>
              </a:srgbClr>
            </a:solidFill>
            <a:ln w="8766">
              <a:solidFill>
                <a:srgbClr val="DEDEDE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5" name="diagram:radar:node.default:svg-3"/>
            <p:cNvSpPr/>
            <p:nvPr/>
          </p:nvSpPr>
          <p:spPr>
            <a:xfrm>
              <a:off x="5101956" y="3148876"/>
              <a:ext cx="1809419" cy="1809419"/>
            </a:xfrm>
            <a:prstGeom prst="ellipse">
              <a:avLst/>
            </a:prstGeom>
            <a:solidFill>
              <a:srgbClr val="DEDEDE">
                <a:alpha val="29804"/>
              </a:srgbClr>
            </a:solidFill>
            <a:ln w="8766">
              <a:solidFill>
                <a:srgbClr val="DEDEDE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6" name="diagram:radar:node.default:svg-4"/>
            <p:cNvSpPr/>
            <p:nvPr/>
          </p:nvSpPr>
          <p:spPr>
            <a:xfrm>
              <a:off x="4649601" y="2696521"/>
              <a:ext cx="2714129" cy="2714129"/>
            </a:xfrm>
            <a:prstGeom prst="ellipse">
              <a:avLst/>
            </a:prstGeom>
            <a:solidFill>
              <a:srgbClr val="DEDEDE">
                <a:alpha val="29804"/>
              </a:srgbClr>
            </a:solidFill>
            <a:ln w="8766">
              <a:solidFill>
                <a:srgbClr val="DEDEDE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7" name="diagram:radar:node.default:svg-5"/>
            <p:cNvSpPr/>
            <p:nvPr/>
          </p:nvSpPr>
          <p:spPr>
            <a:xfrm>
              <a:off x="4197246" y="2244166"/>
              <a:ext cx="3618839" cy="3618839"/>
            </a:xfrm>
            <a:prstGeom prst="ellipse">
              <a:avLst/>
            </a:prstGeom>
            <a:solidFill>
              <a:srgbClr val="DEDEDE">
                <a:alpha val="29804"/>
              </a:srgbClr>
            </a:solidFill>
            <a:ln w="8766">
              <a:solidFill>
                <a:srgbClr val="DEDEDE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8" name="diagram:radar:node.default:svg-6"/>
            <p:cNvSpPr/>
            <p:nvPr/>
          </p:nvSpPr>
          <p:spPr>
            <a:xfrm>
              <a:off x="3744891" y="1791811"/>
              <a:ext cx="4523549" cy="4523549"/>
            </a:xfrm>
            <a:prstGeom prst="ellipse">
              <a:avLst/>
            </a:prstGeom>
            <a:solidFill>
              <a:srgbClr val="DEDEDE">
                <a:alpha val="29804"/>
              </a:srgbClr>
            </a:solidFill>
            <a:ln w="8766">
              <a:solidFill>
                <a:srgbClr val="DEDEDE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cxnSp>
          <p:nvCxnSpPr>
            <p:cNvPr id="9" name="diagram:radar:edge.default:svg-7:0"/>
            <p:cNvCxnSpPr/>
            <p:nvPr/>
          </p:nvCxnSpPr>
          <p:spPr>
            <a:xfrm flipV="1">
              <a:off x="6006666" y="1791811"/>
              <a:ext cx="0" cy="2261775"/>
            </a:xfrm>
            <a:prstGeom prst="line">
              <a:avLst/>
            </a:prstGeom>
            <a:ln w="17533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diagram:radar:text.default:svg-8"/>
            <p:cNvSpPr txBox="1"/>
            <p:nvPr/>
          </p:nvSpPr>
          <p:spPr>
            <a:xfrm>
              <a:off x="5635840" y="1314180"/>
              <a:ext cx="741651" cy="31559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2070" b="0" i="0">
                  <a:solidFill>
                    <a:srgbClr val="333333">
                      <a:alpha val="100000"/>
                    </a:srgbClr>
                  </a:solidFill>
                  <a:latin typeface="&quot;trebuchet ms&quot;,verdana,arial,sans-serif"/>
                </a:rPr>
                <a:t>Speed</a:t>
              </a:r>
            </a:p>
          </p:txBody>
        </p:sp>
        <p:cxnSp>
          <p:nvCxnSpPr>
            <p:cNvPr id="11" name="diagram:radar:edge.default:svg-9:0"/>
            <p:cNvCxnSpPr/>
            <p:nvPr/>
          </p:nvCxnSpPr>
          <p:spPr>
            <a:xfrm flipV="1">
              <a:off x="6006666" y="3354659"/>
              <a:ext cx="2151076" cy="698927"/>
            </a:xfrm>
            <a:prstGeom prst="line">
              <a:avLst/>
            </a:prstGeom>
            <a:ln w="17533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diagram:radar:text.default:svg-10"/>
            <p:cNvSpPr txBox="1"/>
            <p:nvPr/>
          </p:nvSpPr>
          <p:spPr>
            <a:xfrm>
              <a:off x="8411385" y="3072626"/>
              <a:ext cx="865260" cy="31559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l"/>
              <a:r>
                <a:rPr sz="2070" b="0" i="0">
                  <a:solidFill>
                    <a:srgbClr val="333333">
                      <a:alpha val="100000"/>
                    </a:srgbClr>
                  </a:solidFill>
                  <a:latin typeface="&quot;trebuchet ms&quot;,verdana,arial,sans-serif"/>
                </a:rPr>
                <a:t>Quality</a:t>
              </a:r>
            </a:p>
          </p:txBody>
        </p:sp>
        <p:cxnSp>
          <p:nvCxnSpPr>
            <p:cNvPr id="13" name="diagram:radar:edge.default:svg-11:0"/>
            <p:cNvCxnSpPr/>
            <p:nvPr/>
          </p:nvCxnSpPr>
          <p:spPr>
            <a:xfrm>
              <a:off x="6006666" y="4053586"/>
              <a:ext cx="1329438" cy="1829814"/>
            </a:xfrm>
            <a:prstGeom prst="line">
              <a:avLst/>
            </a:prstGeom>
            <a:ln w="17533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diagram:radar:text.default:svg-12"/>
            <p:cNvSpPr txBox="1"/>
            <p:nvPr/>
          </p:nvSpPr>
          <p:spPr>
            <a:xfrm>
              <a:off x="7492738" y="6012051"/>
              <a:ext cx="541773" cy="31559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l"/>
              <a:r>
                <a:rPr sz="2070" b="0" i="0">
                  <a:solidFill>
                    <a:srgbClr val="333333">
                      <a:alpha val="100000"/>
                    </a:srgbClr>
                  </a:solidFill>
                  <a:latin typeface="&quot;trebuchet ms&quot;,verdana,arial,sans-serif"/>
                </a:rPr>
                <a:t>Cost</a:t>
              </a:r>
            </a:p>
          </p:txBody>
        </p:sp>
        <p:cxnSp>
          <p:nvCxnSpPr>
            <p:cNvPr id="15" name="diagram:radar:edge.default:svg-13:0"/>
            <p:cNvCxnSpPr/>
            <p:nvPr/>
          </p:nvCxnSpPr>
          <p:spPr>
            <a:xfrm flipH="1">
              <a:off x="4677228" y="4053586"/>
              <a:ext cx="1329438" cy="1829814"/>
            </a:xfrm>
            <a:prstGeom prst="line">
              <a:avLst/>
            </a:prstGeom>
            <a:ln w="17533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diagram:radar:text.default:svg-14"/>
            <p:cNvSpPr txBox="1"/>
            <p:nvPr/>
          </p:nvSpPr>
          <p:spPr>
            <a:xfrm>
              <a:off x="3552686" y="6012051"/>
              <a:ext cx="975719" cy="31559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r"/>
              <a:r>
                <a:rPr sz="2070" b="0" i="0">
                  <a:solidFill>
                    <a:srgbClr val="333333">
                      <a:alpha val="100000"/>
                    </a:srgbClr>
                  </a:solidFill>
                  <a:latin typeface="&quot;trebuchet ms&quot;,verdana,arial,sans-serif"/>
                </a:rPr>
                <a:t>Support</a:t>
              </a:r>
            </a:p>
          </p:txBody>
        </p:sp>
        <p:cxnSp>
          <p:nvCxnSpPr>
            <p:cNvPr id="17" name="diagram:radar:edge.default:svg-15:0"/>
            <p:cNvCxnSpPr/>
            <p:nvPr/>
          </p:nvCxnSpPr>
          <p:spPr>
            <a:xfrm flipH="1" flipV="1">
              <a:off x="3855590" y="3354659"/>
              <a:ext cx="2151076" cy="698927"/>
            </a:xfrm>
            <a:prstGeom prst="line">
              <a:avLst/>
            </a:prstGeom>
            <a:ln w="17533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diagram:radar:text.default:svg-16"/>
            <p:cNvSpPr txBox="1"/>
            <p:nvPr/>
          </p:nvSpPr>
          <p:spPr>
            <a:xfrm>
              <a:off x="2912306" y="3072626"/>
              <a:ext cx="686422" cy="31559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r"/>
              <a:r>
                <a:rPr sz="2070" b="0" i="0">
                  <a:solidFill>
                    <a:srgbClr val="333333">
                      <a:alpha val="100000"/>
                    </a:srgbClr>
                  </a:solidFill>
                  <a:latin typeface="&quot;trebuchet ms&quot;,verdana,arial,sans-serif"/>
                </a:rPr>
                <a:t>Scale</a:t>
              </a:r>
            </a:p>
          </p:txBody>
        </p:sp>
        <p:sp>
          <p:nvSpPr>
            <p:cNvPr id="19" name="diagram:radar:node.default:svg-17"/>
            <p:cNvSpPr/>
            <p:nvPr/>
          </p:nvSpPr>
          <p:spPr>
            <a:xfrm>
              <a:off x="4070698" y="2131077"/>
              <a:ext cx="3549275" cy="3320936"/>
            </a:xfrm>
            <a:custGeom>
              <a:avLst/>
              <a:gdLst/>
              <a:ahLst/>
              <a:cxnLst/>
              <a:rect l="l" t="t" r="r" b="b"/>
              <a:pathLst>
                <a:path w="3549275" h="3320936">
                  <a:moveTo>
                    <a:pt x="1935968" y="0"/>
                  </a:moveTo>
                  <a:lnTo>
                    <a:pt x="2425117" y="155987"/>
                  </a:lnTo>
                  <a:lnTo>
                    <a:pt x="2922274" y="519123"/>
                  </a:lnTo>
                  <a:lnTo>
                    <a:pt x="3329605" y="972276"/>
                  </a:lnTo>
                  <a:lnTo>
                    <a:pt x="3549275" y="1398314"/>
                  </a:lnTo>
                  <a:lnTo>
                    <a:pt x="3524700" y="1804374"/>
                  </a:lnTo>
                  <a:lnTo>
                    <a:pt x="3317005" y="2235255"/>
                  </a:lnTo>
                  <a:lnTo>
                    <a:pt x="3004916" y="2630314"/>
                  </a:lnTo>
                  <a:lnTo>
                    <a:pt x="2667159" y="2928907"/>
                  </a:lnTo>
                  <a:lnTo>
                    <a:pt x="2288819" y="3140347"/>
                  </a:lnTo>
                  <a:lnTo>
                    <a:pt x="1844117" y="3285475"/>
                  </a:lnTo>
                  <a:lnTo>
                    <a:pt x="1395487" y="3320936"/>
                  </a:lnTo>
                  <a:lnTo>
                    <a:pt x="1005362" y="3203379"/>
                  </a:lnTo>
                  <a:lnTo>
                    <a:pt x="634741" y="2864246"/>
                  </a:lnTo>
                  <a:lnTo>
                    <a:pt x="273323" y="2348384"/>
                  </a:lnTo>
                  <a:lnTo>
                    <a:pt x="26584" y="1782543"/>
                  </a:lnTo>
                  <a:lnTo>
                    <a:pt x="0" y="1293475"/>
                  </a:lnTo>
                  <a:lnTo>
                    <a:pt x="284387" y="859121"/>
                  </a:lnTo>
                  <a:lnTo>
                    <a:pt x="801044" y="435839"/>
                  </a:lnTo>
                  <a:lnTo>
                    <a:pt x="1401171" y="118006"/>
                  </a:lnTo>
                  <a:lnTo>
                    <a:pt x="1935968" y="0"/>
                  </a:lnTo>
                  <a:lnTo>
                    <a:pt x="1935968" y="0"/>
                  </a:lnTo>
                  <a:close/>
                </a:path>
              </a:pathLst>
            </a:custGeom>
            <a:solidFill>
              <a:srgbClr val="8686FF">
                <a:alpha val="50196"/>
              </a:srgbClr>
            </a:solidFill>
            <a:ln w="17533">
              <a:solidFill>
                <a:srgbClr val="8686FF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20" name="diagram:radar:node.default:svg-18"/>
            <p:cNvSpPr/>
            <p:nvPr/>
          </p:nvSpPr>
          <p:spPr>
            <a:xfrm>
              <a:off x="4389555" y="2583432"/>
              <a:ext cx="3521994" cy="3191937"/>
            </a:xfrm>
            <a:custGeom>
              <a:avLst/>
              <a:gdLst/>
              <a:ahLst/>
              <a:cxnLst/>
              <a:rect l="l" t="t" r="r" b="b"/>
              <a:pathLst>
                <a:path w="3521994" h="3191937">
                  <a:moveTo>
                    <a:pt x="1617111" y="0"/>
                  </a:moveTo>
                  <a:lnTo>
                    <a:pt x="2134930" y="56323"/>
                  </a:lnTo>
                  <a:lnTo>
                    <a:pt x="2716888" y="235711"/>
                  </a:lnTo>
                  <a:lnTo>
                    <a:pt x="3222194" y="511017"/>
                  </a:lnTo>
                  <a:lnTo>
                    <a:pt x="3510058" y="855098"/>
                  </a:lnTo>
                  <a:lnTo>
                    <a:pt x="3521994" y="1331434"/>
                  </a:lnTo>
                  <a:lnTo>
                    <a:pt x="3338343" y="1926100"/>
                  </a:lnTo>
                  <a:lnTo>
                    <a:pt x="3026553" y="2495843"/>
                  </a:lnTo>
                  <a:lnTo>
                    <a:pt x="2654073" y="2897409"/>
                  </a:lnTo>
                  <a:lnTo>
                    <a:pt x="2169585" y="3106717"/>
                  </a:lnTo>
                  <a:lnTo>
                    <a:pt x="1565191" y="3191937"/>
                  </a:lnTo>
                  <a:lnTo>
                    <a:pt x="973463" y="3148191"/>
                  </a:lnTo>
                  <a:lnTo>
                    <a:pt x="526972" y="2970602"/>
                  </a:lnTo>
                  <a:lnTo>
                    <a:pt x="243803" y="2590092"/>
                  </a:lnTo>
                  <a:lnTo>
                    <a:pt x="63317" y="2035072"/>
                  </a:lnTo>
                  <a:lnTo>
                    <a:pt x="0" y="1446898"/>
                  </a:lnTo>
                  <a:lnTo>
                    <a:pt x="68337" y="966927"/>
                  </a:lnTo>
                  <a:lnTo>
                    <a:pt x="306237" y="605470"/>
                  </a:lnTo>
                  <a:lnTo>
                    <a:pt x="692810" y="301217"/>
                  </a:lnTo>
                  <a:lnTo>
                    <a:pt x="1154340" y="88087"/>
                  </a:lnTo>
                  <a:lnTo>
                    <a:pt x="1617111" y="0"/>
                  </a:lnTo>
                  <a:lnTo>
                    <a:pt x="1617111" y="0"/>
                  </a:lnTo>
                  <a:close/>
                </a:path>
              </a:pathLst>
            </a:custGeom>
            <a:solidFill>
              <a:srgbClr val="FFFF78">
                <a:alpha val="50196"/>
              </a:srgbClr>
            </a:solidFill>
            <a:ln w="17533">
              <a:solidFill>
                <a:srgbClr val="FFFF78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21" name="diagram:radar:node.default:svg-20"/>
            <p:cNvSpPr/>
            <p:nvPr/>
          </p:nvSpPr>
          <p:spPr>
            <a:xfrm>
              <a:off x="8307890" y="1752362"/>
              <a:ext cx="105198" cy="105198"/>
            </a:xfrm>
            <a:prstGeom prst="rect">
              <a:avLst/>
            </a:prstGeom>
            <a:solidFill>
              <a:srgbClr val="8686FF">
                <a:alpha val="50196"/>
              </a:srgbClr>
            </a:solidFill>
            <a:ln w="12273">
              <a:solidFill>
                <a:srgbClr val="8686FF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22" name="diagram:radar:text.default:svg-21"/>
            <p:cNvSpPr txBox="1"/>
            <p:nvPr/>
          </p:nvSpPr>
          <p:spPr>
            <a:xfrm>
              <a:off x="8448155" y="1699762"/>
              <a:ext cx="503376" cy="231437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l"/>
              <a:r>
                <a:rPr sz="1518" b="0" i="0">
                  <a:solidFill>
                    <a:srgbClr val="333333">
                      <a:alpha val="100000"/>
                    </a:srgbClr>
                  </a:solidFill>
                  <a:latin typeface="&quot;trebuchet ms&quot;,verdana,arial,sans-serif"/>
                </a:rPr>
                <a:t>Alpha</a:t>
              </a:r>
            </a:p>
          </p:txBody>
        </p:sp>
        <p:sp>
          <p:nvSpPr>
            <p:cNvPr id="23" name="diagram:radar:node.default:svg-23"/>
            <p:cNvSpPr/>
            <p:nvPr/>
          </p:nvSpPr>
          <p:spPr>
            <a:xfrm>
              <a:off x="8307890" y="1927693"/>
              <a:ext cx="105198" cy="105198"/>
            </a:xfrm>
            <a:prstGeom prst="rect">
              <a:avLst/>
            </a:prstGeom>
            <a:solidFill>
              <a:srgbClr val="FFFF78">
                <a:alpha val="50196"/>
              </a:srgbClr>
            </a:solidFill>
            <a:ln w="12273">
              <a:solidFill>
                <a:srgbClr val="FFFF78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24" name="diagram:radar:text.default:svg-24"/>
            <p:cNvSpPr txBox="1"/>
            <p:nvPr/>
          </p:nvSpPr>
          <p:spPr>
            <a:xfrm>
              <a:off x="8448155" y="1875094"/>
              <a:ext cx="397300" cy="231437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l"/>
              <a:r>
                <a:rPr sz="1518" b="0" i="0">
                  <a:solidFill>
                    <a:srgbClr val="333333">
                      <a:alpha val="100000"/>
                    </a:srgbClr>
                  </a:solidFill>
                  <a:latin typeface="&quot;trebuchet ms&quot;,verdana,arial,sans-serif"/>
                </a:rPr>
                <a:t>Beta</a:t>
              </a:r>
            </a:p>
          </p:txBody>
        </p:sp>
        <p:sp>
          <p:nvSpPr>
            <p:cNvPr id="25" name="diagram:radar:text.default:svg-25"/>
            <p:cNvSpPr txBox="1"/>
            <p:nvPr/>
          </p:nvSpPr>
          <p:spPr>
            <a:xfrm>
              <a:off x="4943369" y="932688"/>
              <a:ext cx="2126594" cy="27351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1794" b="0" i="0">
                  <a:solidFill>
                    <a:srgbClr val="333333">
                      <a:alpha val="100000"/>
                    </a:srgbClr>
                  </a:solidFill>
                  <a:latin typeface="&quot;trebuchet ms&quot;,verdana,arial,sans-serif"/>
                </a:rPr>
                <a:t>Product comparison</a:t>
              </a:r>
            </a:p>
          </p:txBody>
        </p:sp>
      </p:grpSp>
    </p:spTree>
  </p:cSld>
  <p:clrMapOvr>
    <a:masterClrMapping/>
  </p:clrMapOvr>
</p:sld>
</file>

<file path=ppt/slides/slide2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66928" y="219456"/>
            <a:ext cx="8961120" cy="5029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3500" b="1">
                <a:solidFill>
                  <a:srgbClr val="17243B"/>
                </a:solidFill>
                <a:latin typeface="Aptos Display"/>
              </a:rPr>
              <a:t>Event Modeling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372600" y="283464"/>
            <a:ext cx="224028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1100">
                <a:solidFill>
                  <a:srgbClr val="64748B"/>
                </a:solidFill>
                <a:latin typeface="Aptos"/>
              </a:rPr>
              <a:t>eventmodeling · Official → editable shapes</a:t>
            </a:r>
          </a:p>
        </p:txBody>
      </p:sp>
      <p:grpSp>
        <p:nvGrpSpPr>
          <p:cNvPr id="24" name="diagram:eventmodeling"/>
          <p:cNvGrpSpPr/>
          <p:nvPr/>
        </p:nvGrpSpPr>
        <p:grpSpPr>
          <a:xfrm>
            <a:off x="566928" y="1351315"/>
            <a:ext cx="11055095" cy="4557705"/>
            <a:chOff x="566928" y="1351315"/>
            <a:chExt cx="11055095" cy="4557705"/>
          </a:xfrm>
        </p:grpSpPr>
        <p:sp>
          <p:nvSpPr>
            <p:cNvPr id="4" name="diagram:eventmodeling:node.default:svg-2"/>
            <p:cNvSpPr/>
            <p:nvPr/>
          </p:nvSpPr>
          <p:spPr>
            <a:xfrm>
              <a:off x="566928" y="1455413"/>
              <a:ext cx="10688657" cy="1412119"/>
            </a:xfrm>
            <a:prstGeom prst="roundRect">
              <a:avLst>
                <a:gd name="adj" fmla="val 2307"/>
              </a:avLst>
            </a:prstGeom>
            <a:solidFill>
              <a:srgbClr val="FAFAFA">
                <a:alpha val="100000"/>
              </a:srgbClr>
            </a:solidFill>
            <a:ln w="15207">
              <a:solidFill>
                <a:srgbClr val="F0F0F0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5" name="diagram:eventmodeling:text.default:svg-3"/>
            <p:cNvSpPr txBox="1"/>
            <p:nvPr/>
          </p:nvSpPr>
          <p:spPr>
            <a:xfrm>
              <a:off x="892801" y="1610268"/>
              <a:ext cx="1121005" cy="20855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l"/>
              <a:r>
                <a:rPr sz="1368" b="1" i="0">
                  <a:solidFill>
                    <a:srgbClr val="333333">
                      <a:alpha val="100000"/>
                    </a:srgbClr>
                  </a:solidFill>
                  <a:latin typeface="&quot;trebuchet ms&quot;,verdana,arial,sans-serif"/>
                </a:rPr>
                <a:t>UI/Automation</a:t>
              </a:r>
            </a:p>
          </p:txBody>
        </p:sp>
        <p:sp>
          <p:nvSpPr>
            <p:cNvPr id="6" name="diagram:eventmodeling:node.default:svg-5"/>
            <p:cNvSpPr/>
            <p:nvPr/>
          </p:nvSpPr>
          <p:spPr>
            <a:xfrm>
              <a:off x="566928" y="2976157"/>
              <a:ext cx="10688657" cy="1412119"/>
            </a:xfrm>
            <a:prstGeom prst="roundRect">
              <a:avLst>
                <a:gd name="adj" fmla="val 2307"/>
              </a:avLst>
            </a:prstGeom>
            <a:solidFill>
              <a:srgbClr val="FAFAFA">
                <a:alpha val="100000"/>
              </a:srgbClr>
            </a:solidFill>
            <a:ln w="15207">
              <a:solidFill>
                <a:srgbClr val="F0F0F0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7" name="diagram:eventmodeling:text.default:svg-6"/>
            <p:cNvSpPr txBox="1"/>
            <p:nvPr/>
          </p:nvSpPr>
          <p:spPr>
            <a:xfrm>
              <a:off x="892801" y="3131012"/>
              <a:ext cx="1682377" cy="20855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l"/>
              <a:r>
                <a:rPr sz="1368" b="1" i="0">
                  <a:solidFill>
                    <a:srgbClr val="333333">
                      <a:alpha val="100000"/>
                    </a:srgbClr>
                  </a:solidFill>
                  <a:latin typeface="&quot;trebuchet ms&quot;,verdana,arial,sans-serif"/>
                </a:rPr>
                <a:t>Command/Read Model</a:t>
              </a:r>
            </a:p>
          </p:txBody>
        </p:sp>
        <p:sp>
          <p:nvSpPr>
            <p:cNvPr id="8" name="diagram:eventmodeling:node.default:svg-8"/>
            <p:cNvSpPr/>
            <p:nvPr/>
          </p:nvSpPr>
          <p:spPr>
            <a:xfrm>
              <a:off x="566928" y="4496901"/>
              <a:ext cx="10688657" cy="1412119"/>
            </a:xfrm>
            <a:prstGeom prst="roundRect">
              <a:avLst>
                <a:gd name="adj" fmla="val 2307"/>
              </a:avLst>
            </a:prstGeom>
            <a:solidFill>
              <a:srgbClr val="FAFAFA">
                <a:alpha val="100000"/>
              </a:srgbClr>
            </a:solidFill>
            <a:ln w="15207">
              <a:solidFill>
                <a:srgbClr val="F0F0F0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9" name="diagram:eventmodeling:text.default:svg-9"/>
            <p:cNvSpPr txBox="1"/>
            <p:nvPr/>
          </p:nvSpPr>
          <p:spPr>
            <a:xfrm>
              <a:off x="892801" y="4651756"/>
              <a:ext cx="549205" cy="20855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l"/>
              <a:r>
                <a:rPr sz="1368" b="1" i="0">
                  <a:solidFill>
                    <a:srgbClr val="333333">
                      <a:alpha val="100000"/>
                    </a:srgbClr>
                  </a:solidFill>
                  <a:latin typeface="&quot;trebuchet ms&quot;,verdana,arial,sans-serif"/>
                </a:rPr>
                <a:t>Events</a:t>
              </a:r>
            </a:p>
          </p:txBody>
        </p:sp>
        <p:sp>
          <p:nvSpPr>
            <p:cNvPr id="10" name="diagram:eventmodeling:node.default:svg-11"/>
            <p:cNvSpPr/>
            <p:nvPr/>
          </p:nvSpPr>
          <p:spPr>
            <a:xfrm>
              <a:off x="3282542" y="1618350"/>
              <a:ext cx="1944379" cy="1086245"/>
            </a:xfrm>
            <a:prstGeom prst="roundRect">
              <a:avLst>
                <a:gd name="adj" fmla="val 3000"/>
              </a:avLst>
            </a:prstGeom>
            <a:solidFill>
              <a:srgbClr val="FFFFFF">
                <a:alpha val="100000"/>
              </a:srgbClr>
            </a:solidFill>
            <a:ln w="15207">
              <a:solidFill>
                <a:srgbClr val="DBDADA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11" name="diagram:eventmodeling:text.default:svg-12"/>
            <p:cNvSpPr txBox="1"/>
            <p:nvPr/>
          </p:nvSpPr>
          <p:spPr>
            <a:xfrm>
              <a:off x="2644542" y="1351315"/>
              <a:ext cx="3220379" cy="162031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2551" b="0" i="0">
                  <a:solidFill>
                    <a:srgbClr val="333333">
                      <a:alpha val="100000"/>
                    </a:srgbClr>
                  </a:solidFill>
                  <a:latin typeface="&quot;trebuchet ms&quot;,verdana,arial,sans-serif"/>
                </a:rPr>
                <a:t>CartUI</a:t>
              </a:r>
            </a:p>
          </p:txBody>
        </p:sp>
        <p:sp>
          <p:nvSpPr>
            <p:cNvPr id="12" name="diagram:eventmodeling:node.default:svg-14"/>
            <p:cNvSpPr/>
            <p:nvPr/>
          </p:nvSpPr>
          <p:spPr>
            <a:xfrm>
              <a:off x="4466550" y="3139094"/>
              <a:ext cx="2161628" cy="1086245"/>
            </a:xfrm>
            <a:prstGeom prst="roundRect">
              <a:avLst>
                <a:gd name="adj" fmla="val 3000"/>
              </a:avLst>
            </a:prstGeom>
            <a:solidFill>
              <a:srgbClr val="BCD6FE">
                <a:alpha val="100000"/>
              </a:srgbClr>
            </a:solidFill>
            <a:ln w="15207">
              <a:solidFill>
                <a:srgbClr val="679AC3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13" name="diagram:eventmodeling:text.default:svg-15"/>
            <p:cNvSpPr txBox="1"/>
            <p:nvPr/>
          </p:nvSpPr>
          <p:spPr>
            <a:xfrm>
              <a:off x="3819991" y="2910206"/>
              <a:ext cx="3454746" cy="154402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2431" b="0" i="0">
                  <a:solidFill>
                    <a:srgbClr val="333333">
                      <a:alpha val="100000"/>
                    </a:srgbClr>
                  </a:solidFill>
                  <a:latin typeface="&quot;trebuchet ms&quot;,verdana,arial,sans-serif"/>
                </a:rPr>
                <a:t>AddItem</a:t>
              </a:r>
            </a:p>
          </p:txBody>
        </p:sp>
        <p:sp>
          <p:nvSpPr>
            <p:cNvPr id="14" name="diagram:eventmodeling:node.default:svg-17"/>
            <p:cNvSpPr/>
            <p:nvPr/>
          </p:nvSpPr>
          <p:spPr>
            <a:xfrm>
              <a:off x="5867807" y="4659838"/>
              <a:ext cx="2400603" cy="1086245"/>
            </a:xfrm>
            <a:prstGeom prst="roundRect">
              <a:avLst>
                <a:gd name="adj" fmla="val 3000"/>
              </a:avLst>
            </a:prstGeom>
            <a:solidFill>
              <a:srgbClr val="FFB778">
                <a:alpha val="100000"/>
              </a:srgbClr>
            </a:solidFill>
            <a:ln w="15207">
              <a:solidFill>
                <a:srgbClr val="C19A0F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15" name="diagram:eventmodeling:text.default:svg-18"/>
            <p:cNvSpPr txBox="1"/>
            <p:nvPr/>
          </p:nvSpPr>
          <p:spPr>
            <a:xfrm>
              <a:off x="5392687" y="4536127"/>
              <a:ext cx="3350841" cy="133366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2100" b="0" i="0">
                  <a:solidFill>
                    <a:srgbClr val="333333">
                      <a:alpha val="100000"/>
                    </a:srgbClr>
                  </a:solidFill>
                  <a:latin typeface="&quot;trebuchet ms&quot;,verdana,arial,sans-serif"/>
                </a:rPr>
                <a:t>ItemAdded</a:t>
              </a:r>
            </a:p>
          </p:txBody>
        </p:sp>
        <p:sp>
          <p:nvSpPr>
            <p:cNvPr id="16" name="diagram:eventmodeling:node.default:svg-20"/>
            <p:cNvSpPr/>
            <p:nvPr/>
          </p:nvSpPr>
          <p:spPr>
            <a:xfrm>
              <a:off x="7508038" y="3139094"/>
              <a:ext cx="2291978" cy="1086245"/>
            </a:xfrm>
            <a:prstGeom prst="roundRect">
              <a:avLst>
                <a:gd name="adj" fmla="val 3000"/>
              </a:avLst>
            </a:prstGeom>
            <a:solidFill>
              <a:srgbClr val="D3F1A2">
                <a:alpha val="100000"/>
              </a:srgbClr>
            </a:solidFill>
            <a:ln w="15207">
              <a:solidFill>
                <a:srgbClr val="A3B732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17" name="diagram:eventmodeling:text.default:svg-21"/>
            <p:cNvSpPr txBox="1"/>
            <p:nvPr/>
          </p:nvSpPr>
          <p:spPr>
            <a:xfrm>
              <a:off x="7133999" y="3045556"/>
              <a:ext cx="3040054" cy="1273321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2005" b="0" i="0">
                  <a:solidFill>
                    <a:srgbClr val="333333">
                      <a:alpha val="100000"/>
                    </a:srgbClr>
                  </a:solidFill>
                  <a:latin typeface="&quot;trebuchet ms&quot;,verdana,arial,sans-serif"/>
                </a:rPr>
                <a:t>CartItems</a:t>
              </a:r>
            </a:p>
          </p:txBody>
        </p:sp>
        <p:sp>
          <p:nvSpPr>
            <p:cNvPr id="18" name="diagram:eventmodeling:node.default:svg-23"/>
            <p:cNvSpPr/>
            <p:nvPr/>
          </p:nvSpPr>
          <p:spPr>
            <a:xfrm>
              <a:off x="9039644" y="1618350"/>
              <a:ext cx="1944379" cy="1086245"/>
            </a:xfrm>
            <a:prstGeom prst="roundRect">
              <a:avLst>
                <a:gd name="adj" fmla="val 3000"/>
              </a:avLst>
            </a:prstGeom>
            <a:solidFill>
              <a:srgbClr val="FFFFFF">
                <a:alpha val="100000"/>
              </a:srgbClr>
            </a:solidFill>
            <a:ln w="15207">
              <a:solidFill>
                <a:srgbClr val="DBDADA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19" name="diagram:eventmodeling:text.default:svg-24"/>
            <p:cNvSpPr txBox="1"/>
            <p:nvPr/>
          </p:nvSpPr>
          <p:spPr>
            <a:xfrm>
              <a:off x="8401644" y="1351315"/>
              <a:ext cx="3220379" cy="162031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2551" b="0" i="0">
                  <a:solidFill>
                    <a:srgbClr val="333333">
                      <a:alpha val="100000"/>
                    </a:srgbClr>
                  </a:solidFill>
                  <a:latin typeface="&quot;trebuchet ms&quot;,verdana,arial,sans-serif"/>
                </a:rPr>
                <a:t>CartUI</a:t>
              </a:r>
            </a:p>
          </p:txBody>
        </p:sp>
        <p:cxnSp>
          <p:nvCxnSpPr>
            <p:cNvPr id="20" name="diagram:eventmodeling:edge.default:svg-25:0"/>
            <p:cNvCxnSpPr/>
            <p:nvPr/>
          </p:nvCxnSpPr>
          <p:spPr>
            <a:xfrm>
              <a:off x="4578795" y="2704596"/>
              <a:ext cx="608298" cy="434498"/>
            </a:xfrm>
            <a:prstGeom prst="line">
              <a:avLst/>
            </a:prstGeom>
            <a:ln w="10862">
              <a:solidFill>
                <a:srgbClr val="333333">
                  <a:alpha val="100000"/>
                </a:srgbClr>
              </a:solidFill>
              <a:tailEnd type="triangl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diagram:eventmodeling:edge.default:svg-26:0"/>
            <p:cNvCxnSpPr/>
            <p:nvPr/>
          </p:nvCxnSpPr>
          <p:spPr>
            <a:xfrm>
              <a:off x="5907636" y="4225340"/>
              <a:ext cx="760372" cy="434498"/>
            </a:xfrm>
            <a:prstGeom prst="line">
              <a:avLst/>
            </a:prstGeom>
            <a:ln w="10862">
              <a:solidFill>
                <a:srgbClr val="333333">
                  <a:alpha val="100000"/>
                </a:srgbClr>
              </a:solidFill>
              <a:tailEnd type="triangl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diagram:eventmodeling:edge.default:svg-27:0"/>
            <p:cNvCxnSpPr/>
            <p:nvPr/>
          </p:nvCxnSpPr>
          <p:spPr>
            <a:xfrm flipV="1">
              <a:off x="7468209" y="4225340"/>
              <a:ext cx="803821" cy="434498"/>
            </a:xfrm>
            <a:prstGeom prst="line">
              <a:avLst/>
            </a:prstGeom>
            <a:ln w="10862">
              <a:solidFill>
                <a:srgbClr val="333333">
                  <a:alpha val="100000"/>
                </a:srgbClr>
              </a:solidFill>
              <a:tailEnd type="triangl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diagram:eventmodeling:edge.default:svg-28:0"/>
            <p:cNvCxnSpPr/>
            <p:nvPr/>
          </p:nvCxnSpPr>
          <p:spPr>
            <a:xfrm flipV="1">
              <a:off x="9036023" y="2704596"/>
              <a:ext cx="651748" cy="434498"/>
            </a:xfrm>
            <a:prstGeom prst="line">
              <a:avLst/>
            </a:prstGeom>
            <a:ln w="10862">
              <a:solidFill>
                <a:srgbClr val="333333">
                  <a:alpha val="100000"/>
                </a:srgbClr>
              </a:solidFill>
              <a:tailEnd type="triangl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>
</file>

<file path=ppt/slides/slide2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66928" y="219456"/>
            <a:ext cx="8961120" cy="5029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3500" b="1">
                <a:solidFill>
                  <a:srgbClr val="17243B"/>
                </a:solidFill>
                <a:latin typeface="Aptos Display"/>
              </a:rPr>
              <a:t>Treemap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372600" y="283464"/>
            <a:ext cx="224028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1100">
                <a:solidFill>
                  <a:srgbClr val="64748B"/>
                </a:solidFill>
                <a:latin typeface="Aptos"/>
              </a:rPr>
              <a:t>treemap · Official → editable shapes</a:t>
            </a:r>
          </a:p>
        </p:txBody>
      </p:sp>
      <p:grpSp>
        <p:nvGrpSpPr>
          <p:cNvPr id="20" name="diagram:treemap"/>
          <p:cNvGrpSpPr/>
          <p:nvPr/>
        </p:nvGrpSpPr>
        <p:grpSpPr>
          <a:xfrm>
            <a:off x="566928" y="1627841"/>
            <a:ext cx="11055096" cy="4004652"/>
            <a:chOff x="566928" y="1627841"/>
            <a:chExt cx="11055096" cy="4004652"/>
          </a:xfrm>
        </p:grpSpPr>
        <p:sp>
          <p:nvSpPr>
            <p:cNvPr id="4" name="diagram:treemap:node.default:svg-4"/>
            <p:cNvSpPr/>
            <p:nvPr/>
          </p:nvSpPr>
          <p:spPr>
            <a:xfrm>
              <a:off x="566928" y="1627841"/>
              <a:ext cx="11055096" cy="282017"/>
            </a:xfrm>
            <a:prstGeom prst="rect">
              <a:avLst/>
            </a:prstGeom>
            <a:noFill/>
            <a:ln w="6768">
              <a:solidFill>
                <a:srgbClr val="9370DB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5" name="diagram:treemap:node.default:svg-5"/>
            <p:cNvSpPr/>
            <p:nvPr/>
          </p:nvSpPr>
          <p:spPr>
            <a:xfrm>
              <a:off x="566928" y="1627841"/>
              <a:ext cx="11055096" cy="4004652"/>
            </a:xfrm>
            <a:prstGeom prst="rect">
              <a:avLst/>
            </a:prstGeom>
            <a:solidFill>
              <a:srgbClr val="8686FF">
                <a:alpha val="60000"/>
              </a:srgbClr>
            </a:solidFill>
            <a:ln w="22561">
              <a:solidFill>
                <a:srgbClr val="3939FF">
                  <a:alpha val="4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6" name="diagram:treemap:text.default:svg-6"/>
            <p:cNvSpPr txBox="1"/>
            <p:nvPr/>
          </p:nvSpPr>
          <p:spPr>
            <a:xfrm>
              <a:off x="634612" y="1687629"/>
              <a:ext cx="519815" cy="16244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l"/>
              <a:r>
                <a:rPr sz="1065" b="1" i="0">
                  <a:solidFill>
                    <a:srgbClr val="FFFFFF">
                      <a:alpha val="100000"/>
                    </a:srgbClr>
                  </a:solidFill>
                  <a:latin typeface="&quot;trebuchet ms&quot;,verdana,arial,sans-serif"/>
                </a:rPr>
                <a:t>Platform</a:t>
              </a:r>
            </a:p>
          </p:txBody>
        </p:sp>
        <p:sp>
          <p:nvSpPr>
            <p:cNvPr id="7" name="diagram:treemap:text.default:svg-7"/>
            <p:cNvSpPr txBox="1"/>
            <p:nvPr/>
          </p:nvSpPr>
          <p:spPr>
            <a:xfrm>
              <a:off x="11323085" y="1701166"/>
              <a:ext cx="186131" cy="13536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r"/>
              <a:r>
                <a:rPr sz="900" b="0" i="1">
                  <a:solidFill>
                    <a:srgbClr val="FFFFFF">
                      <a:alpha val="100000"/>
                    </a:srgbClr>
                  </a:solidFill>
                  <a:latin typeface="&quot;trebuchet ms&quot;,verdana,arial,sans-serif"/>
                </a:rPr>
                <a:t>100</a:t>
              </a:r>
            </a:p>
          </p:txBody>
        </p:sp>
        <p:sp>
          <p:nvSpPr>
            <p:cNvPr id="8" name="diagram:treemap:node.default:svg-9"/>
            <p:cNvSpPr/>
            <p:nvPr/>
          </p:nvSpPr>
          <p:spPr>
            <a:xfrm>
              <a:off x="679735" y="2022666"/>
              <a:ext cx="3722634" cy="3497020"/>
            </a:xfrm>
            <a:prstGeom prst="rect">
              <a:avLst/>
            </a:prstGeom>
            <a:solidFill>
              <a:srgbClr val="8686FF">
                <a:alpha val="29804"/>
              </a:srgbClr>
            </a:solidFill>
            <a:ln w="33842">
              <a:solidFill>
                <a:srgbClr val="8686FF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9" name="diagram:treemap:text.default:svg-10"/>
            <p:cNvSpPr txBox="1"/>
            <p:nvPr/>
          </p:nvSpPr>
          <p:spPr>
            <a:xfrm>
              <a:off x="2202405" y="3513976"/>
              <a:ext cx="677293" cy="51440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3375" b="0" i="0">
                  <a:solidFill>
                    <a:srgbClr val="000000">
                      <a:alpha val="100000"/>
                    </a:srgbClr>
                  </a:solidFill>
                  <a:latin typeface="&quot;trebuchet ms&quot;,verdana,arial,sans-serif"/>
                </a:rPr>
                <a:t>API</a:t>
              </a:r>
            </a:p>
          </p:txBody>
        </p:sp>
        <p:sp>
          <p:nvSpPr>
            <p:cNvPr id="10" name="diagram:treemap:text.default:svg-11"/>
            <p:cNvSpPr txBox="1"/>
            <p:nvPr/>
          </p:nvSpPr>
          <p:spPr>
            <a:xfrm>
              <a:off x="2379117" y="3987089"/>
              <a:ext cx="323869" cy="353311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2318" b="0" i="0">
                  <a:solidFill>
                    <a:srgbClr val="000000">
                      <a:alpha val="100000"/>
                    </a:srgbClr>
                  </a:solidFill>
                  <a:latin typeface="&quot;trebuchet ms&quot;,verdana,arial,sans-serif"/>
                </a:rPr>
                <a:t>35</a:t>
              </a:r>
            </a:p>
          </p:txBody>
        </p:sp>
        <p:sp>
          <p:nvSpPr>
            <p:cNvPr id="11" name="diagram:treemap:node.default:svg-13"/>
            <p:cNvSpPr/>
            <p:nvPr/>
          </p:nvSpPr>
          <p:spPr>
            <a:xfrm>
              <a:off x="4515176" y="2022666"/>
              <a:ext cx="4805582" cy="1895159"/>
            </a:xfrm>
            <a:prstGeom prst="rect">
              <a:avLst/>
            </a:prstGeom>
            <a:solidFill>
              <a:srgbClr val="8686FF">
                <a:alpha val="29804"/>
              </a:srgbClr>
            </a:solidFill>
            <a:ln w="33842">
              <a:solidFill>
                <a:srgbClr val="8686FF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12" name="diagram:treemap:text.default:svg-14"/>
            <p:cNvSpPr txBox="1"/>
            <p:nvPr/>
          </p:nvSpPr>
          <p:spPr>
            <a:xfrm>
              <a:off x="6476440" y="2713046"/>
              <a:ext cx="883053" cy="51440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3375" b="0" i="0">
                  <a:solidFill>
                    <a:srgbClr val="000000">
                      <a:alpha val="100000"/>
                    </a:srgbClr>
                  </a:solidFill>
                  <a:latin typeface="&quot;trebuchet ms&quot;,verdana,arial,sans-serif"/>
                </a:rPr>
                <a:t>Data</a:t>
              </a:r>
            </a:p>
          </p:txBody>
        </p:sp>
        <p:sp>
          <p:nvSpPr>
            <p:cNvPr id="13" name="diagram:treemap:text.default:svg-15"/>
            <p:cNvSpPr txBox="1"/>
            <p:nvPr/>
          </p:nvSpPr>
          <p:spPr>
            <a:xfrm>
              <a:off x="6756033" y="3186159"/>
              <a:ext cx="323869" cy="353311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2318" b="0" i="0">
                  <a:solidFill>
                    <a:srgbClr val="000000">
                      <a:alpha val="100000"/>
                    </a:srgbClr>
                  </a:solidFill>
                  <a:latin typeface="&quot;trebuchet ms&quot;,verdana,arial,sans-serif"/>
                </a:rPr>
                <a:t>25</a:t>
              </a:r>
            </a:p>
          </p:txBody>
        </p:sp>
        <p:sp>
          <p:nvSpPr>
            <p:cNvPr id="14" name="diagram:treemap:node.default:svg-17"/>
            <p:cNvSpPr/>
            <p:nvPr/>
          </p:nvSpPr>
          <p:spPr>
            <a:xfrm>
              <a:off x="4515176" y="4030633"/>
              <a:ext cx="4805582" cy="1489053"/>
            </a:xfrm>
            <a:prstGeom prst="rect">
              <a:avLst/>
            </a:prstGeom>
            <a:solidFill>
              <a:srgbClr val="8686FF">
                <a:alpha val="29804"/>
              </a:srgbClr>
            </a:solidFill>
            <a:ln w="33842">
              <a:solidFill>
                <a:srgbClr val="8686FF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15" name="diagram:treemap:text.default:svg-18"/>
            <p:cNvSpPr txBox="1"/>
            <p:nvPr/>
          </p:nvSpPr>
          <p:spPr>
            <a:xfrm>
              <a:off x="5814150" y="4517959"/>
              <a:ext cx="2207634" cy="51440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3375" b="0" i="0">
                  <a:solidFill>
                    <a:srgbClr val="FFFFFF">
                      <a:alpha val="100000"/>
                    </a:srgbClr>
                  </a:solidFill>
                  <a:latin typeface="&quot;trebuchet ms&quot;,verdana,arial,sans-serif"/>
                </a:rPr>
                <a:t>Operations</a:t>
              </a:r>
            </a:p>
          </p:txBody>
        </p:sp>
        <p:sp>
          <p:nvSpPr>
            <p:cNvPr id="16" name="diagram:treemap:text.default:svg-19"/>
            <p:cNvSpPr txBox="1"/>
            <p:nvPr/>
          </p:nvSpPr>
          <p:spPr>
            <a:xfrm>
              <a:off x="6756033" y="4991072"/>
              <a:ext cx="323869" cy="353311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2318" b="0" i="0">
                  <a:solidFill>
                    <a:srgbClr val="FFFFFF">
                      <a:alpha val="100000"/>
                    </a:srgbClr>
                  </a:solidFill>
                  <a:latin typeface="&quot;trebuchet ms&quot;,verdana,arial,sans-serif"/>
                </a:rPr>
                <a:t>20</a:t>
              </a:r>
            </a:p>
          </p:txBody>
        </p:sp>
        <p:sp>
          <p:nvSpPr>
            <p:cNvPr id="17" name="diagram:treemap:node.default:svg-21"/>
            <p:cNvSpPr/>
            <p:nvPr/>
          </p:nvSpPr>
          <p:spPr>
            <a:xfrm>
              <a:off x="9433566" y="2022666"/>
              <a:ext cx="2075650" cy="3497020"/>
            </a:xfrm>
            <a:prstGeom prst="rect">
              <a:avLst/>
            </a:prstGeom>
            <a:solidFill>
              <a:srgbClr val="8686FF">
                <a:alpha val="29804"/>
              </a:srgbClr>
            </a:solidFill>
            <a:ln w="33842">
              <a:solidFill>
                <a:srgbClr val="8686FF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18" name="diagram:treemap:text.default:svg-22"/>
            <p:cNvSpPr txBox="1"/>
            <p:nvPr/>
          </p:nvSpPr>
          <p:spPr>
            <a:xfrm>
              <a:off x="9534190" y="3561355"/>
              <a:ext cx="1874402" cy="41964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2753" b="0" i="0">
                  <a:solidFill>
                    <a:srgbClr val="000000">
                      <a:alpha val="100000"/>
                    </a:srgbClr>
                  </a:solidFill>
                  <a:latin typeface="&quot;trebuchet ms&quot;,verdana,arial,sans-serif"/>
                </a:rPr>
                <a:t>Experience</a:t>
              </a:r>
            </a:p>
          </p:txBody>
        </p:sp>
        <p:sp>
          <p:nvSpPr>
            <p:cNvPr id="19" name="diagram:treemap:text.default:svg-23"/>
            <p:cNvSpPr txBox="1"/>
            <p:nvPr/>
          </p:nvSpPr>
          <p:spPr>
            <a:xfrm>
              <a:off x="10353508" y="3968589"/>
              <a:ext cx="235766" cy="25720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1687" b="0" i="0">
                  <a:solidFill>
                    <a:srgbClr val="000000">
                      <a:alpha val="100000"/>
                    </a:srgbClr>
                  </a:solidFill>
                  <a:latin typeface="&quot;trebuchet ms&quot;,verdana,arial,sans-serif"/>
                </a:rPr>
                <a:t>20</a:t>
              </a:r>
            </a:p>
          </p:txBody>
        </p:sp>
      </p:grpSp>
    </p:spTree>
  </p:cSld>
  <p:clrMapOvr>
    <a:masterClrMapping/>
  </p:clrMapOvr>
</p:sld>
</file>

<file path=ppt/slides/slide2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66928" y="219456"/>
            <a:ext cx="8961120" cy="5029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3500" b="1">
                <a:solidFill>
                  <a:srgbClr val="17243B"/>
                </a:solidFill>
                <a:latin typeface="Aptos Display"/>
              </a:rPr>
              <a:t>Venn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372600" y="283464"/>
            <a:ext cx="224028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1100">
                <a:solidFill>
                  <a:srgbClr val="64748B"/>
                </a:solidFill>
                <a:latin typeface="Aptos"/>
              </a:rPr>
              <a:t>venn · Official → editable shapes</a:t>
            </a:r>
          </a:p>
        </p:txBody>
      </p:sp>
      <p:grpSp>
        <p:nvGrpSpPr>
          <p:cNvPr id="10" name="diagram:venn"/>
          <p:cNvGrpSpPr/>
          <p:nvPr/>
        </p:nvGrpSpPr>
        <p:grpSpPr>
          <a:xfrm>
            <a:off x="3110223" y="932688"/>
            <a:ext cx="5968505" cy="5394960"/>
            <a:chOff x="3110223" y="932688"/>
            <a:chExt cx="5968505" cy="5394960"/>
          </a:xfrm>
        </p:grpSpPr>
        <p:sp>
          <p:nvSpPr>
            <p:cNvPr id="4" name="diagram:venn:node.default:svg-3"/>
            <p:cNvSpPr/>
            <p:nvPr/>
          </p:nvSpPr>
          <p:spPr>
            <a:xfrm>
              <a:off x="3110223" y="2989124"/>
              <a:ext cx="3338523" cy="3337019"/>
            </a:xfrm>
            <a:custGeom>
              <a:avLst/>
              <a:gdLst/>
              <a:ahLst/>
              <a:cxnLst/>
              <a:rect l="l" t="t" r="r" b="b"/>
              <a:pathLst>
                <a:path w="3338523" h="3337019">
                  <a:moveTo>
                    <a:pt x="0" y="1669262"/>
                  </a:moveTo>
                  <a:lnTo>
                    <a:pt x="6013" y="1810825"/>
                  </a:lnTo>
                  <a:lnTo>
                    <a:pt x="24011" y="1951368"/>
                  </a:lnTo>
                  <a:lnTo>
                    <a:pt x="53862" y="2089879"/>
                  </a:lnTo>
                  <a:lnTo>
                    <a:pt x="95352" y="2225359"/>
                  </a:lnTo>
                  <a:lnTo>
                    <a:pt x="148183" y="2356833"/>
                  </a:lnTo>
                  <a:lnTo>
                    <a:pt x="211973" y="2483352"/>
                  </a:lnTo>
                  <a:lnTo>
                    <a:pt x="286262" y="2604006"/>
                  </a:lnTo>
                  <a:lnTo>
                    <a:pt x="370516" y="2717925"/>
                  </a:lnTo>
                  <a:lnTo>
                    <a:pt x="464128" y="2824289"/>
                  </a:lnTo>
                  <a:lnTo>
                    <a:pt x="566423" y="2922330"/>
                  </a:lnTo>
                  <a:lnTo>
                    <a:pt x="676663" y="3011343"/>
                  </a:lnTo>
                  <a:lnTo>
                    <a:pt x="794056" y="3090687"/>
                  </a:lnTo>
                  <a:lnTo>
                    <a:pt x="917754" y="3159789"/>
                  </a:lnTo>
                  <a:lnTo>
                    <a:pt x="1046867" y="3218151"/>
                  </a:lnTo>
                  <a:lnTo>
                    <a:pt x="1180464" y="3265354"/>
                  </a:lnTo>
                  <a:lnTo>
                    <a:pt x="1317583" y="3301057"/>
                  </a:lnTo>
                  <a:lnTo>
                    <a:pt x="1457236" y="3325003"/>
                  </a:lnTo>
                  <a:lnTo>
                    <a:pt x="1598416" y="3337019"/>
                  </a:lnTo>
                  <a:lnTo>
                    <a:pt x="1740107" y="3337019"/>
                  </a:lnTo>
                  <a:lnTo>
                    <a:pt x="1881288" y="3325003"/>
                  </a:lnTo>
                  <a:lnTo>
                    <a:pt x="2020940" y="3301057"/>
                  </a:lnTo>
                  <a:lnTo>
                    <a:pt x="2158059" y="3265354"/>
                  </a:lnTo>
                  <a:lnTo>
                    <a:pt x="2291657" y="3218151"/>
                  </a:lnTo>
                  <a:lnTo>
                    <a:pt x="2420769" y="3159789"/>
                  </a:lnTo>
                  <a:lnTo>
                    <a:pt x="2544468" y="3090687"/>
                  </a:lnTo>
                  <a:lnTo>
                    <a:pt x="2661860" y="3011343"/>
                  </a:lnTo>
                  <a:lnTo>
                    <a:pt x="2772101" y="2922330"/>
                  </a:lnTo>
                  <a:lnTo>
                    <a:pt x="2874395" y="2824289"/>
                  </a:lnTo>
                  <a:lnTo>
                    <a:pt x="2968007" y="2717925"/>
                  </a:lnTo>
                  <a:lnTo>
                    <a:pt x="3052261" y="2604006"/>
                  </a:lnTo>
                  <a:lnTo>
                    <a:pt x="3126550" y="2483352"/>
                  </a:lnTo>
                  <a:lnTo>
                    <a:pt x="3190340" y="2356833"/>
                  </a:lnTo>
                  <a:lnTo>
                    <a:pt x="3243171" y="2225359"/>
                  </a:lnTo>
                  <a:lnTo>
                    <a:pt x="3284661" y="2089879"/>
                  </a:lnTo>
                  <a:lnTo>
                    <a:pt x="3314512" y="1951368"/>
                  </a:lnTo>
                  <a:lnTo>
                    <a:pt x="3332510" y="1810825"/>
                  </a:lnTo>
                  <a:lnTo>
                    <a:pt x="3338523" y="1669262"/>
                  </a:lnTo>
                  <a:lnTo>
                    <a:pt x="3332171" y="1523776"/>
                  </a:lnTo>
                  <a:lnTo>
                    <a:pt x="3313163" y="1379398"/>
                  </a:lnTo>
                  <a:lnTo>
                    <a:pt x="3281644" y="1237225"/>
                  </a:lnTo>
                  <a:lnTo>
                    <a:pt x="3237854" y="1098341"/>
                  </a:lnTo>
                  <a:lnTo>
                    <a:pt x="3182126" y="963801"/>
                  </a:lnTo>
                  <a:lnTo>
                    <a:pt x="3114884" y="834631"/>
                  </a:lnTo>
                  <a:lnTo>
                    <a:pt x="3036641" y="711813"/>
                  </a:lnTo>
                  <a:lnTo>
                    <a:pt x="2947990" y="596281"/>
                  </a:lnTo>
                  <a:lnTo>
                    <a:pt x="2849608" y="488916"/>
                  </a:lnTo>
                  <a:lnTo>
                    <a:pt x="2742242" y="390533"/>
                  </a:lnTo>
                  <a:lnTo>
                    <a:pt x="2626711" y="301883"/>
                  </a:lnTo>
                  <a:lnTo>
                    <a:pt x="2503892" y="223639"/>
                  </a:lnTo>
                  <a:lnTo>
                    <a:pt x="2374722" y="156397"/>
                  </a:lnTo>
                  <a:lnTo>
                    <a:pt x="2240183" y="100669"/>
                  </a:lnTo>
                  <a:lnTo>
                    <a:pt x="2101298" y="56879"/>
                  </a:lnTo>
                  <a:lnTo>
                    <a:pt x="1959126" y="25360"/>
                  </a:lnTo>
                  <a:lnTo>
                    <a:pt x="1814747" y="6352"/>
                  </a:lnTo>
                  <a:lnTo>
                    <a:pt x="1669262" y="0"/>
                  </a:lnTo>
                  <a:lnTo>
                    <a:pt x="1523776" y="6352"/>
                  </a:lnTo>
                  <a:lnTo>
                    <a:pt x="1379397" y="25360"/>
                  </a:lnTo>
                  <a:lnTo>
                    <a:pt x="1237225" y="56879"/>
                  </a:lnTo>
                  <a:lnTo>
                    <a:pt x="1098340" y="100669"/>
                  </a:lnTo>
                  <a:lnTo>
                    <a:pt x="963801" y="156397"/>
                  </a:lnTo>
                  <a:lnTo>
                    <a:pt x="834631" y="223639"/>
                  </a:lnTo>
                  <a:lnTo>
                    <a:pt x="711812" y="301883"/>
                  </a:lnTo>
                  <a:lnTo>
                    <a:pt x="596281" y="390533"/>
                  </a:lnTo>
                  <a:lnTo>
                    <a:pt x="488915" y="488916"/>
                  </a:lnTo>
                  <a:lnTo>
                    <a:pt x="390533" y="596281"/>
                  </a:lnTo>
                  <a:lnTo>
                    <a:pt x="301882" y="711813"/>
                  </a:lnTo>
                  <a:lnTo>
                    <a:pt x="223639" y="834631"/>
                  </a:lnTo>
                  <a:lnTo>
                    <a:pt x="156397" y="963801"/>
                  </a:lnTo>
                  <a:lnTo>
                    <a:pt x="100669" y="1098341"/>
                  </a:lnTo>
                  <a:lnTo>
                    <a:pt x="56879" y="1237225"/>
                  </a:lnTo>
                  <a:lnTo>
                    <a:pt x="25360" y="1379398"/>
                  </a:lnTo>
                  <a:lnTo>
                    <a:pt x="6352" y="1523776"/>
                  </a:lnTo>
                  <a:lnTo>
                    <a:pt x="0" y="1669262"/>
                  </a:lnTo>
                  <a:close/>
                </a:path>
              </a:pathLst>
            </a:custGeom>
            <a:solidFill>
              <a:srgbClr val="5353FF">
                <a:alpha val="10196"/>
              </a:srgbClr>
            </a:solidFill>
            <a:ln w="32112">
              <a:solidFill>
                <a:srgbClr val="5353FF">
                  <a:alpha val="94902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5" name="diagram:venn:text.default:svg-4"/>
            <p:cNvSpPr txBox="1"/>
            <p:nvPr/>
          </p:nvSpPr>
          <p:spPr>
            <a:xfrm>
              <a:off x="3282995" y="4469037"/>
              <a:ext cx="1769417" cy="57231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3755" b="0" i="0">
                  <a:solidFill>
                    <a:srgbClr val="0000B9">
                      <a:alpha val="100000"/>
                    </a:srgbClr>
                  </a:solidFill>
                  <a:latin typeface="&quot;trebuchet ms&quot;,verdana,arial,sans-serif"/>
                </a:rPr>
                <a:t>Product</a:t>
              </a:r>
            </a:p>
          </p:txBody>
        </p:sp>
        <p:sp>
          <p:nvSpPr>
            <p:cNvPr id="6" name="diagram:venn:node.default:svg-6"/>
            <p:cNvSpPr/>
            <p:nvPr/>
          </p:nvSpPr>
          <p:spPr>
            <a:xfrm>
              <a:off x="5229199" y="2989124"/>
              <a:ext cx="3338523" cy="3338524"/>
            </a:xfrm>
            <a:custGeom>
              <a:avLst/>
              <a:gdLst/>
              <a:ahLst/>
              <a:cxnLst/>
              <a:rect l="l" t="t" r="r" b="b"/>
              <a:pathLst>
                <a:path w="3338523" h="3338524">
                  <a:moveTo>
                    <a:pt x="0" y="1669262"/>
                  </a:moveTo>
                  <a:lnTo>
                    <a:pt x="6352" y="1814748"/>
                  </a:lnTo>
                  <a:lnTo>
                    <a:pt x="25360" y="1959126"/>
                  </a:lnTo>
                  <a:lnTo>
                    <a:pt x="56879" y="2101299"/>
                  </a:lnTo>
                  <a:lnTo>
                    <a:pt x="100669" y="2240183"/>
                  </a:lnTo>
                  <a:lnTo>
                    <a:pt x="156397" y="2374722"/>
                  </a:lnTo>
                  <a:lnTo>
                    <a:pt x="223639" y="2503893"/>
                  </a:lnTo>
                  <a:lnTo>
                    <a:pt x="301883" y="2626711"/>
                  </a:lnTo>
                  <a:lnTo>
                    <a:pt x="390533" y="2742243"/>
                  </a:lnTo>
                  <a:lnTo>
                    <a:pt x="488915" y="2849608"/>
                  </a:lnTo>
                  <a:lnTo>
                    <a:pt x="596281" y="2947990"/>
                  </a:lnTo>
                  <a:lnTo>
                    <a:pt x="711812" y="3036641"/>
                  </a:lnTo>
                  <a:lnTo>
                    <a:pt x="834631" y="3114885"/>
                  </a:lnTo>
                  <a:lnTo>
                    <a:pt x="963801" y="3182127"/>
                  </a:lnTo>
                  <a:lnTo>
                    <a:pt x="1098340" y="3237855"/>
                  </a:lnTo>
                  <a:lnTo>
                    <a:pt x="1237225" y="3281645"/>
                  </a:lnTo>
                  <a:lnTo>
                    <a:pt x="1379397" y="3313164"/>
                  </a:lnTo>
                  <a:lnTo>
                    <a:pt x="1523776" y="3332171"/>
                  </a:lnTo>
                  <a:lnTo>
                    <a:pt x="1669262" y="3338524"/>
                  </a:lnTo>
                  <a:lnTo>
                    <a:pt x="1814747" y="3332171"/>
                  </a:lnTo>
                  <a:lnTo>
                    <a:pt x="1959126" y="3313164"/>
                  </a:lnTo>
                  <a:lnTo>
                    <a:pt x="2101298" y="3281645"/>
                  </a:lnTo>
                  <a:lnTo>
                    <a:pt x="2240183" y="3237855"/>
                  </a:lnTo>
                  <a:lnTo>
                    <a:pt x="2374722" y="3182127"/>
                  </a:lnTo>
                  <a:lnTo>
                    <a:pt x="2503892" y="3114885"/>
                  </a:lnTo>
                  <a:lnTo>
                    <a:pt x="2626711" y="3036641"/>
                  </a:lnTo>
                  <a:lnTo>
                    <a:pt x="2742242" y="2947990"/>
                  </a:lnTo>
                  <a:lnTo>
                    <a:pt x="2849608" y="2849608"/>
                  </a:lnTo>
                  <a:lnTo>
                    <a:pt x="2947990" y="2742243"/>
                  </a:lnTo>
                  <a:lnTo>
                    <a:pt x="3036641" y="2626711"/>
                  </a:lnTo>
                  <a:lnTo>
                    <a:pt x="3114885" y="2503893"/>
                  </a:lnTo>
                  <a:lnTo>
                    <a:pt x="3182126" y="2374722"/>
                  </a:lnTo>
                  <a:lnTo>
                    <a:pt x="3237854" y="2240183"/>
                  </a:lnTo>
                  <a:lnTo>
                    <a:pt x="3281644" y="2101299"/>
                  </a:lnTo>
                  <a:lnTo>
                    <a:pt x="3313163" y="1959126"/>
                  </a:lnTo>
                  <a:lnTo>
                    <a:pt x="3332171" y="1814748"/>
                  </a:lnTo>
                  <a:lnTo>
                    <a:pt x="3338523" y="1669262"/>
                  </a:lnTo>
                  <a:lnTo>
                    <a:pt x="3332171" y="1523776"/>
                  </a:lnTo>
                  <a:lnTo>
                    <a:pt x="3313163" y="1379398"/>
                  </a:lnTo>
                  <a:lnTo>
                    <a:pt x="3281644" y="1237225"/>
                  </a:lnTo>
                  <a:lnTo>
                    <a:pt x="3237854" y="1098341"/>
                  </a:lnTo>
                  <a:lnTo>
                    <a:pt x="3182126" y="963801"/>
                  </a:lnTo>
                  <a:lnTo>
                    <a:pt x="3114885" y="834631"/>
                  </a:lnTo>
                  <a:lnTo>
                    <a:pt x="3036641" y="711813"/>
                  </a:lnTo>
                  <a:lnTo>
                    <a:pt x="2947990" y="596281"/>
                  </a:lnTo>
                  <a:lnTo>
                    <a:pt x="2849608" y="488916"/>
                  </a:lnTo>
                  <a:lnTo>
                    <a:pt x="2742242" y="390533"/>
                  </a:lnTo>
                  <a:lnTo>
                    <a:pt x="2626711" y="301883"/>
                  </a:lnTo>
                  <a:lnTo>
                    <a:pt x="2503892" y="223639"/>
                  </a:lnTo>
                  <a:lnTo>
                    <a:pt x="2374722" y="156397"/>
                  </a:lnTo>
                  <a:lnTo>
                    <a:pt x="2240183" y="100669"/>
                  </a:lnTo>
                  <a:lnTo>
                    <a:pt x="2101298" y="56879"/>
                  </a:lnTo>
                  <a:lnTo>
                    <a:pt x="1959126" y="25360"/>
                  </a:lnTo>
                  <a:lnTo>
                    <a:pt x="1814747" y="6352"/>
                  </a:lnTo>
                  <a:lnTo>
                    <a:pt x="1669262" y="0"/>
                  </a:lnTo>
                  <a:lnTo>
                    <a:pt x="1523776" y="6352"/>
                  </a:lnTo>
                  <a:lnTo>
                    <a:pt x="1379397" y="25360"/>
                  </a:lnTo>
                  <a:lnTo>
                    <a:pt x="1237225" y="56879"/>
                  </a:lnTo>
                  <a:lnTo>
                    <a:pt x="1098340" y="100669"/>
                  </a:lnTo>
                  <a:lnTo>
                    <a:pt x="963801" y="156397"/>
                  </a:lnTo>
                  <a:lnTo>
                    <a:pt x="834631" y="223639"/>
                  </a:lnTo>
                  <a:lnTo>
                    <a:pt x="711812" y="301883"/>
                  </a:lnTo>
                  <a:lnTo>
                    <a:pt x="596281" y="390533"/>
                  </a:lnTo>
                  <a:lnTo>
                    <a:pt x="488915" y="488916"/>
                  </a:lnTo>
                  <a:lnTo>
                    <a:pt x="390533" y="596281"/>
                  </a:lnTo>
                  <a:lnTo>
                    <a:pt x="301883" y="711813"/>
                  </a:lnTo>
                  <a:lnTo>
                    <a:pt x="223639" y="834631"/>
                  </a:lnTo>
                  <a:lnTo>
                    <a:pt x="156397" y="963801"/>
                  </a:lnTo>
                  <a:lnTo>
                    <a:pt x="100669" y="1098341"/>
                  </a:lnTo>
                  <a:lnTo>
                    <a:pt x="56879" y="1237225"/>
                  </a:lnTo>
                  <a:lnTo>
                    <a:pt x="25360" y="1379398"/>
                  </a:lnTo>
                  <a:lnTo>
                    <a:pt x="6352" y="1523776"/>
                  </a:lnTo>
                  <a:lnTo>
                    <a:pt x="0" y="1669262"/>
                  </a:lnTo>
                  <a:close/>
                </a:path>
              </a:pathLst>
            </a:custGeom>
            <a:solidFill>
              <a:srgbClr val="FFFF45">
                <a:alpha val="10196"/>
              </a:srgbClr>
            </a:solidFill>
            <a:ln w="32112">
              <a:solidFill>
                <a:srgbClr val="FFFF45">
                  <a:alpha val="94902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7" name="diagram:venn:text.default:svg-7"/>
            <p:cNvSpPr txBox="1"/>
            <p:nvPr/>
          </p:nvSpPr>
          <p:spPr>
            <a:xfrm>
              <a:off x="6449001" y="5122568"/>
              <a:ext cx="1757215" cy="36994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2427" b="0" i="0">
                  <a:solidFill>
                    <a:srgbClr val="ABAB00">
                      <a:alpha val="100000"/>
                    </a:srgbClr>
                  </a:solidFill>
                  <a:latin typeface="&quot;trebuchet ms&quot;,verdana,arial,sans-serif"/>
                </a:rPr>
                <a:t>Engineering</a:t>
              </a:r>
            </a:p>
          </p:txBody>
        </p:sp>
        <p:sp>
          <p:nvSpPr>
            <p:cNvPr id="8" name="diagram:venn:node.default:svg-9"/>
            <p:cNvSpPr/>
            <p:nvPr/>
          </p:nvSpPr>
          <p:spPr>
            <a:xfrm>
              <a:off x="5740205" y="932688"/>
              <a:ext cx="3338523" cy="3338523"/>
            </a:xfrm>
            <a:custGeom>
              <a:avLst/>
              <a:gdLst/>
              <a:ahLst/>
              <a:cxnLst/>
              <a:rect l="l" t="t" r="r" b="b"/>
              <a:pathLst>
                <a:path w="3338523" h="3338523">
                  <a:moveTo>
                    <a:pt x="0" y="1669261"/>
                  </a:moveTo>
                  <a:lnTo>
                    <a:pt x="6352" y="1814747"/>
                  </a:lnTo>
                  <a:lnTo>
                    <a:pt x="25360" y="1959125"/>
                  </a:lnTo>
                  <a:lnTo>
                    <a:pt x="56879" y="2101298"/>
                  </a:lnTo>
                  <a:lnTo>
                    <a:pt x="100669" y="2240182"/>
                  </a:lnTo>
                  <a:lnTo>
                    <a:pt x="156397" y="2374722"/>
                  </a:lnTo>
                  <a:lnTo>
                    <a:pt x="223639" y="2503892"/>
                  </a:lnTo>
                  <a:lnTo>
                    <a:pt x="301882" y="2626710"/>
                  </a:lnTo>
                  <a:lnTo>
                    <a:pt x="390533" y="2742242"/>
                  </a:lnTo>
                  <a:lnTo>
                    <a:pt x="488915" y="2849607"/>
                  </a:lnTo>
                  <a:lnTo>
                    <a:pt x="596281" y="2947990"/>
                  </a:lnTo>
                  <a:lnTo>
                    <a:pt x="711812" y="3036640"/>
                  </a:lnTo>
                  <a:lnTo>
                    <a:pt x="834631" y="3114884"/>
                  </a:lnTo>
                  <a:lnTo>
                    <a:pt x="963801" y="3182126"/>
                  </a:lnTo>
                  <a:lnTo>
                    <a:pt x="1098340" y="3237854"/>
                  </a:lnTo>
                  <a:lnTo>
                    <a:pt x="1237225" y="3281644"/>
                  </a:lnTo>
                  <a:lnTo>
                    <a:pt x="1379397" y="3313163"/>
                  </a:lnTo>
                  <a:lnTo>
                    <a:pt x="1523776" y="3332171"/>
                  </a:lnTo>
                  <a:lnTo>
                    <a:pt x="1669261" y="3338523"/>
                  </a:lnTo>
                  <a:lnTo>
                    <a:pt x="1814747" y="3332171"/>
                  </a:lnTo>
                  <a:lnTo>
                    <a:pt x="1959126" y="3313163"/>
                  </a:lnTo>
                  <a:lnTo>
                    <a:pt x="2101298" y="3281644"/>
                  </a:lnTo>
                  <a:lnTo>
                    <a:pt x="2240183" y="3237854"/>
                  </a:lnTo>
                  <a:lnTo>
                    <a:pt x="2374722" y="3182126"/>
                  </a:lnTo>
                  <a:lnTo>
                    <a:pt x="2503892" y="3114884"/>
                  </a:lnTo>
                  <a:lnTo>
                    <a:pt x="2626711" y="3036640"/>
                  </a:lnTo>
                  <a:lnTo>
                    <a:pt x="2742242" y="2947990"/>
                  </a:lnTo>
                  <a:lnTo>
                    <a:pt x="2849608" y="2849607"/>
                  </a:lnTo>
                  <a:lnTo>
                    <a:pt x="2947990" y="2742242"/>
                  </a:lnTo>
                  <a:lnTo>
                    <a:pt x="3036641" y="2626710"/>
                  </a:lnTo>
                  <a:lnTo>
                    <a:pt x="3114884" y="2503892"/>
                  </a:lnTo>
                  <a:lnTo>
                    <a:pt x="3182126" y="2374722"/>
                  </a:lnTo>
                  <a:lnTo>
                    <a:pt x="3237854" y="2240182"/>
                  </a:lnTo>
                  <a:lnTo>
                    <a:pt x="3281644" y="2101298"/>
                  </a:lnTo>
                  <a:lnTo>
                    <a:pt x="3313163" y="1959125"/>
                  </a:lnTo>
                  <a:lnTo>
                    <a:pt x="3332171" y="1814747"/>
                  </a:lnTo>
                  <a:lnTo>
                    <a:pt x="3338523" y="1669261"/>
                  </a:lnTo>
                  <a:lnTo>
                    <a:pt x="3332171" y="1523775"/>
                  </a:lnTo>
                  <a:lnTo>
                    <a:pt x="3313163" y="1379397"/>
                  </a:lnTo>
                  <a:lnTo>
                    <a:pt x="3281644" y="1237224"/>
                  </a:lnTo>
                  <a:lnTo>
                    <a:pt x="3237854" y="1098340"/>
                  </a:lnTo>
                  <a:lnTo>
                    <a:pt x="3182126" y="963801"/>
                  </a:lnTo>
                  <a:lnTo>
                    <a:pt x="3114884" y="834630"/>
                  </a:lnTo>
                  <a:lnTo>
                    <a:pt x="3036641" y="711812"/>
                  </a:lnTo>
                  <a:lnTo>
                    <a:pt x="2947990" y="596280"/>
                  </a:lnTo>
                  <a:lnTo>
                    <a:pt x="2849608" y="488915"/>
                  </a:lnTo>
                  <a:lnTo>
                    <a:pt x="2742242" y="390533"/>
                  </a:lnTo>
                  <a:lnTo>
                    <a:pt x="2626711" y="301882"/>
                  </a:lnTo>
                  <a:lnTo>
                    <a:pt x="2503892" y="223638"/>
                  </a:lnTo>
                  <a:lnTo>
                    <a:pt x="2374722" y="156396"/>
                  </a:lnTo>
                  <a:lnTo>
                    <a:pt x="2240183" y="100668"/>
                  </a:lnTo>
                  <a:lnTo>
                    <a:pt x="2101298" y="56878"/>
                  </a:lnTo>
                  <a:lnTo>
                    <a:pt x="1959126" y="25359"/>
                  </a:lnTo>
                  <a:lnTo>
                    <a:pt x="1814747" y="6352"/>
                  </a:lnTo>
                  <a:lnTo>
                    <a:pt x="1669261" y="0"/>
                  </a:lnTo>
                  <a:lnTo>
                    <a:pt x="1523776" y="6352"/>
                  </a:lnTo>
                  <a:lnTo>
                    <a:pt x="1379397" y="25359"/>
                  </a:lnTo>
                  <a:lnTo>
                    <a:pt x="1237225" y="56878"/>
                  </a:lnTo>
                  <a:lnTo>
                    <a:pt x="1098340" y="100668"/>
                  </a:lnTo>
                  <a:lnTo>
                    <a:pt x="963801" y="156396"/>
                  </a:lnTo>
                  <a:lnTo>
                    <a:pt x="834631" y="223638"/>
                  </a:lnTo>
                  <a:lnTo>
                    <a:pt x="711812" y="301882"/>
                  </a:lnTo>
                  <a:lnTo>
                    <a:pt x="596281" y="390533"/>
                  </a:lnTo>
                  <a:lnTo>
                    <a:pt x="488915" y="488915"/>
                  </a:lnTo>
                  <a:lnTo>
                    <a:pt x="390533" y="596280"/>
                  </a:lnTo>
                  <a:lnTo>
                    <a:pt x="301882" y="711812"/>
                  </a:lnTo>
                  <a:lnTo>
                    <a:pt x="223639" y="834630"/>
                  </a:lnTo>
                  <a:lnTo>
                    <a:pt x="156397" y="963801"/>
                  </a:lnTo>
                  <a:lnTo>
                    <a:pt x="100669" y="1098340"/>
                  </a:lnTo>
                  <a:lnTo>
                    <a:pt x="56879" y="1237224"/>
                  </a:lnTo>
                  <a:lnTo>
                    <a:pt x="25360" y="1379397"/>
                  </a:lnTo>
                  <a:lnTo>
                    <a:pt x="6352" y="1523775"/>
                  </a:lnTo>
                  <a:lnTo>
                    <a:pt x="0" y="1669261"/>
                  </a:lnTo>
                  <a:close/>
                </a:path>
              </a:pathLst>
            </a:custGeom>
            <a:solidFill>
              <a:srgbClr val="B5FF20">
                <a:alpha val="10196"/>
              </a:srgbClr>
            </a:solidFill>
            <a:ln w="32112">
              <a:solidFill>
                <a:srgbClr val="B5FF20">
                  <a:alpha val="94902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9" name="diagram:venn:text.default:svg-10"/>
            <p:cNvSpPr txBox="1"/>
            <p:nvPr/>
          </p:nvSpPr>
          <p:spPr>
            <a:xfrm>
              <a:off x="6686307" y="1895941"/>
              <a:ext cx="1719339" cy="40062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2628" b="0" i="0">
                  <a:solidFill>
                    <a:srgbClr val="598600">
                      <a:alpha val="100000"/>
                    </a:srgbClr>
                  </a:solidFill>
                  <a:latin typeface="&quot;trebuchet ms&quot;,verdana,arial,sans-serif"/>
                </a:rPr>
                <a:t>Operations</a:t>
              </a:r>
            </a:p>
          </p:txBody>
        </p:sp>
      </p:grpSp>
    </p:spTree>
  </p:cSld>
  <p:clrMapOvr>
    <a:masterClrMapping/>
  </p:clrMapOvr>
</p:sld>
</file>

<file path=ppt/slides/slide2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66928" y="219456"/>
            <a:ext cx="8961120" cy="5029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3500" b="1">
                <a:solidFill>
                  <a:srgbClr val="17243B"/>
                </a:solidFill>
                <a:latin typeface="Aptos Display"/>
              </a:rPr>
              <a:t>Ishikawa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372600" y="283464"/>
            <a:ext cx="224028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1100">
                <a:solidFill>
                  <a:srgbClr val="64748B"/>
                </a:solidFill>
                <a:latin typeface="Aptos"/>
              </a:rPr>
              <a:t>ishikawa · Official → editable shapes</a:t>
            </a:r>
          </a:p>
        </p:txBody>
      </p:sp>
      <p:grpSp>
        <p:nvGrpSpPr>
          <p:cNvPr id="26" name="diagram:ishikawa"/>
          <p:cNvGrpSpPr/>
          <p:nvPr/>
        </p:nvGrpSpPr>
        <p:grpSpPr>
          <a:xfrm>
            <a:off x="3894704" y="932688"/>
            <a:ext cx="4399543" cy="5394959"/>
            <a:chOff x="3894704" y="932688"/>
            <a:chExt cx="4399543" cy="5394959"/>
          </a:xfrm>
        </p:grpSpPr>
        <p:cxnSp>
          <p:nvCxnSpPr>
            <p:cNvPr id="4" name="diagram:ishikawa:edge.default:svg-2:0"/>
            <p:cNvCxnSpPr/>
            <p:nvPr/>
          </p:nvCxnSpPr>
          <p:spPr>
            <a:xfrm>
              <a:off x="3894704" y="4134705"/>
              <a:ext cx="3565591" cy="0"/>
            </a:xfrm>
            <a:prstGeom prst="line">
              <a:avLst/>
            </a:prstGeom>
            <a:ln w="19976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diagram:ishikawa:node.default:svg-4"/>
            <p:cNvSpPr/>
            <p:nvPr/>
          </p:nvSpPr>
          <p:spPr>
            <a:xfrm>
              <a:off x="7460295" y="3607329"/>
              <a:ext cx="833952" cy="1054752"/>
            </a:xfrm>
            <a:custGeom>
              <a:avLst/>
              <a:gdLst/>
              <a:ahLst/>
              <a:cxnLst/>
              <a:rect l="l" t="t" r="r" b="b"/>
              <a:pathLst>
                <a:path w="833952" h="1054752">
                  <a:moveTo>
                    <a:pt x="0" y="0"/>
                  </a:moveTo>
                  <a:lnTo>
                    <a:pt x="0" y="1054752"/>
                  </a:lnTo>
                  <a:lnTo>
                    <a:pt x="625464" y="791064"/>
                  </a:lnTo>
                  <a:lnTo>
                    <a:pt x="833952" y="527376"/>
                  </a:lnTo>
                  <a:lnTo>
                    <a:pt x="625464" y="26368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CECFF">
                <a:alpha val="100000"/>
              </a:srgbClr>
            </a:solidFill>
            <a:ln w="19976">
              <a:solidFill>
                <a:srgbClr val="333333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6" name="diagram:ishikawa:text.default:svg-5"/>
            <p:cNvSpPr txBox="1"/>
            <p:nvPr/>
          </p:nvSpPr>
          <p:spPr>
            <a:xfrm>
              <a:off x="7578346" y="3892991"/>
              <a:ext cx="518786" cy="33560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1101" b="1" i="0">
                  <a:solidFill>
                    <a:srgbClr val="333333">
                      <a:alpha val="100000"/>
                    </a:srgbClr>
                  </a:solidFill>
                  <a:latin typeface="&quot;trebuchet ms&quot;,verdana,arial,sans-serif"/>
                </a:rPr>
                <a:t>Delayed</a:t>
              </a:r>
            </a:p>
            <a:p>
              <a:pPr algn="ctr"/>
              <a:r>
                <a:rPr sz="1101" b="1" i="0">
                  <a:solidFill>
                    <a:srgbClr val="333333">
                      <a:alpha val="100000"/>
                    </a:srgbClr>
                  </a:solidFill>
                  <a:latin typeface="&quot;trebuchet ms&quot;,verdana,arial,sans-serif"/>
                </a:rPr>
                <a:t>release</a:t>
              </a:r>
            </a:p>
          </p:txBody>
        </p:sp>
        <p:cxnSp>
          <p:nvCxnSpPr>
            <p:cNvPr id="7" name="diagram:ishikawa:edge.default:svg-7:0"/>
            <p:cNvCxnSpPr/>
            <p:nvPr/>
          </p:nvCxnSpPr>
          <p:spPr>
            <a:xfrm flipH="1" flipV="1">
              <a:off x="6843506" y="1162416"/>
              <a:ext cx="616789" cy="2972289"/>
            </a:xfrm>
            <a:prstGeom prst="line">
              <a:avLst/>
            </a:prstGeom>
            <a:ln w="19976">
              <a:solidFill>
                <a:srgbClr val="333333">
                  <a:alpha val="100000"/>
                </a:srgbClr>
              </a:solidFill>
              <a:headEnd type="triangl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diagram:ishikawa:node.default:svg-9"/>
            <p:cNvSpPr/>
            <p:nvPr/>
          </p:nvSpPr>
          <p:spPr>
            <a:xfrm>
              <a:off x="6340585" y="932688"/>
              <a:ext cx="1005841" cy="229728"/>
            </a:xfrm>
            <a:prstGeom prst="rect">
              <a:avLst/>
            </a:prstGeom>
            <a:solidFill>
              <a:srgbClr val="ECECFF">
                <a:alpha val="100000"/>
              </a:srgbClr>
            </a:solidFill>
            <a:ln w="19976">
              <a:solidFill>
                <a:srgbClr val="333333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9" name="diagram:ishikawa:text.default:svg-10"/>
            <p:cNvSpPr txBox="1"/>
            <p:nvPr/>
          </p:nvSpPr>
          <p:spPr>
            <a:xfrm>
              <a:off x="6530276" y="961653"/>
              <a:ext cx="626459" cy="19177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1258" b="0" i="0">
                  <a:solidFill>
                    <a:srgbClr val="333333">
                      <a:alpha val="100000"/>
                    </a:srgbClr>
                  </a:solidFill>
                  <a:latin typeface="&quot;trebuchet ms&quot;,verdana,arial,sans-serif"/>
                </a:rPr>
                <a:t>Process</a:t>
              </a:r>
            </a:p>
          </p:txBody>
        </p:sp>
        <p:cxnSp>
          <p:nvCxnSpPr>
            <p:cNvPr id="10" name="diagram:ishikawa:edge.default:svg-12:0"/>
            <p:cNvCxnSpPr/>
            <p:nvPr/>
          </p:nvCxnSpPr>
          <p:spPr>
            <a:xfrm flipH="1" flipV="1">
              <a:off x="6842321" y="1162416"/>
              <a:ext cx="631993" cy="2444913"/>
            </a:xfrm>
            <a:prstGeom prst="line">
              <a:avLst/>
            </a:prstGeom>
            <a:ln w="9988">
              <a:solidFill>
                <a:srgbClr val="333333">
                  <a:alpha val="100000"/>
                </a:srgbClr>
              </a:solidFill>
              <a:headEnd type="triangl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diagram:ishikawa:text.default:svg-13"/>
            <p:cNvSpPr txBox="1"/>
            <p:nvPr/>
          </p:nvSpPr>
          <p:spPr>
            <a:xfrm>
              <a:off x="5736761" y="3049720"/>
              <a:ext cx="1085116" cy="19177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r"/>
              <a:r>
                <a:rPr sz="1258" b="0" i="0">
                  <a:solidFill>
                    <a:srgbClr val="333333">
                      <a:alpha val="100000"/>
                    </a:srgbClr>
                  </a:solidFill>
                  <a:latin typeface="&quot;trebuchet ms&quot;,verdana,arial,sans-serif"/>
                </a:rPr>
                <a:t>Unclear scope</a:t>
              </a:r>
            </a:p>
          </p:txBody>
        </p:sp>
        <p:cxnSp>
          <p:nvCxnSpPr>
            <p:cNvPr id="12" name="diagram:ishikawa:edge.default:svg-15:0"/>
            <p:cNvCxnSpPr/>
            <p:nvPr/>
          </p:nvCxnSpPr>
          <p:spPr>
            <a:xfrm flipH="1">
              <a:off x="5418950" y="1162416"/>
              <a:ext cx="1438954" cy="0"/>
            </a:xfrm>
            <a:prstGeom prst="line">
              <a:avLst/>
            </a:prstGeom>
            <a:ln w="9988">
              <a:solidFill>
                <a:srgbClr val="333333">
                  <a:alpha val="100000"/>
                </a:srgbClr>
              </a:solidFill>
              <a:headEnd type="triangl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diagram:ishikawa:text.default:svg-16"/>
            <p:cNvSpPr txBox="1"/>
            <p:nvPr/>
          </p:nvSpPr>
          <p:spPr>
            <a:xfrm>
              <a:off x="5807104" y="2060622"/>
              <a:ext cx="875764" cy="19177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r"/>
              <a:r>
                <a:rPr sz="1258" b="0" i="0">
                  <a:solidFill>
                    <a:srgbClr val="333333">
                      <a:alpha val="100000"/>
                    </a:srgbClr>
                  </a:solidFill>
                  <a:latin typeface="&quot;trebuchet ms&quot;,verdana,arial,sans-serif"/>
                </a:rPr>
                <a:t>Late review</a:t>
              </a:r>
            </a:p>
          </p:txBody>
        </p:sp>
        <p:cxnSp>
          <p:nvCxnSpPr>
            <p:cNvPr id="14" name="diagram:ishikawa:edge.default:svg-17:0"/>
            <p:cNvCxnSpPr/>
            <p:nvPr/>
          </p:nvCxnSpPr>
          <p:spPr>
            <a:xfrm flipH="1">
              <a:off x="6982514" y="4134705"/>
              <a:ext cx="477781" cy="1978197"/>
            </a:xfrm>
            <a:prstGeom prst="line">
              <a:avLst/>
            </a:prstGeom>
            <a:ln w="19976">
              <a:solidFill>
                <a:srgbClr val="333333">
                  <a:alpha val="100000"/>
                </a:srgbClr>
              </a:solidFill>
              <a:headEnd type="triangl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diagram:ishikawa:node.default:svg-19"/>
            <p:cNvSpPr/>
            <p:nvPr/>
          </p:nvSpPr>
          <p:spPr>
            <a:xfrm>
              <a:off x="6325167" y="6097919"/>
              <a:ext cx="1304707" cy="229728"/>
            </a:xfrm>
            <a:prstGeom prst="rect">
              <a:avLst/>
            </a:prstGeom>
            <a:solidFill>
              <a:srgbClr val="ECECFF">
                <a:alpha val="100000"/>
              </a:srgbClr>
            </a:solidFill>
            <a:ln w="19976">
              <a:solidFill>
                <a:srgbClr val="333333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16" name="diagram:ishikawa:text.default:svg-20"/>
            <p:cNvSpPr txBox="1"/>
            <p:nvPr/>
          </p:nvSpPr>
          <p:spPr>
            <a:xfrm>
              <a:off x="6554221" y="6126885"/>
              <a:ext cx="856586" cy="19177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1258" b="0" i="0">
                  <a:solidFill>
                    <a:srgbClr val="333333">
                      <a:alpha val="100000"/>
                    </a:srgbClr>
                  </a:solidFill>
                  <a:latin typeface="&quot;trebuchet ms&quot;,verdana,arial,sans-serif"/>
                </a:rPr>
                <a:t>Technology</a:t>
              </a:r>
            </a:p>
          </p:txBody>
        </p:sp>
        <p:cxnSp>
          <p:nvCxnSpPr>
            <p:cNvPr id="17" name="diagram:ishikawa:edge.default:svg-22:0"/>
            <p:cNvCxnSpPr/>
            <p:nvPr/>
          </p:nvCxnSpPr>
          <p:spPr>
            <a:xfrm flipH="1">
              <a:off x="6968670" y="4522284"/>
              <a:ext cx="491625" cy="1575635"/>
            </a:xfrm>
            <a:prstGeom prst="line">
              <a:avLst/>
            </a:prstGeom>
            <a:ln w="9988">
              <a:solidFill>
                <a:srgbClr val="333333">
                  <a:alpha val="100000"/>
                </a:srgbClr>
              </a:solidFill>
              <a:headEnd type="triangl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diagram:ishikawa:text.default:svg-23"/>
            <p:cNvSpPr txBox="1"/>
            <p:nvPr/>
          </p:nvSpPr>
          <p:spPr>
            <a:xfrm>
              <a:off x="6113906" y="4698217"/>
              <a:ext cx="754307" cy="19177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r"/>
              <a:r>
                <a:rPr sz="1258" b="0" i="0">
                  <a:solidFill>
                    <a:srgbClr val="333333">
                      <a:alpha val="100000"/>
                    </a:srgbClr>
                  </a:solidFill>
                  <a:latin typeface="&quot;trebuchet ms&quot;,verdana,arial,sans-serif"/>
                </a:rPr>
                <a:t>Slow build</a:t>
              </a:r>
            </a:p>
          </p:txBody>
        </p:sp>
        <p:cxnSp>
          <p:nvCxnSpPr>
            <p:cNvPr id="19" name="diagram:ishikawa:edge.default:svg-25:0"/>
            <p:cNvCxnSpPr/>
            <p:nvPr/>
          </p:nvCxnSpPr>
          <p:spPr>
            <a:xfrm flipV="1">
              <a:off x="6992295" y="4633835"/>
              <a:ext cx="468000" cy="1464084"/>
            </a:xfrm>
            <a:prstGeom prst="line">
              <a:avLst/>
            </a:prstGeom>
            <a:ln w="9988">
              <a:solidFill>
                <a:srgbClr val="333333">
                  <a:alpha val="100000"/>
                </a:srgbClr>
              </a:solidFill>
              <a:headEnd type="triangl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diagram:ishikawa:text.default:svg-26"/>
            <p:cNvSpPr txBox="1"/>
            <p:nvPr/>
          </p:nvSpPr>
          <p:spPr>
            <a:xfrm>
              <a:off x="5933337" y="5357616"/>
              <a:ext cx="842204" cy="19177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r"/>
              <a:r>
                <a:rPr sz="1258" b="0" i="0">
                  <a:solidFill>
                    <a:srgbClr val="333333">
                      <a:alpha val="100000"/>
                    </a:srgbClr>
                  </a:solidFill>
                  <a:latin typeface="&quot;trebuchet ms&quot;,verdana,arial,sans-serif"/>
                </a:rPr>
                <a:t>Flaky tests</a:t>
              </a:r>
            </a:p>
          </p:txBody>
        </p:sp>
        <p:cxnSp>
          <p:nvCxnSpPr>
            <p:cNvPr id="21" name="diagram:ishikawa:edge.default:svg-28:0"/>
            <p:cNvCxnSpPr/>
            <p:nvPr/>
          </p:nvCxnSpPr>
          <p:spPr>
            <a:xfrm flipH="1" flipV="1">
              <a:off x="5272909" y="1162416"/>
              <a:ext cx="2187386" cy="2972289"/>
            </a:xfrm>
            <a:prstGeom prst="line">
              <a:avLst/>
            </a:prstGeom>
            <a:ln w="19976">
              <a:solidFill>
                <a:srgbClr val="333333">
                  <a:alpha val="100000"/>
                </a:srgbClr>
              </a:solidFill>
              <a:headEnd type="triangl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diagram:ishikawa:node.default:svg-30"/>
            <p:cNvSpPr/>
            <p:nvPr/>
          </p:nvSpPr>
          <p:spPr>
            <a:xfrm>
              <a:off x="4807677" y="932688"/>
              <a:ext cx="930462" cy="229728"/>
            </a:xfrm>
            <a:prstGeom prst="rect">
              <a:avLst/>
            </a:prstGeom>
            <a:solidFill>
              <a:srgbClr val="ECECFF">
                <a:alpha val="100000"/>
              </a:srgbClr>
            </a:solidFill>
            <a:ln w="19976">
              <a:solidFill>
                <a:srgbClr val="333333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23" name="diagram:ishikawa:text.default:svg-31"/>
            <p:cNvSpPr txBox="1"/>
            <p:nvPr/>
          </p:nvSpPr>
          <p:spPr>
            <a:xfrm>
              <a:off x="5020407" y="961653"/>
              <a:ext cx="505002" cy="19177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1258" b="0" i="0">
                  <a:solidFill>
                    <a:srgbClr val="333333">
                      <a:alpha val="100000"/>
                    </a:srgbClr>
                  </a:solidFill>
                  <a:latin typeface="&quot;trebuchet ms&quot;,verdana,arial,sans-serif"/>
                </a:rPr>
                <a:t>People</a:t>
              </a:r>
            </a:p>
          </p:txBody>
        </p:sp>
        <p:cxnSp>
          <p:nvCxnSpPr>
            <p:cNvPr id="24" name="diagram:ishikawa:edge.default:svg-33:0"/>
            <p:cNvCxnSpPr/>
            <p:nvPr/>
          </p:nvCxnSpPr>
          <p:spPr>
            <a:xfrm>
              <a:off x="5287845" y="1162416"/>
              <a:ext cx="1436626" cy="0"/>
            </a:xfrm>
            <a:prstGeom prst="line">
              <a:avLst/>
            </a:prstGeom>
            <a:ln w="9988">
              <a:solidFill>
                <a:srgbClr val="333333">
                  <a:alpha val="100000"/>
                </a:srgbClr>
              </a:solidFill>
              <a:headEnd type="triangl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diagram:ishikawa:text.default:svg-34"/>
            <p:cNvSpPr txBox="1"/>
            <p:nvPr/>
          </p:nvSpPr>
          <p:spPr>
            <a:xfrm>
              <a:off x="4008763" y="2555171"/>
              <a:ext cx="1173012" cy="19177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r"/>
              <a:r>
                <a:rPr sz="1258" b="0" i="0">
                  <a:solidFill>
                    <a:srgbClr val="333333">
                      <a:alpha val="100000"/>
                    </a:srgbClr>
                  </a:solidFill>
                  <a:latin typeface="&quot;trebuchet ms&quot;,verdana,arial,sans-serif"/>
                </a:rPr>
                <a:t>Ownership gaps</a:t>
              </a:r>
            </a:p>
          </p:txBody>
        </p:sp>
      </p:grpSp>
    </p:spTree>
  </p:cSld>
  <p:clrMapOvr>
    <a:masterClrMapping/>
  </p:clrMapOvr>
</p:sld>
</file>

<file path=ppt/slides/slide2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66928" y="219456"/>
            <a:ext cx="8961120" cy="5029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3500" b="1">
                <a:solidFill>
                  <a:srgbClr val="17243B"/>
                </a:solidFill>
                <a:latin typeface="Aptos Display"/>
              </a:rPr>
              <a:t>Wardley Map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372600" y="283464"/>
            <a:ext cx="224028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1100">
                <a:solidFill>
                  <a:srgbClr val="64748B"/>
                </a:solidFill>
                <a:latin typeface="Aptos"/>
              </a:rPr>
              <a:t>wardley · Official → editable shapes</a:t>
            </a:r>
          </a:p>
        </p:txBody>
      </p:sp>
      <p:grpSp>
        <p:nvGrpSpPr>
          <p:cNvPr id="30" name="diagram:wardley"/>
          <p:cNvGrpSpPr/>
          <p:nvPr/>
        </p:nvGrpSpPr>
        <p:grpSpPr>
          <a:xfrm>
            <a:off x="1918165" y="932688"/>
            <a:ext cx="8222530" cy="5394960"/>
            <a:chOff x="1918165" y="932688"/>
            <a:chExt cx="8222530" cy="5394960"/>
          </a:xfrm>
        </p:grpSpPr>
        <p:sp>
          <p:nvSpPr>
            <p:cNvPr id="4" name="diagram:wardley:node.default:svg-1"/>
            <p:cNvSpPr/>
            <p:nvPr/>
          </p:nvSpPr>
          <p:spPr>
            <a:xfrm>
              <a:off x="2048255" y="932688"/>
              <a:ext cx="8092440" cy="5394960"/>
            </a:xfrm>
            <a:prstGeom prst="rect">
              <a:avLst/>
            </a:prstGeom>
            <a:solidFill>
              <a:srgbClr val="FFFFFF">
                <a:alpha val="100000"/>
              </a:srgbClr>
            </a:solidFill>
            <a:ln w="12588">
              <a:solidFill>
                <a:srgbClr val="9370DB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5" name="diagram:wardley:text.default:svg-2"/>
            <p:cNvSpPr txBox="1"/>
            <p:nvPr/>
          </p:nvSpPr>
          <p:spPr>
            <a:xfrm>
              <a:off x="5695114" y="1080509"/>
              <a:ext cx="798723" cy="13595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900" b="1" i="0">
                  <a:solidFill>
                    <a:srgbClr val="131300">
                      <a:alpha val="100000"/>
                    </a:srgbClr>
                  </a:solidFill>
                  <a:latin typeface="Aptos"/>
                </a:rPr>
                <a:t>Digital service</a:t>
              </a:r>
            </a:p>
          </p:txBody>
        </p:sp>
        <p:cxnSp>
          <p:nvCxnSpPr>
            <p:cNvPr id="6" name="diagram:wardley:edge.default:svg-4:0"/>
            <p:cNvCxnSpPr/>
            <p:nvPr/>
          </p:nvCxnSpPr>
          <p:spPr>
            <a:xfrm>
              <a:off x="2479852" y="5896051"/>
              <a:ext cx="7229247" cy="0"/>
            </a:xfrm>
            <a:prstGeom prst="line">
              <a:avLst/>
            </a:prstGeom>
            <a:ln w="8991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diagram:wardley:edge.default:svg-5:0"/>
            <p:cNvCxnSpPr/>
            <p:nvPr/>
          </p:nvCxnSpPr>
          <p:spPr>
            <a:xfrm>
              <a:off x="2479852" y="1364284"/>
              <a:ext cx="0" cy="4531767"/>
            </a:xfrm>
            <a:prstGeom prst="line">
              <a:avLst/>
            </a:prstGeom>
            <a:ln w="8991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diagram:wardley:text.default:svg-6"/>
            <p:cNvSpPr txBox="1"/>
            <p:nvPr/>
          </p:nvSpPr>
          <p:spPr>
            <a:xfrm>
              <a:off x="5857637" y="6113575"/>
              <a:ext cx="473677" cy="12947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900" b="1" i="0">
                  <a:solidFill>
                    <a:srgbClr val="131300">
                      <a:alpha val="100000"/>
                    </a:srgbClr>
                  </a:solidFill>
                  <a:latin typeface="Aptos"/>
                </a:rPr>
                <a:t>Evolution</a:t>
              </a:r>
            </a:p>
          </p:txBody>
        </p:sp>
        <p:sp>
          <p:nvSpPr>
            <p:cNvPr id="9" name="diagram:wardley:text.default:svg-7"/>
            <p:cNvSpPr txBox="1"/>
            <p:nvPr/>
          </p:nvSpPr>
          <p:spPr>
            <a:xfrm rot="16200000">
              <a:off x="1918165" y="3565428"/>
              <a:ext cx="465045" cy="12947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900" b="1" i="0">
                  <a:solidFill>
                    <a:srgbClr val="131300">
                      <a:alpha val="100000"/>
                    </a:srgbClr>
                  </a:solidFill>
                  <a:latin typeface="Aptos"/>
                </a:rPr>
                <a:t>Visibility</a:t>
              </a:r>
            </a:p>
          </p:txBody>
        </p:sp>
        <p:sp>
          <p:nvSpPr>
            <p:cNvPr id="10" name="diagram:wardley:text.default:svg-9"/>
            <p:cNvSpPr txBox="1"/>
            <p:nvPr/>
          </p:nvSpPr>
          <p:spPr>
            <a:xfrm>
              <a:off x="3216714" y="5951439"/>
              <a:ext cx="333588" cy="10789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900" b="0" i="0">
                  <a:solidFill>
                    <a:srgbClr val="131300">
                      <a:alpha val="100000"/>
                    </a:srgbClr>
                  </a:solidFill>
                  <a:latin typeface="Aptos"/>
                </a:rPr>
                <a:t>Genesis</a:t>
              </a:r>
            </a:p>
          </p:txBody>
        </p:sp>
        <p:cxnSp>
          <p:nvCxnSpPr>
            <p:cNvPr id="11" name="diagram:wardley:edge.default:svg-10:0"/>
            <p:cNvCxnSpPr/>
            <p:nvPr/>
          </p:nvCxnSpPr>
          <p:spPr>
            <a:xfrm>
              <a:off x="4287164" y="1364284"/>
              <a:ext cx="0" cy="4531767"/>
            </a:xfrm>
            <a:prstGeom prst="line">
              <a:avLst/>
            </a:prstGeom>
            <a:ln w="8991">
              <a:solidFill>
                <a:srgbClr val="000000">
                  <a:alpha val="80000"/>
                </a:srgb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diagram:wardley:text.default:svg-11"/>
            <p:cNvSpPr txBox="1"/>
            <p:nvPr/>
          </p:nvSpPr>
          <p:spPr>
            <a:xfrm>
              <a:off x="4935458" y="5951439"/>
              <a:ext cx="510722" cy="10789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900" b="0" i="0">
                  <a:solidFill>
                    <a:srgbClr val="131300">
                      <a:alpha val="100000"/>
                    </a:srgbClr>
                  </a:solidFill>
                  <a:latin typeface="Aptos"/>
                </a:rPr>
                <a:t>Custom Built</a:t>
              </a:r>
            </a:p>
          </p:txBody>
        </p:sp>
        <p:cxnSp>
          <p:nvCxnSpPr>
            <p:cNvPr id="13" name="diagram:wardley:edge.default:svg-12:0"/>
            <p:cNvCxnSpPr/>
            <p:nvPr/>
          </p:nvCxnSpPr>
          <p:spPr>
            <a:xfrm>
              <a:off x="6094476" y="1364284"/>
              <a:ext cx="0" cy="4531767"/>
            </a:xfrm>
            <a:prstGeom prst="line">
              <a:avLst/>
            </a:prstGeom>
            <a:ln w="8991">
              <a:solidFill>
                <a:srgbClr val="000000">
                  <a:alpha val="80000"/>
                </a:srgb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diagram:wardley:text.default:svg-13"/>
            <p:cNvSpPr txBox="1"/>
            <p:nvPr/>
          </p:nvSpPr>
          <p:spPr>
            <a:xfrm>
              <a:off x="6831337" y="5951439"/>
              <a:ext cx="333588" cy="10789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900" b="0" i="0">
                  <a:solidFill>
                    <a:srgbClr val="131300">
                      <a:alpha val="100000"/>
                    </a:srgbClr>
                  </a:solidFill>
                  <a:latin typeface="Aptos"/>
                </a:rPr>
                <a:t>Product</a:t>
              </a:r>
            </a:p>
          </p:txBody>
        </p:sp>
        <p:cxnSp>
          <p:nvCxnSpPr>
            <p:cNvPr id="15" name="diagram:wardley:edge.default:svg-14:0"/>
            <p:cNvCxnSpPr/>
            <p:nvPr/>
          </p:nvCxnSpPr>
          <p:spPr>
            <a:xfrm>
              <a:off x="7901787" y="1364284"/>
              <a:ext cx="0" cy="4531767"/>
            </a:xfrm>
            <a:prstGeom prst="line">
              <a:avLst/>
            </a:prstGeom>
            <a:ln w="8991">
              <a:solidFill>
                <a:srgbClr val="000000">
                  <a:alpha val="80000"/>
                </a:srgb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diagram:wardley:text.default:svg-15"/>
            <p:cNvSpPr txBox="1"/>
            <p:nvPr/>
          </p:nvSpPr>
          <p:spPr>
            <a:xfrm>
              <a:off x="8598636" y="5951439"/>
              <a:ext cx="413613" cy="10789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900" b="0" i="0">
                  <a:solidFill>
                    <a:srgbClr val="131300">
                      <a:alpha val="100000"/>
                    </a:srgbClr>
                  </a:solidFill>
                  <a:latin typeface="Aptos"/>
                </a:rPr>
                <a:t>Commodity</a:t>
              </a:r>
            </a:p>
          </p:txBody>
        </p:sp>
        <p:cxnSp>
          <p:nvCxnSpPr>
            <p:cNvPr id="17" name="diagram:wardley:edge.default:svg-17:0"/>
            <p:cNvCxnSpPr/>
            <p:nvPr/>
          </p:nvCxnSpPr>
          <p:spPr>
            <a:xfrm>
              <a:off x="6455938" y="1644822"/>
              <a:ext cx="0" cy="571866"/>
            </a:xfrm>
            <a:prstGeom prst="line">
              <a:avLst/>
            </a:prstGeom>
            <a:ln w="8991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diagram:wardley:edge.default:svg-18:0"/>
            <p:cNvCxnSpPr/>
            <p:nvPr/>
          </p:nvCxnSpPr>
          <p:spPr>
            <a:xfrm>
              <a:off x="6455938" y="2324587"/>
              <a:ext cx="0" cy="707819"/>
            </a:xfrm>
            <a:prstGeom prst="line">
              <a:avLst/>
            </a:prstGeom>
            <a:ln w="8991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diagram:wardley:edge.default:svg-19:0"/>
            <p:cNvCxnSpPr/>
            <p:nvPr/>
          </p:nvCxnSpPr>
          <p:spPr>
            <a:xfrm>
              <a:off x="6455938" y="3140305"/>
              <a:ext cx="0" cy="798454"/>
            </a:xfrm>
            <a:prstGeom prst="line">
              <a:avLst/>
            </a:prstGeom>
            <a:ln w="8991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diagram:wardley:edge.default:svg-20:0"/>
            <p:cNvCxnSpPr/>
            <p:nvPr/>
          </p:nvCxnSpPr>
          <p:spPr>
            <a:xfrm>
              <a:off x="6455938" y="4046658"/>
              <a:ext cx="0" cy="798454"/>
            </a:xfrm>
            <a:prstGeom prst="line">
              <a:avLst/>
            </a:prstGeom>
            <a:ln w="8991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diagram:wardley:text.default:svg-24"/>
            <p:cNvSpPr txBox="1"/>
            <p:nvPr/>
          </p:nvSpPr>
          <p:spPr>
            <a:xfrm>
              <a:off x="6353883" y="1509948"/>
              <a:ext cx="204109" cy="10789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900" b="1" i="0">
                  <a:solidFill>
                    <a:srgbClr val="000000">
                      <a:alpha val="100000"/>
                    </a:srgbClr>
                  </a:solidFill>
                  <a:latin typeface="Aptos"/>
                </a:rPr>
                <a:t>User</a:t>
              </a:r>
            </a:p>
          </p:txBody>
        </p:sp>
        <p:sp>
          <p:nvSpPr>
            <p:cNvPr id="22" name="diagram:wardley:node.default:svg-26"/>
            <p:cNvSpPr/>
            <p:nvPr/>
          </p:nvSpPr>
          <p:spPr>
            <a:xfrm>
              <a:off x="6401988" y="2216688"/>
              <a:ext cx="107899" cy="107899"/>
            </a:xfrm>
            <a:prstGeom prst="ellipse">
              <a:avLst/>
            </a:prstGeom>
            <a:solidFill>
              <a:srgbClr val="FFFFFF">
                <a:alpha val="100000"/>
              </a:srgbClr>
            </a:solidFill>
            <a:ln w="8991">
              <a:solidFill>
                <a:srgbClr val="333333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23" name="diagram:wardley:text.default:svg-27"/>
            <p:cNvSpPr txBox="1"/>
            <p:nvPr/>
          </p:nvSpPr>
          <p:spPr>
            <a:xfrm>
              <a:off x="6527871" y="2110227"/>
              <a:ext cx="481949" cy="10789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l"/>
              <a:r>
                <a:rPr sz="900" b="0" i="0">
                  <a:solidFill>
                    <a:srgbClr val="131300">
                      <a:alpha val="100000"/>
                    </a:srgbClr>
                  </a:solidFill>
                  <a:latin typeface="Aptos"/>
                </a:rPr>
                <a:t>Experience</a:t>
              </a:r>
            </a:p>
          </p:txBody>
        </p:sp>
        <p:sp>
          <p:nvSpPr>
            <p:cNvPr id="24" name="diagram:wardley:node.default:svg-29"/>
            <p:cNvSpPr/>
            <p:nvPr/>
          </p:nvSpPr>
          <p:spPr>
            <a:xfrm>
              <a:off x="6401988" y="3032406"/>
              <a:ext cx="107899" cy="107899"/>
            </a:xfrm>
            <a:prstGeom prst="ellipse">
              <a:avLst/>
            </a:prstGeom>
            <a:solidFill>
              <a:srgbClr val="FFFFFF">
                <a:alpha val="100000"/>
              </a:srgbClr>
            </a:solidFill>
            <a:ln w="8991">
              <a:solidFill>
                <a:srgbClr val="333333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25" name="diagram:wardley:text.default:svg-30"/>
            <p:cNvSpPr txBox="1"/>
            <p:nvPr/>
          </p:nvSpPr>
          <p:spPr>
            <a:xfrm>
              <a:off x="6527871" y="2925945"/>
              <a:ext cx="142067" cy="10789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l"/>
              <a:r>
                <a:rPr sz="900" b="0" i="0">
                  <a:solidFill>
                    <a:srgbClr val="131300">
                      <a:alpha val="100000"/>
                    </a:srgbClr>
                  </a:solidFill>
                  <a:latin typeface="Aptos"/>
                </a:rPr>
                <a:t>API</a:t>
              </a:r>
            </a:p>
          </p:txBody>
        </p:sp>
        <p:sp>
          <p:nvSpPr>
            <p:cNvPr id="26" name="diagram:wardley:node.default:svg-32"/>
            <p:cNvSpPr/>
            <p:nvPr/>
          </p:nvSpPr>
          <p:spPr>
            <a:xfrm>
              <a:off x="6401988" y="3938759"/>
              <a:ext cx="107899" cy="107899"/>
            </a:xfrm>
            <a:prstGeom prst="ellipse">
              <a:avLst/>
            </a:prstGeom>
            <a:solidFill>
              <a:srgbClr val="FFFFFF">
                <a:alpha val="100000"/>
              </a:srgbClr>
            </a:solidFill>
            <a:ln w="8991">
              <a:solidFill>
                <a:srgbClr val="333333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27" name="diagram:wardley:text.default:svg-33"/>
            <p:cNvSpPr txBox="1"/>
            <p:nvPr/>
          </p:nvSpPr>
          <p:spPr>
            <a:xfrm>
              <a:off x="6527871" y="3832299"/>
              <a:ext cx="345277" cy="10789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l"/>
              <a:r>
                <a:rPr sz="900" b="0" i="0">
                  <a:solidFill>
                    <a:srgbClr val="131300">
                      <a:alpha val="100000"/>
                    </a:srgbClr>
                  </a:solidFill>
                  <a:latin typeface="Aptos"/>
                </a:rPr>
                <a:t>Platform</a:t>
              </a:r>
            </a:p>
          </p:txBody>
        </p:sp>
        <p:sp>
          <p:nvSpPr>
            <p:cNvPr id="28" name="diagram:wardley:node.default:svg-35"/>
            <p:cNvSpPr/>
            <p:nvPr/>
          </p:nvSpPr>
          <p:spPr>
            <a:xfrm>
              <a:off x="6401988" y="4845112"/>
              <a:ext cx="107899" cy="107899"/>
            </a:xfrm>
            <a:prstGeom prst="ellipse">
              <a:avLst/>
            </a:prstGeom>
            <a:solidFill>
              <a:srgbClr val="FFFFFF">
                <a:alpha val="100000"/>
              </a:srgbClr>
            </a:solidFill>
            <a:ln w="8991">
              <a:solidFill>
                <a:srgbClr val="333333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29" name="diagram:wardley:text.default:svg-36"/>
            <p:cNvSpPr txBox="1"/>
            <p:nvPr/>
          </p:nvSpPr>
          <p:spPr>
            <a:xfrm>
              <a:off x="6527871" y="4738652"/>
              <a:ext cx="333588" cy="10789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l"/>
              <a:r>
                <a:rPr sz="900" b="0" i="0">
                  <a:solidFill>
                    <a:srgbClr val="131300">
                      <a:alpha val="100000"/>
                    </a:srgbClr>
                  </a:solidFill>
                  <a:latin typeface="Aptos"/>
                </a:rPr>
                <a:t>Compute</a:t>
              </a:r>
            </a:p>
          </p:txBody>
        </p:sp>
      </p:grpSp>
    </p:spTree>
  </p:cSld>
  <p:clrMapOvr>
    <a:masterClrMapping/>
  </p:clrMapOvr>
</p:sld>
</file>

<file path=ppt/slides/slide2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66928" y="219456"/>
            <a:ext cx="8961120" cy="5029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3500" b="1">
                <a:solidFill>
                  <a:srgbClr val="17243B"/>
                </a:solidFill>
                <a:latin typeface="Aptos Display"/>
              </a:rPr>
              <a:t>Cynefin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372600" y="283464"/>
            <a:ext cx="224028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1100">
                <a:solidFill>
                  <a:srgbClr val="64748B"/>
                </a:solidFill>
                <a:latin typeface="Aptos"/>
              </a:rPr>
              <a:t>cynefin · Official → editable shapes</a:t>
            </a:r>
          </a:p>
        </p:txBody>
      </p:sp>
      <p:grpSp>
        <p:nvGrpSpPr>
          <p:cNvPr id="84" name="diagram:cynefin"/>
          <p:cNvGrpSpPr/>
          <p:nvPr/>
        </p:nvGrpSpPr>
        <p:grpSpPr>
          <a:xfrm>
            <a:off x="2673448" y="932688"/>
            <a:ext cx="6842055" cy="5394960"/>
            <a:chOff x="2673448" y="932688"/>
            <a:chExt cx="6842055" cy="5394960"/>
          </a:xfrm>
        </p:grpSpPr>
        <p:sp>
          <p:nvSpPr>
            <p:cNvPr id="4" name="diagram:cynefin:node.default:svg-3"/>
            <p:cNvSpPr/>
            <p:nvPr/>
          </p:nvSpPr>
          <p:spPr>
            <a:xfrm>
              <a:off x="2673448" y="1196107"/>
              <a:ext cx="3421027" cy="2565770"/>
            </a:xfrm>
            <a:prstGeom prst="rect">
              <a:avLst/>
            </a:prstGeom>
            <a:solidFill>
              <a:srgbClr val="E8F5E9">
                <a:alpha val="40000"/>
              </a:srgb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5" name="diagram:cynefin:node.default:svg-4"/>
            <p:cNvSpPr/>
            <p:nvPr/>
          </p:nvSpPr>
          <p:spPr>
            <a:xfrm>
              <a:off x="6094476" y="1196107"/>
              <a:ext cx="3421027" cy="2565770"/>
            </a:xfrm>
            <a:prstGeom prst="rect">
              <a:avLst/>
            </a:prstGeom>
            <a:solidFill>
              <a:srgbClr val="E3F2FD">
                <a:alpha val="40000"/>
              </a:srgb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6" name="diagram:cynefin:node.default:svg-5"/>
            <p:cNvSpPr/>
            <p:nvPr/>
          </p:nvSpPr>
          <p:spPr>
            <a:xfrm>
              <a:off x="2673448" y="3761877"/>
              <a:ext cx="3421027" cy="2565770"/>
            </a:xfrm>
            <a:prstGeom prst="rect">
              <a:avLst/>
            </a:prstGeom>
            <a:solidFill>
              <a:srgbClr val="FBE9E7">
                <a:alpha val="40000"/>
              </a:srgb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7" name="diagram:cynefin:node.default:svg-6"/>
            <p:cNvSpPr/>
            <p:nvPr/>
          </p:nvSpPr>
          <p:spPr>
            <a:xfrm>
              <a:off x="6094476" y="3761877"/>
              <a:ext cx="3421027" cy="2565770"/>
            </a:xfrm>
            <a:prstGeom prst="rect">
              <a:avLst/>
            </a:prstGeom>
            <a:solidFill>
              <a:srgbClr val="FFF8E1">
                <a:alpha val="40000"/>
              </a:srgb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cxnSp>
          <p:nvCxnSpPr>
            <p:cNvPr id="8" name="diagram:cynefin:edge.default:svg-8:0"/>
            <p:cNvCxnSpPr/>
            <p:nvPr/>
          </p:nvCxnSpPr>
          <p:spPr>
            <a:xfrm>
              <a:off x="6136019" y="1196107"/>
              <a:ext cx="11179" cy="217632"/>
            </a:xfrm>
            <a:prstGeom prst="line">
              <a:avLst/>
            </a:prstGeom>
            <a:ln w="17105">
              <a:solidFill>
                <a:srgbClr val="333333">
                  <a:alpha val="100000"/>
                </a:srgb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diagram:cynefin:edge.default:svg-8:1"/>
            <p:cNvCxnSpPr/>
            <p:nvPr/>
          </p:nvCxnSpPr>
          <p:spPr>
            <a:xfrm flipH="1">
              <a:off x="6035222" y="1413739"/>
              <a:ext cx="111976" cy="297813"/>
            </a:xfrm>
            <a:prstGeom prst="line">
              <a:avLst/>
            </a:prstGeom>
            <a:ln w="17105">
              <a:solidFill>
                <a:srgbClr val="333333">
                  <a:alpha val="100000"/>
                </a:srgb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diagram:cynefin:edge.default:svg-8:2"/>
            <p:cNvCxnSpPr/>
            <p:nvPr/>
          </p:nvCxnSpPr>
          <p:spPr>
            <a:xfrm>
              <a:off x="6035222" y="1711552"/>
              <a:ext cx="11179" cy="217632"/>
            </a:xfrm>
            <a:prstGeom prst="line">
              <a:avLst/>
            </a:prstGeom>
            <a:ln w="17105">
              <a:solidFill>
                <a:srgbClr val="333333">
                  <a:alpha val="100000"/>
                </a:srgb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diagram:cynefin:edge.default:svg-8:3"/>
            <p:cNvCxnSpPr/>
            <p:nvPr/>
          </p:nvCxnSpPr>
          <p:spPr>
            <a:xfrm>
              <a:off x="6046401" y="1929184"/>
              <a:ext cx="1621" cy="217632"/>
            </a:xfrm>
            <a:prstGeom prst="line">
              <a:avLst/>
            </a:prstGeom>
            <a:ln w="17105">
              <a:solidFill>
                <a:srgbClr val="333333">
                  <a:alpha val="100000"/>
                </a:srgb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diagram:cynefin:edge.default:svg-8:4"/>
            <p:cNvCxnSpPr/>
            <p:nvPr/>
          </p:nvCxnSpPr>
          <p:spPr>
            <a:xfrm>
              <a:off x="6048022" y="2146816"/>
              <a:ext cx="51815" cy="297813"/>
            </a:xfrm>
            <a:prstGeom prst="line">
              <a:avLst/>
            </a:prstGeom>
            <a:ln w="17105">
              <a:solidFill>
                <a:srgbClr val="333333">
                  <a:alpha val="100000"/>
                </a:srgb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diagram:cynefin:edge.default:svg-8:5"/>
            <p:cNvCxnSpPr/>
            <p:nvPr/>
          </p:nvCxnSpPr>
          <p:spPr>
            <a:xfrm>
              <a:off x="6099837" y="2444629"/>
              <a:ext cx="1622" cy="217632"/>
            </a:xfrm>
            <a:prstGeom prst="line">
              <a:avLst/>
            </a:prstGeom>
            <a:ln w="17105">
              <a:solidFill>
                <a:srgbClr val="333333">
                  <a:alpha val="100000"/>
                </a:srgb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diagram:cynefin:edge.default:svg-8:6"/>
            <p:cNvCxnSpPr/>
            <p:nvPr/>
          </p:nvCxnSpPr>
          <p:spPr>
            <a:xfrm>
              <a:off x="6101459" y="2662261"/>
              <a:ext cx="23839" cy="217632"/>
            </a:xfrm>
            <a:prstGeom prst="line">
              <a:avLst/>
            </a:prstGeom>
            <a:ln w="17105">
              <a:solidFill>
                <a:srgbClr val="333333">
                  <a:alpha val="100000"/>
                </a:srgb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diagram:cynefin:edge.default:svg-8:7"/>
            <p:cNvCxnSpPr/>
            <p:nvPr/>
          </p:nvCxnSpPr>
          <p:spPr>
            <a:xfrm flipH="1">
              <a:off x="6092562" y="2879893"/>
              <a:ext cx="32736" cy="297813"/>
            </a:xfrm>
            <a:prstGeom prst="line">
              <a:avLst/>
            </a:prstGeom>
            <a:ln w="17105">
              <a:solidFill>
                <a:srgbClr val="333333">
                  <a:alpha val="100000"/>
                </a:srgb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diagram:cynefin:edge.default:svg-8:8"/>
            <p:cNvCxnSpPr/>
            <p:nvPr/>
          </p:nvCxnSpPr>
          <p:spPr>
            <a:xfrm>
              <a:off x="6092562" y="3177706"/>
              <a:ext cx="23839" cy="217632"/>
            </a:xfrm>
            <a:prstGeom prst="line">
              <a:avLst/>
            </a:prstGeom>
            <a:ln w="17105">
              <a:solidFill>
                <a:srgbClr val="333333">
                  <a:alpha val="100000"/>
                </a:srgb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diagram:cynefin:edge.default:svg-8:9"/>
            <p:cNvCxnSpPr/>
            <p:nvPr/>
          </p:nvCxnSpPr>
          <p:spPr>
            <a:xfrm flipH="1">
              <a:off x="6084736" y="3395338"/>
              <a:ext cx="31665" cy="217633"/>
            </a:xfrm>
            <a:prstGeom prst="line">
              <a:avLst/>
            </a:prstGeom>
            <a:ln w="17105">
              <a:solidFill>
                <a:srgbClr val="333333">
                  <a:alpha val="100000"/>
                </a:srgb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diagram:cynefin:edge.default:svg-8:10"/>
            <p:cNvCxnSpPr/>
            <p:nvPr/>
          </p:nvCxnSpPr>
          <p:spPr>
            <a:xfrm flipH="1">
              <a:off x="6074132" y="3612971"/>
              <a:ext cx="10604" cy="297812"/>
            </a:xfrm>
            <a:prstGeom prst="line">
              <a:avLst/>
            </a:prstGeom>
            <a:ln w="17105">
              <a:solidFill>
                <a:srgbClr val="333333">
                  <a:alpha val="100000"/>
                </a:srgb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diagram:cynefin:edge.default:svg-8:11"/>
            <p:cNvCxnSpPr/>
            <p:nvPr/>
          </p:nvCxnSpPr>
          <p:spPr>
            <a:xfrm flipH="1">
              <a:off x="6042467" y="3910783"/>
              <a:ext cx="31665" cy="217633"/>
            </a:xfrm>
            <a:prstGeom prst="line">
              <a:avLst/>
            </a:prstGeom>
            <a:ln w="17105">
              <a:solidFill>
                <a:srgbClr val="333333">
                  <a:alpha val="100000"/>
                </a:srgb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diagram:cynefin:edge.default:svg-8:12"/>
            <p:cNvCxnSpPr/>
            <p:nvPr/>
          </p:nvCxnSpPr>
          <p:spPr>
            <a:xfrm>
              <a:off x="6042467" y="4128416"/>
              <a:ext cx="36731" cy="217632"/>
            </a:xfrm>
            <a:prstGeom prst="line">
              <a:avLst/>
            </a:prstGeom>
            <a:ln w="17105">
              <a:solidFill>
                <a:srgbClr val="333333">
                  <a:alpha val="100000"/>
                </a:srgb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diagram:cynefin:edge.default:svg-8:13"/>
            <p:cNvCxnSpPr/>
            <p:nvPr/>
          </p:nvCxnSpPr>
          <p:spPr>
            <a:xfrm flipH="1">
              <a:off x="6067224" y="4346048"/>
              <a:ext cx="11974" cy="297813"/>
            </a:xfrm>
            <a:prstGeom prst="line">
              <a:avLst/>
            </a:prstGeom>
            <a:ln w="17105">
              <a:solidFill>
                <a:srgbClr val="333333">
                  <a:alpha val="100000"/>
                </a:srgb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diagram:cynefin:edge.default:svg-8:14"/>
            <p:cNvCxnSpPr/>
            <p:nvPr/>
          </p:nvCxnSpPr>
          <p:spPr>
            <a:xfrm>
              <a:off x="6067224" y="4643861"/>
              <a:ext cx="36731" cy="217632"/>
            </a:xfrm>
            <a:prstGeom prst="line">
              <a:avLst/>
            </a:prstGeom>
            <a:ln w="17105">
              <a:solidFill>
                <a:srgbClr val="333333">
                  <a:alpha val="100000"/>
                </a:srgb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diagram:cynefin:edge.default:svg-8:15"/>
            <p:cNvCxnSpPr/>
            <p:nvPr/>
          </p:nvCxnSpPr>
          <p:spPr>
            <a:xfrm flipH="1">
              <a:off x="6089077" y="4861493"/>
              <a:ext cx="14878" cy="217632"/>
            </a:xfrm>
            <a:prstGeom prst="line">
              <a:avLst/>
            </a:prstGeom>
            <a:ln w="17105">
              <a:solidFill>
                <a:srgbClr val="333333">
                  <a:alpha val="100000"/>
                </a:srgb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diagram:cynefin:edge.default:svg-8:16"/>
            <p:cNvCxnSpPr/>
            <p:nvPr/>
          </p:nvCxnSpPr>
          <p:spPr>
            <a:xfrm>
              <a:off x="6089077" y="5079125"/>
              <a:ext cx="11574" cy="297813"/>
            </a:xfrm>
            <a:prstGeom prst="line">
              <a:avLst/>
            </a:prstGeom>
            <a:ln w="17105">
              <a:solidFill>
                <a:srgbClr val="333333">
                  <a:alpha val="100000"/>
                </a:srgb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diagram:cynefin:edge.default:svg-8:17"/>
            <p:cNvCxnSpPr/>
            <p:nvPr/>
          </p:nvCxnSpPr>
          <p:spPr>
            <a:xfrm flipH="1">
              <a:off x="6085772" y="5376938"/>
              <a:ext cx="14879" cy="217632"/>
            </a:xfrm>
            <a:prstGeom prst="line">
              <a:avLst/>
            </a:prstGeom>
            <a:ln w="17105">
              <a:solidFill>
                <a:srgbClr val="333333">
                  <a:alpha val="100000"/>
                </a:srgb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diagram:cynefin:edge.default:svg-8:18"/>
            <p:cNvCxnSpPr/>
            <p:nvPr/>
          </p:nvCxnSpPr>
          <p:spPr>
            <a:xfrm>
              <a:off x="6085772" y="5594570"/>
              <a:ext cx="35501" cy="217633"/>
            </a:xfrm>
            <a:prstGeom prst="line">
              <a:avLst/>
            </a:prstGeom>
            <a:ln w="17105">
              <a:solidFill>
                <a:srgbClr val="333333">
                  <a:alpha val="100000"/>
                </a:srgb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diagram:cynefin:edge.default:svg-8:19"/>
            <p:cNvCxnSpPr/>
            <p:nvPr/>
          </p:nvCxnSpPr>
          <p:spPr>
            <a:xfrm flipH="1">
              <a:off x="6106238" y="5812203"/>
              <a:ext cx="15035" cy="297812"/>
            </a:xfrm>
            <a:prstGeom prst="line">
              <a:avLst/>
            </a:prstGeom>
            <a:ln w="17105">
              <a:solidFill>
                <a:srgbClr val="333333">
                  <a:alpha val="100000"/>
                </a:srgb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diagram:cynefin:edge.default:svg-8:20"/>
            <p:cNvCxnSpPr/>
            <p:nvPr/>
          </p:nvCxnSpPr>
          <p:spPr>
            <a:xfrm>
              <a:off x="6106238" y="6110015"/>
              <a:ext cx="35501" cy="217633"/>
            </a:xfrm>
            <a:prstGeom prst="line">
              <a:avLst/>
            </a:prstGeom>
            <a:ln w="17105">
              <a:solidFill>
                <a:srgbClr val="333333">
                  <a:alpha val="100000"/>
                </a:srgb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diagram:cynefin:edge.default:svg-9:0"/>
            <p:cNvCxnSpPr/>
            <p:nvPr/>
          </p:nvCxnSpPr>
          <p:spPr>
            <a:xfrm>
              <a:off x="2673448" y="3788805"/>
              <a:ext cx="290177" cy="13853"/>
            </a:xfrm>
            <a:prstGeom prst="line">
              <a:avLst/>
            </a:prstGeom>
            <a:ln w="17105">
              <a:solidFill>
                <a:srgbClr val="333333">
                  <a:alpha val="100000"/>
                </a:srgb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diagram:cynefin:edge.default:svg-9:1"/>
            <p:cNvCxnSpPr/>
            <p:nvPr/>
          </p:nvCxnSpPr>
          <p:spPr>
            <a:xfrm flipV="1">
              <a:off x="2963625" y="3679618"/>
              <a:ext cx="397083" cy="123040"/>
            </a:xfrm>
            <a:prstGeom prst="line">
              <a:avLst/>
            </a:prstGeom>
            <a:ln w="17105">
              <a:solidFill>
                <a:srgbClr val="333333">
                  <a:alpha val="100000"/>
                </a:srgb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diagram:cynefin:edge.default:svg-9:2"/>
            <p:cNvCxnSpPr/>
            <p:nvPr/>
          </p:nvCxnSpPr>
          <p:spPr>
            <a:xfrm>
              <a:off x="3360708" y="3679618"/>
              <a:ext cx="290177" cy="13853"/>
            </a:xfrm>
            <a:prstGeom prst="line">
              <a:avLst/>
            </a:prstGeom>
            <a:ln w="17105">
              <a:solidFill>
                <a:srgbClr val="333333">
                  <a:alpha val="100000"/>
                </a:srgb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diagram:cynefin:edge.default:svg-9:3"/>
            <p:cNvCxnSpPr/>
            <p:nvPr/>
          </p:nvCxnSpPr>
          <p:spPr>
            <a:xfrm>
              <a:off x="3650885" y="3693471"/>
              <a:ext cx="290176" cy="3453"/>
            </a:xfrm>
            <a:prstGeom prst="line">
              <a:avLst/>
            </a:prstGeom>
            <a:ln w="17105">
              <a:solidFill>
                <a:srgbClr val="333333">
                  <a:alpha val="100000"/>
                </a:srgb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diagram:cynefin:edge.default:svg-9:4"/>
            <p:cNvCxnSpPr/>
            <p:nvPr/>
          </p:nvCxnSpPr>
          <p:spPr>
            <a:xfrm>
              <a:off x="3941061" y="3696924"/>
              <a:ext cx="397084" cy="129905"/>
            </a:xfrm>
            <a:prstGeom prst="line">
              <a:avLst/>
            </a:prstGeom>
            <a:ln w="17105">
              <a:solidFill>
                <a:srgbClr val="333333">
                  <a:alpha val="100000"/>
                </a:srgb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diagram:cynefin:edge.default:svg-9:5"/>
            <p:cNvCxnSpPr/>
            <p:nvPr/>
          </p:nvCxnSpPr>
          <p:spPr>
            <a:xfrm>
              <a:off x="4338145" y="3826829"/>
              <a:ext cx="290176" cy="3453"/>
            </a:xfrm>
            <a:prstGeom prst="line">
              <a:avLst/>
            </a:prstGeom>
            <a:ln w="17105">
              <a:solidFill>
                <a:srgbClr val="333333">
                  <a:alpha val="100000"/>
                </a:srgb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diagram:cynefin:edge.default:svg-9:6"/>
            <p:cNvCxnSpPr/>
            <p:nvPr/>
          </p:nvCxnSpPr>
          <p:spPr>
            <a:xfrm flipV="1">
              <a:off x="4628321" y="3815208"/>
              <a:ext cx="290176" cy="15074"/>
            </a:xfrm>
            <a:prstGeom prst="line">
              <a:avLst/>
            </a:prstGeom>
            <a:ln w="17105">
              <a:solidFill>
                <a:srgbClr val="333333">
                  <a:alpha val="100000"/>
                </a:srgb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diagram:cynefin:edge.default:svg-9:7"/>
            <p:cNvCxnSpPr/>
            <p:nvPr/>
          </p:nvCxnSpPr>
          <p:spPr>
            <a:xfrm flipV="1">
              <a:off x="4918497" y="3745782"/>
              <a:ext cx="397084" cy="69426"/>
            </a:xfrm>
            <a:prstGeom prst="line">
              <a:avLst/>
            </a:prstGeom>
            <a:ln w="17105">
              <a:solidFill>
                <a:srgbClr val="333333">
                  <a:alpha val="100000"/>
                </a:srgb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diagram:cynefin:edge.default:svg-9:8"/>
            <p:cNvCxnSpPr/>
            <p:nvPr/>
          </p:nvCxnSpPr>
          <p:spPr>
            <a:xfrm flipV="1">
              <a:off x="5315581" y="3730707"/>
              <a:ext cx="290176" cy="15075"/>
            </a:xfrm>
            <a:prstGeom prst="line">
              <a:avLst/>
            </a:prstGeom>
            <a:ln w="17105">
              <a:solidFill>
                <a:srgbClr val="333333">
                  <a:alpha val="100000"/>
                </a:srgb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diagram:cynefin:edge.default:svg-9:9"/>
            <p:cNvCxnSpPr/>
            <p:nvPr/>
          </p:nvCxnSpPr>
          <p:spPr>
            <a:xfrm flipV="1">
              <a:off x="5605757" y="3730641"/>
              <a:ext cx="290177" cy="66"/>
            </a:xfrm>
            <a:prstGeom prst="line">
              <a:avLst/>
            </a:prstGeom>
            <a:ln w="17105">
              <a:solidFill>
                <a:srgbClr val="333333">
                  <a:alpha val="100000"/>
                </a:srgb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diagram:cynefin:edge.default:svg-9:10"/>
            <p:cNvCxnSpPr/>
            <p:nvPr/>
          </p:nvCxnSpPr>
          <p:spPr>
            <a:xfrm>
              <a:off x="5895934" y="3730641"/>
              <a:ext cx="397083" cy="80479"/>
            </a:xfrm>
            <a:prstGeom prst="line">
              <a:avLst/>
            </a:prstGeom>
            <a:ln w="17105">
              <a:solidFill>
                <a:srgbClr val="333333">
                  <a:alpha val="100000"/>
                </a:srgb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diagram:cynefin:edge.default:svg-9:11"/>
            <p:cNvCxnSpPr/>
            <p:nvPr/>
          </p:nvCxnSpPr>
          <p:spPr>
            <a:xfrm flipV="1">
              <a:off x="6293017" y="3811054"/>
              <a:ext cx="290177" cy="66"/>
            </a:xfrm>
            <a:prstGeom prst="line">
              <a:avLst/>
            </a:prstGeom>
            <a:ln w="17105">
              <a:solidFill>
                <a:srgbClr val="333333">
                  <a:alpha val="100000"/>
                </a:srgb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diagram:cynefin:edge.default:svg-9:12"/>
            <p:cNvCxnSpPr/>
            <p:nvPr/>
          </p:nvCxnSpPr>
          <p:spPr>
            <a:xfrm flipV="1">
              <a:off x="6583194" y="3803876"/>
              <a:ext cx="290176" cy="7178"/>
            </a:xfrm>
            <a:prstGeom prst="line">
              <a:avLst/>
            </a:prstGeom>
            <a:ln w="17105">
              <a:solidFill>
                <a:srgbClr val="333333">
                  <a:alpha val="100000"/>
                </a:srgb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diagram:cynefin:edge.default:svg-9:13"/>
            <p:cNvCxnSpPr/>
            <p:nvPr/>
          </p:nvCxnSpPr>
          <p:spPr>
            <a:xfrm flipV="1">
              <a:off x="6873370" y="3713638"/>
              <a:ext cx="397084" cy="90238"/>
            </a:xfrm>
            <a:prstGeom prst="line">
              <a:avLst/>
            </a:prstGeom>
            <a:ln w="17105">
              <a:solidFill>
                <a:srgbClr val="333333">
                  <a:alpha val="100000"/>
                </a:srgb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diagram:cynefin:edge.default:svg-9:14"/>
            <p:cNvCxnSpPr/>
            <p:nvPr/>
          </p:nvCxnSpPr>
          <p:spPr>
            <a:xfrm flipV="1">
              <a:off x="7270454" y="3706460"/>
              <a:ext cx="290176" cy="7178"/>
            </a:xfrm>
            <a:prstGeom prst="line">
              <a:avLst/>
            </a:prstGeom>
            <a:ln w="17105">
              <a:solidFill>
                <a:srgbClr val="333333">
                  <a:alpha val="100000"/>
                </a:srgb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diagram:cynefin:edge.default:svg-9:15"/>
            <p:cNvCxnSpPr/>
            <p:nvPr/>
          </p:nvCxnSpPr>
          <p:spPr>
            <a:xfrm flipV="1">
              <a:off x="7560630" y="3698115"/>
              <a:ext cx="290176" cy="8345"/>
            </a:xfrm>
            <a:prstGeom prst="line">
              <a:avLst/>
            </a:prstGeom>
            <a:ln w="17105">
              <a:solidFill>
                <a:srgbClr val="333333">
                  <a:alpha val="100000"/>
                </a:srgb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diagram:cynefin:edge.default:svg-9:16"/>
            <p:cNvCxnSpPr/>
            <p:nvPr/>
          </p:nvCxnSpPr>
          <p:spPr>
            <a:xfrm>
              <a:off x="7850806" y="3698115"/>
              <a:ext cx="397084" cy="126939"/>
            </a:xfrm>
            <a:prstGeom prst="line">
              <a:avLst/>
            </a:prstGeom>
            <a:ln w="17105">
              <a:solidFill>
                <a:srgbClr val="333333">
                  <a:alpha val="100000"/>
                </a:srgb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diagram:cynefin:edge.default:svg-9:17"/>
            <p:cNvCxnSpPr/>
            <p:nvPr/>
          </p:nvCxnSpPr>
          <p:spPr>
            <a:xfrm flipV="1">
              <a:off x="8247890" y="3816709"/>
              <a:ext cx="290176" cy="8345"/>
            </a:xfrm>
            <a:prstGeom prst="line">
              <a:avLst/>
            </a:prstGeom>
            <a:ln w="17105">
              <a:solidFill>
                <a:srgbClr val="333333">
                  <a:alpha val="100000"/>
                </a:srgb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diagram:cynefin:edge.default:svg-9:18"/>
            <p:cNvCxnSpPr/>
            <p:nvPr/>
          </p:nvCxnSpPr>
          <p:spPr>
            <a:xfrm flipV="1">
              <a:off x="8538066" y="3815735"/>
              <a:ext cx="290177" cy="974"/>
            </a:xfrm>
            <a:prstGeom prst="line">
              <a:avLst/>
            </a:prstGeom>
            <a:ln w="17105">
              <a:solidFill>
                <a:srgbClr val="333333">
                  <a:alpha val="100000"/>
                </a:srgb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diagram:cynefin:edge.default:svg-9:19"/>
            <p:cNvCxnSpPr/>
            <p:nvPr/>
          </p:nvCxnSpPr>
          <p:spPr>
            <a:xfrm flipV="1">
              <a:off x="8828243" y="3750966"/>
              <a:ext cx="397083" cy="64769"/>
            </a:xfrm>
            <a:prstGeom prst="line">
              <a:avLst/>
            </a:prstGeom>
            <a:ln w="17105">
              <a:solidFill>
                <a:srgbClr val="333333">
                  <a:alpha val="100000"/>
                </a:srgb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diagram:cynefin:edge.default:svg-9:20"/>
            <p:cNvCxnSpPr/>
            <p:nvPr/>
          </p:nvCxnSpPr>
          <p:spPr>
            <a:xfrm flipV="1">
              <a:off x="9225326" y="3749992"/>
              <a:ext cx="290177" cy="974"/>
            </a:xfrm>
            <a:prstGeom prst="line">
              <a:avLst/>
            </a:prstGeom>
            <a:ln w="17105">
              <a:solidFill>
                <a:srgbClr val="333333">
                  <a:alpha val="100000"/>
                </a:srgb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diagram:cynefin:edge.default:svg-10:0"/>
            <p:cNvCxnSpPr/>
            <p:nvPr/>
          </p:nvCxnSpPr>
          <p:spPr>
            <a:xfrm>
              <a:off x="6094476" y="3761877"/>
              <a:ext cx="44900" cy="445001"/>
            </a:xfrm>
            <a:prstGeom prst="line">
              <a:avLst/>
            </a:prstGeom>
            <a:ln w="34210">
              <a:solidFill>
                <a:srgbClr val="8B0000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diagram:cynefin:edge.default:svg-10:1"/>
            <p:cNvCxnSpPr/>
            <p:nvPr/>
          </p:nvCxnSpPr>
          <p:spPr>
            <a:xfrm flipH="1">
              <a:off x="6068818" y="4206878"/>
              <a:ext cx="70558" cy="517163"/>
            </a:xfrm>
            <a:prstGeom prst="line">
              <a:avLst/>
            </a:prstGeom>
            <a:ln w="34210">
              <a:solidFill>
                <a:srgbClr val="8B0000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diagram:cynefin:edge.default:svg-10:2"/>
            <p:cNvCxnSpPr/>
            <p:nvPr/>
          </p:nvCxnSpPr>
          <p:spPr>
            <a:xfrm flipH="1">
              <a:off x="6036746" y="4724041"/>
              <a:ext cx="32072" cy="517163"/>
            </a:xfrm>
            <a:prstGeom prst="line">
              <a:avLst/>
            </a:prstGeom>
            <a:ln w="34210">
              <a:solidFill>
                <a:srgbClr val="8B0000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diagram:cynefin:edge.default:svg-10:3"/>
            <p:cNvCxnSpPr/>
            <p:nvPr/>
          </p:nvCxnSpPr>
          <p:spPr>
            <a:xfrm>
              <a:off x="6036746" y="5241204"/>
              <a:ext cx="160360" cy="445001"/>
            </a:xfrm>
            <a:prstGeom prst="line">
              <a:avLst/>
            </a:prstGeom>
            <a:ln w="34210">
              <a:solidFill>
                <a:srgbClr val="8B0000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diagram:cynefin:edge.default:svg-10:4"/>
            <p:cNvCxnSpPr/>
            <p:nvPr/>
          </p:nvCxnSpPr>
          <p:spPr>
            <a:xfrm flipH="1">
              <a:off x="6059838" y="5686205"/>
              <a:ext cx="137268" cy="190428"/>
            </a:xfrm>
            <a:prstGeom prst="line">
              <a:avLst/>
            </a:prstGeom>
            <a:ln w="34210">
              <a:solidFill>
                <a:srgbClr val="8B0000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diagram:cynefin:edge.default:svg-10:5"/>
            <p:cNvCxnSpPr/>
            <p:nvPr/>
          </p:nvCxnSpPr>
          <p:spPr>
            <a:xfrm flipH="1">
              <a:off x="6053423" y="5876633"/>
              <a:ext cx="6415" cy="178401"/>
            </a:xfrm>
            <a:prstGeom prst="line">
              <a:avLst/>
            </a:prstGeom>
            <a:ln w="34210">
              <a:solidFill>
                <a:srgbClr val="8B0000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diagram:cynefin:edge.default:svg-10:6"/>
            <p:cNvCxnSpPr/>
            <p:nvPr/>
          </p:nvCxnSpPr>
          <p:spPr>
            <a:xfrm>
              <a:off x="6053423" y="6055034"/>
              <a:ext cx="39770" cy="154348"/>
            </a:xfrm>
            <a:prstGeom prst="line">
              <a:avLst/>
            </a:prstGeom>
            <a:ln w="34210">
              <a:solidFill>
                <a:srgbClr val="8B0000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diagram:cynefin:edge.default:svg-10:7"/>
            <p:cNvCxnSpPr/>
            <p:nvPr/>
          </p:nvCxnSpPr>
          <p:spPr>
            <a:xfrm>
              <a:off x="6093193" y="6209382"/>
              <a:ext cx="1283" cy="118266"/>
            </a:xfrm>
            <a:prstGeom prst="line">
              <a:avLst/>
            </a:prstGeom>
            <a:ln w="34210">
              <a:solidFill>
                <a:srgbClr val="8B0000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8" name="diagram:cynefin:node.default:svg-11"/>
            <p:cNvSpPr/>
            <p:nvPr/>
          </p:nvSpPr>
          <p:spPr>
            <a:xfrm>
              <a:off x="5068167" y="2992146"/>
              <a:ext cx="2052617" cy="1539462"/>
            </a:xfrm>
            <a:custGeom>
              <a:avLst/>
              <a:gdLst/>
              <a:ahLst/>
              <a:cxnLst/>
              <a:rect l="l" t="t" r="r" b="b"/>
              <a:pathLst>
                <a:path w="2052617" h="1539462">
                  <a:moveTo>
                    <a:pt x="0" y="769731"/>
                  </a:moveTo>
                  <a:lnTo>
                    <a:pt x="3906" y="702645"/>
                  </a:lnTo>
                  <a:lnTo>
                    <a:pt x="15592" y="636069"/>
                  </a:lnTo>
                  <a:lnTo>
                    <a:pt x="34971" y="570510"/>
                  </a:lnTo>
                  <a:lnTo>
                    <a:pt x="61894" y="506467"/>
                  </a:lnTo>
                  <a:lnTo>
                    <a:pt x="96157" y="444429"/>
                  </a:lnTo>
                  <a:lnTo>
                    <a:pt x="137500" y="384865"/>
                  </a:lnTo>
                  <a:lnTo>
                    <a:pt x="185606" y="328231"/>
                  </a:lnTo>
                  <a:lnTo>
                    <a:pt x="240111" y="274957"/>
                  </a:lnTo>
                  <a:lnTo>
                    <a:pt x="300599" y="225449"/>
                  </a:lnTo>
                  <a:lnTo>
                    <a:pt x="366610" y="180083"/>
                  </a:lnTo>
                  <a:lnTo>
                    <a:pt x="437642" y="139204"/>
                  </a:lnTo>
                  <a:lnTo>
                    <a:pt x="513154" y="103124"/>
                  </a:lnTo>
                  <a:lnTo>
                    <a:pt x="592572" y="72118"/>
                  </a:lnTo>
                  <a:lnTo>
                    <a:pt x="675290" y="46420"/>
                  </a:lnTo>
                  <a:lnTo>
                    <a:pt x="760680" y="26228"/>
                  </a:lnTo>
                  <a:lnTo>
                    <a:pt x="848092" y="11694"/>
                  </a:lnTo>
                  <a:lnTo>
                    <a:pt x="936860" y="2929"/>
                  </a:lnTo>
                  <a:lnTo>
                    <a:pt x="1026309" y="0"/>
                  </a:lnTo>
                  <a:lnTo>
                    <a:pt x="1115757" y="2929"/>
                  </a:lnTo>
                  <a:lnTo>
                    <a:pt x="1204525" y="11694"/>
                  </a:lnTo>
                  <a:lnTo>
                    <a:pt x="1291937" y="26228"/>
                  </a:lnTo>
                  <a:lnTo>
                    <a:pt x="1377327" y="46420"/>
                  </a:lnTo>
                  <a:lnTo>
                    <a:pt x="1460045" y="72118"/>
                  </a:lnTo>
                  <a:lnTo>
                    <a:pt x="1539463" y="103124"/>
                  </a:lnTo>
                  <a:lnTo>
                    <a:pt x="1614975" y="139204"/>
                  </a:lnTo>
                  <a:lnTo>
                    <a:pt x="1686007" y="180083"/>
                  </a:lnTo>
                  <a:lnTo>
                    <a:pt x="1752018" y="225449"/>
                  </a:lnTo>
                  <a:lnTo>
                    <a:pt x="1812506" y="274957"/>
                  </a:lnTo>
                  <a:lnTo>
                    <a:pt x="1867011" y="328231"/>
                  </a:lnTo>
                  <a:lnTo>
                    <a:pt x="1915117" y="384865"/>
                  </a:lnTo>
                  <a:lnTo>
                    <a:pt x="1956460" y="444429"/>
                  </a:lnTo>
                  <a:lnTo>
                    <a:pt x="1990723" y="506467"/>
                  </a:lnTo>
                  <a:lnTo>
                    <a:pt x="2017646" y="570510"/>
                  </a:lnTo>
                  <a:lnTo>
                    <a:pt x="2037025" y="636069"/>
                  </a:lnTo>
                  <a:lnTo>
                    <a:pt x="2048711" y="702645"/>
                  </a:lnTo>
                  <a:lnTo>
                    <a:pt x="2052617" y="769731"/>
                  </a:lnTo>
                  <a:lnTo>
                    <a:pt x="2048711" y="836818"/>
                  </a:lnTo>
                  <a:lnTo>
                    <a:pt x="2037025" y="903393"/>
                  </a:lnTo>
                  <a:lnTo>
                    <a:pt x="2017646" y="968952"/>
                  </a:lnTo>
                  <a:lnTo>
                    <a:pt x="1990723" y="1032995"/>
                  </a:lnTo>
                  <a:lnTo>
                    <a:pt x="1956460" y="1095033"/>
                  </a:lnTo>
                  <a:lnTo>
                    <a:pt x="1915117" y="1154597"/>
                  </a:lnTo>
                  <a:lnTo>
                    <a:pt x="1867011" y="1211231"/>
                  </a:lnTo>
                  <a:lnTo>
                    <a:pt x="1812506" y="1264505"/>
                  </a:lnTo>
                  <a:lnTo>
                    <a:pt x="1752018" y="1314013"/>
                  </a:lnTo>
                  <a:lnTo>
                    <a:pt x="1686007" y="1359379"/>
                  </a:lnTo>
                  <a:lnTo>
                    <a:pt x="1614975" y="1400258"/>
                  </a:lnTo>
                  <a:lnTo>
                    <a:pt x="1539463" y="1436338"/>
                  </a:lnTo>
                  <a:lnTo>
                    <a:pt x="1460045" y="1467344"/>
                  </a:lnTo>
                  <a:lnTo>
                    <a:pt x="1377327" y="1493042"/>
                  </a:lnTo>
                  <a:lnTo>
                    <a:pt x="1291937" y="1513234"/>
                  </a:lnTo>
                  <a:lnTo>
                    <a:pt x="1204525" y="1527768"/>
                  </a:lnTo>
                  <a:lnTo>
                    <a:pt x="1115757" y="1536533"/>
                  </a:lnTo>
                  <a:lnTo>
                    <a:pt x="1026309" y="1539462"/>
                  </a:lnTo>
                  <a:lnTo>
                    <a:pt x="936860" y="1536533"/>
                  </a:lnTo>
                  <a:lnTo>
                    <a:pt x="848092" y="1527768"/>
                  </a:lnTo>
                  <a:lnTo>
                    <a:pt x="760680" y="1513234"/>
                  </a:lnTo>
                  <a:lnTo>
                    <a:pt x="675290" y="1493042"/>
                  </a:lnTo>
                  <a:lnTo>
                    <a:pt x="592572" y="1467344"/>
                  </a:lnTo>
                  <a:lnTo>
                    <a:pt x="513154" y="1436338"/>
                  </a:lnTo>
                  <a:lnTo>
                    <a:pt x="437642" y="1400258"/>
                  </a:lnTo>
                  <a:lnTo>
                    <a:pt x="366610" y="1359379"/>
                  </a:lnTo>
                  <a:lnTo>
                    <a:pt x="300599" y="1314013"/>
                  </a:lnTo>
                  <a:lnTo>
                    <a:pt x="240111" y="1264505"/>
                  </a:lnTo>
                  <a:lnTo>
                    <a:pt x="185606" y="1211231"/>
                  </a:lnTo>
                  <a:lnTo>
                    <a:pt x="137500" y="1154597"/>
                  </a:lnTo>
                  <a:lnTo>
                    <a:pt x="96157" y="1095033"/>
                  </a:lnTo>
                  <a:lnTo>
                    <a:pt x="61894" y="1032995"/>
                  </a:lnTo>
                  <a:lnTo>
                    <a:pt x="34971" y="968952"/>
                  </a:lnTo>
                  <a:lnTo>
                    <a:pt x="15592" y="903393"/>
                  </a:lnTo>
                  <a:lnTo>
                    <a:pt x="3906" y="836818"/>
                  </a:lnTo>
                  <a:lnTo>
                    <a:pt x="0" y="769731"/>
                  </a:lnTo>
                  <a:lnTo>
                    <a:pt x="0" y="769731"/>
                  </a:lnTo>
                  <a:close/>
                </a:path>
              </a:pathLst>
            </a:custGeom>
            <a:solidFill>
              <a:srgbClr val="F3E5F5">
                <a:alpha val="50196"/>
              </a:srgbClr>
            </a:solidFill>
            <a:ln w="12828">
              <a:solidFill>
                <a:srgbClr val="333333">
                  <a:alpha val="100000"/>
                </a:srgbClr>
              </a:solidFill>
              <a:prstDash val="dash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59" name="diagram:cynefin:text.default:svg-13"/>
            <p:cNvSpPr txBox="1"/>
            <p:nvPr/>
          </p:nvSpPr>
          <p:spPr>
            <a:xfrm>
              <a:off x="4130122" y="2140310"/>
              <a:ext cx="507680" cy="16420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1077" b="1" i="0">
                  <a:solidFill>
                    <a:srgbClr val="131300">
                      <a:alpha val="100000"/>
                    </a:srgbClr>
                  </a:solidFill>
                  <a:latin typeface="&quot;trebuchet ms&quot;,verdana,arial,sans-serif"/>
                </a:rPr>
                <a:t>Complex</a:t>
              </a:r>
            </a:p>
          </p:txBody>
        </p:sp>
        <p:sp>
          <p:nvSpPr>
            <p:cNvPr id="60" name="diagram:cynefin:text.default:svg-14"/>
            <p:cNvSpPr txBox="1"/>
            <p:nvPr/>
          </p:nvSpPr>
          <p:spPr>
            <a:xfrm>
              <a:off x="7429360" y="2140310"/>
              <a:ext cx="751257" cy="16420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1077" b="1" i="0">
                  <a:solidFill>
                    <a:srgbClr val="131300">
                      <a:alpha val="100000"/>
                    </a:srgbClr>
                  </a:solidFill>
                  <a:latin typeface="&quot;trebuchet ms&quot;,verdana,arial,sans-serif"/>
                </a:rPr>
                <a:t>Complicated</a:t>
              </a:r>
            </a:p>
          </p:txBody>
        </p:sp>
        <p:sp>
          <p:nvSpPr>
            <p:cNvPr id="61" name="diagram:cynefin:text.default:svg-15"/>
            <p:cNvSpPr txBox="1"/>
            <p:nvPr/>
          </p:nvSpPr>
          <p:spPr>
            <a:xfrm>
              <a:off x="4144490" y="4706081"/>
              <a:ext cx="478943" cy="16420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1077" b="1" i="0">
                  <a:solidFill>
                    <a:srgbClr val="131300">
                      <a:alpha val="100000"/>
                    </a:srgbClr>
                  </a:solidFill>
                  <a:latin typeface="&quot;trebuchet ms&quot;,verdana,arial,sans-serif"/>
                </a:rPr>
                <a:t>Chaotic</a:t>
              </a:r>
            </a:p>
          </p:txBody>
        </p:sp>
        <p:sp>
          <p:nvSpPr>
            <p:cNvPr id="62" name="diagram:cynefin:text.default:svg-16"/>
            <p:cNvSpPr txBox="1"/>
            <p:nvPr/>
          </p:nvSpPr>
          <p:spPr>
            <a:xfrm>
              <a:off x="7626412" y="4706081"/>
              <a:ext cx="357155" cy="16420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1077" b="1" i="0">
                  <a:solidFill>
                    <a:srgbClr val="131300">
                      <a:alpha val="100000"/>
                    </a:srgbClr>
                  </a:solidFill>
                  <a:latin typeface="&quot;trebuchet ms&quot;,verdana,arial,sans-serif"/>
                </a:rPr>
                <a:t>Clear</a:t>
              </a:r>
            </a:p>
          </p:txBody>
        </p:sp>
        <p:sp>
          <p:nvSpPr>
            <p:cNvPr id="63" name="diagram:cynefin:text.default:svg-17"/>
            <p:cNvSpPr txBox="1"/>
            <p:nvPr/>
          </p:nvSpPr>
          <p:spPr>
            <a:xfrm>
              <a:off x="5779741" y="3594247"/>
              <a:ext cx="629469" cy="16420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1077" b="1" i="0">
                  <a:solidFill>
                    <a:srgbClr val="131300">
                      <a:alpha val="100000"/>
                    </a:srgbClr>
                  </a:solidFill>
                  <a:latin typeface="&quot;trebuchet ms&quot;,verdana,arial,sans-serif"/>
                </a:rPr>
                <a:t>Confusion</a:t>
              </a:r>
            </a:p>
          </p:txBody>
        </p:sp>
        <p:sp>
          <p:nvSpPr>
            <p:cNvPr id="64" name="diagram:cynefin:text.default:svg-19"/>
            <p:cNvSpPr txBox="1"/>
            <p:nvPr/>
          </p:nvSpPr>
          <p:spPr>
            <a:xfrm>
              <a:off x="3820433" y="2337019"/>
              <a:ext cx="1127057" cy="11289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900" b="0" i="1">
                  <a:solidFill>
                    <a:srgbClr val="333333">
                      <a:alpha val="100000"/>
                    </a:srgbClr>
                  </a:solidFill>
                  <a:latin typeface="&quot;trebuchet ms&quot;,verdana,arial,sans-serif"/>
                </a:rPr>
                <a:t>Probe → Sense → Respond</a:t>
              </a:r>
            </a:p>
          </p:txBody>
        </p:sp>
        <p:sp>
          <p:nvSpPr>
            <p:cNvPr id="65" name="diagram:cynefin:text.default:svg-20"/>
            <p:cNvSpPr txBox="1"/>
            <p:nvPr/>
          </p:nvSpPr>
          <p:spPr>
            <a:xfrm>
              <a:off x="3951672" y="2465308"/>
              <a:ext cx="864579" cy="11289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900" b="0" i="1">
                  <a:solidFill>
                    <a:srgbClr val="333333">
                      <a:alpha val="100000"/>
                    </a:srgbClr>
                  </a:solidFill>
                  <a:latin typeface="&quot;trebuchet ms&quot;,verdana,arial,sans-serif"/>
                </a:rPr>
                <a:t>Emergent Practices</a:t>
              </a:r>
            </a:p>
          </p:txBody>
        </p:sp>
        <p:sp>
          <p:nvSpPr>
            <p:cNvPr id="66" name="diagram:cynefin:text.default:svg-21"/>
            <p:cNvSpPr txBox="1"/>
            <p:nvPr/>
          </p:nvSpPr>
          <p:spPr>
            <a:xfrm>
              <a:off x="7199596" y="2337019"/>
              <a:ext cx="1210787" cy="11289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900" b="0" i="1">
                  <a:solidFill>
                    <a:srgbClr val="333333">
                      <a:alpha val="100000"/>
                    </a:srgbClr>
                  </a:solidFill>
                  <a:latin typeface="&quot;trebuchet ms&quot;,verdana,arial,sans-serif"/>
                </a:rPr>
                <a:t>Sense → Analyse → Respond</a:t>
              </a:r>
            </a:p>
          </p:txBody>
        </p:sp>
        <p:sp>
          <p:nvSpPr>
            <p:cNvPr id="67" name="diagram:cynefin:text.default:svg-22"/>
            <p:cNvSpPr txBox="1"/>
            <p:nvPr/>
          </p:nvSpPr>
          <p:spPr>
            <a:xfrm>
              <a:off x="7466307" y="2465308"/>
              <a:ext cx="677363" cy="11289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900" b="0" i="1">
                  <a:solidFill>
                    <a:srgbClr val="333333">
                      <a:alpha val="100000"/>
                    </a:srgbClr>
                  </a:solidFill>
                  <a:latin typeface="&quot;trebuchet ms&quot;,verdana,arial,sans-serif"/>
                </a:rPr>
                <a:t>Good Practices</a:t>
              </a:r>
            </a:p>
          </p:txBody>
        </p:sp>
        <p:sp>
          <p:nvSpPr>
            <p:cNvPr id="68" name="diagram:cynefin:text.default:svg-23"/>
            <p:cNvSpPr txBox="1"/>
            <p:nvPr/>
          </p:nvSpPr>
          <p:spPr>
            <a:xfrm>
              <a:off x="3882054" y="4902790"/>
              <a:ext cx="1003814" cy="11289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900" b="0" i="1">
                  <a:solidFill>
                    <a:srgbClr val="333333">
                      <a:alpha val="100000"/>
                    </a:srgbClr>
                  </a:solidFill>
                  <a:latin typeface="&quot;trebuchet ms&quot;,verdana,arial,sans-serif"/>
                </a:rPr>
                <a:t>Act → Sense → Respond</a:t>
              </a:r>
            </a:p>
          </p:txBody>
        </p:sp>
        <p:sp>
          <p:nvSpPr>
            <p:cNvPr id="69" name="diagram:cynefin:text.default:svg-24"/>
            <p:cNvSpPr txBox="1"/>
            <p:nvPr/>
          </p:nvSpPr>
          <p:spPr>
            <a:xfrm>
              <a:off x="4029287" y="5031078"/>
              <a:ext cx="709350" cy="11289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900" b="0" i="1">
                  <a:solidFill>
                    <a:srgbClr val="333333">
                      <a:alpha val="100000"/>
                    </a:srgbClr>
                  </a:solidFill>
                  <a:latin typeface="&quot;trebuchet ms&quot;,verdana,arial,sans-serif"/>
                </a:rPr>
                <a:t>Novel Practices</a:t>
              </a:r>
            </a:p>
          </p:txBody>
        </p:sp>
        <p:sp>
          <p:nvSpPr>
            <p:cNvPr id="70" name="diagram:cynefin:text.default:svg-25"/>
            <p:cNvSpPr txBox="1"/>
            <p:nvPr/>
          </p:nvSpPr>
          <p:spPr>
            <a:xfrm>
              <a:off x="7131859" y="4902790"/>
              <a:ext cx="1346259" cy="11289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900" b="0" i="1">
                  <a:solidFill>
                    <a:srgbClr val="333333">
                      <a:alpha val="100000"/>
                    </a:srgbClr>
                  </a:solidFill>
                  <a:latin typeface="&quot;trebuchet ms&quot;,verdana,arial,sans-serif"/>
                </a:rPr>
                <a:t>Sense → Categorise → Respond</a:t>
              </a:r>
            </a:p>
          </p:txBody>
        </p:sp>
        <p:sp>
          <p:nvSpPr>
            <p:cNvPr id="71" name="diagram:cynefin:text.default:svg-26"/>
            <p:cNvSpPr txBox="1"/>
            <p:nvPr/>
          </p:nvSpPr>
          <p:spPr>
            <a:xfrm>
              <a:off x="7476186" y="5031078"/>
              <a:ext cx="657606" cy="11289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900" b="0" i="1">
                  <a:solidFill>
                    <a:srgbClr val="333333">
                      <a:alpha val="100000"/>
                    </a:srgbClr>
                  </a:solidFill>
                  <a:latin typeface="&quot;trebuchet ms&quot;,verdana,arial,sans-serif"/>
                </a:rPr>
                <a:t>Best Practices</a:t>
              </a:r>
            </a:p>
          </p:txBody>
        </p:sp>
        <p:sp>
          <p:nvSpPr>
            <p:cNvPr id="72" name="diagram:cynefin:text.default:svg-27"/>
            <p:cNvSpPr txBox="1"/>
            <p:nvPr/>
          </p:nvSpPr>
          <p:spPr>
            <a:xfrm>
              <a:off x="5894089" y="3773851"/>
              <a:ext cx="400773" cy="11289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900" b="0" i="1">
                  <a:solidFill>
                    <a:srgbClr val="333333">
                      <a:alpha val="100000"/>
                    </a:srgbClr>
                  </a:solidFill>
                  <a:latin typeface="&quot;trebuchet ms&quot;,verdana,arial,sans-serif"/>
                </a:rPr>
                <a:t>Disorder</a:t>
              </a:r>
            </a:p>
          </p:txBody>
        </p:sp>
        <p:sp>
          <p:nvSpPr>
            <p:cNvPr id="73" name="diagram:cynefin:node.default:svg-30"/>
            <p:cNvSpPr/>
            <p:nvPr/>
          </p:nvSpPr>
          <p:spPr>
            <a:xfrm>
              <a:off x="3988164" y="2692806"/>
              <a:ext cx="791595" cy="222366"/>
            </a:xfrm>
            <a:prstGeom prst="roundRect">
              <a:avLst>
                <a:gd name="adj" fmla="val 15384"/>
              </a:avLst>
            </a:prstGeom>
            <a:solidFill>
              <a:srgbClr val="E8F5E9">
                <a:alpha val="94902"/>
              </a:srgbClr>
            </a:solidFill>
            <a:ln w="8552">
              <a:solidFill>
                <a:srgbClr val="333333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74" name="diagram:cynefin:text.default:svg-31"/>
            <p:cNvSpPr txBox="1"/>
            <p:nvPr/>
          </p:nvSpPr>
          <p:spPr>
            <a:xfrm>
              <a:off x="4120201" y="2742411"/>
              <a:ext cx="527522" cy="12315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900" b="0" i="0">
                  <a:solidFill>
                    <a:srgbClr val="333333">
                      <a:alpha val="100000"/>
                    </a:srgbClr>
                  </a:solidFill>
                  <a:latin typeface="&quot;trebuchet ms&quot;,verdana,arial,sans-serif"/>
                </a:rPr>
                <a:t>New market</a:t>
              </a:r>
            </a:p>
          </p:txBody>
        </p:sp>
        <p:sp>
          <p:nvSpPr>
            <p:cNvPr id="75" name="diagram:cynefin:node.default:svg-33"/>
            <p:cNvSpPr/>
            <p:nvPr/>
          </p:nvSpPr>
          <p:spPr>
            <a:xfrm>
              <a:off x="7256343" y="2692806"/>
              <a:ext cx="1097292" cy="222366"/>
            </a:xfrm>
            <a:prstGeom prst="roundRect">
              <a:avLst>
                <a:gd name="adj" fmla="val 15384"/>
              </a:avLst>
            </a:prstGeom>
            <a:solidFill>
              <a:srgbClr val="E3F2FD">
                <a:alpha val="94902"/>
              </a:srgbClr>
            </a:solidFill>
            <a:ln w="8552">
              <a:solidFill>
                <a:srgbClr val="333333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76" name="diagram:cynefin:text.default:svg-34"/>
            <p:cNvSpPr txBox="1"/>
            <p:nvPr/>
          </p:nvSpPr>
          <p:spPr>
            <a:xfrm>
              <a:off x="7375992" y="2742411"/>
              <a:ext cx="857993" cy="12315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900" b="0" i="0">
                  <a:solidFill>
                    <a:srgbClr val="333333">
                      <a:alpha val="100000"/>
                    </a:srgbClr>
                  </a:solidFill>
                  <a:latin typeface="&quot;trebuchet ms&quot;,verdana,arial,sans-serif"/>
                </a:rPr>
                <a:t>Capacity planning</a:t>
              </a:r>
            </a:p>
          </p:txBody>
        </p:sp>
        <p:sp>
          <p:nvSpPr>
            <p:cNvPr id="77" name="diagram:cynefin:node.default:svg-36"/>
            <p:cNvSpPr/>
            <p:nvPr/>
          </p:nvSpPr>
          <p:spPr>
            <a:xfrm>
              <a:off x="3960114" y="5258576"/>
              <a:ext cx="847695" cy="222366"/>
            </a:xfrm>
            <a:prstGeom prst="roundRect">
              <a:avLst>
                <a:gd name="adj" fmla="val 15384"/>
              </a:avLst>
            </a:prstGeom>
            <a:solidFill>
              <a:srgbClr val="FBE9E7">
                <a:alpha val="94902"/>
              </a:srgbClr>
            </a:solidFill>
            <a:ln w="8552">
              <a:solidFill>
                <a:srgbClr val="333333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78" name="diagram:cynefin:text.default:svg-37"/>
            <p:cNvSpPr txBox="1"/>
            <p:nvPr/>
          </p:nvSpPr>
          <p:spPr>
            <a:xfrm>
              <a:off x="4074530" y="5308181"/>
              <a:ext cx="618863" cy="12315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900" b="0" i="0">
                  <a:solidFill>
                    <a:srgbClr val="333333">
                      <a:alpha val="100000"/>
                    </a:srgbClr>
                  </a:solidFill>
                  <a:latin typeface="&quot;trebuchet ms&quot;,verdana,arial,sans-serif"/>
                </a:rPr>
                <a:t>Major outage</a:t>
              </a:r>
            </a:p>
          </p:txBody>
        </p:sp>
        <p:sp>
          <p:nvSpPr>
            <p:cNvPr id="79" name="diagram:cynefin:node.default:svg-39"/>
            <p:cNvSpPr/>
            <p:nvPr/>
          </p:nvSpPr>
          <p:spPr>
            <a:xfrm>
              <a:off x="7162894" y="5258576"/>
              <a:ext cx="1284191" cy="222366"/>
            </a:xfrm>
            <a:prstGeom prst="roundRect">
              <a:avLst>
                <a:gd name="adj" fmla="val 15384"/>
              </a:avLst>
            </a:prstGeom>
            <a:solidFill>
              <a:srgbClr val="FFF8E1">
                <a:alpha val="94902"/>
              </a:srgbClr>
            </a:solidFill>
            <a:ln w="8552">
              <a:solidFill>
                <a:srgbClr val="333333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80" name="diagram:cynefin:text.default:svg-40"/>
            <p:cNvSpPr txBox="1"/>
            <p:nvPr/>
          </p:nvSpPr>
          <p:spPr>
            <a:xfrm>
              <a:off x="7308769" y="5308181"/>
              <a:ext cx="992440" cy="12315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900" b="0" i="0">
                  <a:solidFill>
                    <a:srgbClr val="333333">
                      <a:alpha val="100000"/>
                    </a:srgbClr>
                  </a:solidFill>
                  <a:latin typeface="&quot;trebuchet ms&quot;,verdana,arial,sans-serif"/>
                </a:rPr>
                <a:t>Standard deployment</a:t>
              </a:r>
            </a:p>
          </p:txBody>
        </p:sp>
        <p:sp>
          <p:nvSpPr>
            <p:cNvPr id="81" name="diagram:cynefin:node.default:svg-42"/>
            <p:cNvSpPr/>
            <p:nvPr/>
          </p:nvSpPr>
          <p:spPr>
            <a:xfrm>
              <a:off x="5532779" y="3950034"/>
              <a:ext cx="1123392" cy="222366"/>
            </a:xfrm>
            <a:prstGeom prst="roundRect">
              <a:avLst>
                <a:gd name="adj" fmla="val 15384"/>
              </a:avLst>
            </a:prstGeom>
            <a:solidFill>
              <a:srgbClr val="F3E5F5">
                <a:alpha val="94902"/>
              </a:srgbClr>
            </a:solidFill>
            <a:ln w="8552">
              <a:solidFill>
                <a:srgbClr val="333333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82" name="diagram:cynefin:text.default:svg-43"/>
            <p:cNvSpPr txBox="1"/>
            <p:nvPr/>
          </p:nvSpPr>
          <p:spPr>
            <a:xfrm>
              <a:off x="5630584" y="3999638"/>
              <a:ext cx="927782" cy="12315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900" b="0" i="0">
                  <a:solidFill>
                    <a:srgbClr val="333333">
                      <a:alpha val="100000"/>
                    </a:srgbClr>
                  </a:solidFill>
                  <a:latin typeface="&quot;trebuchet ms&quot;,verdana,arial,sans-serif"/>
                </a:rPr>
                <a:t>Unclassified signal</a:t>
              </a:r>
            </a:p>
          </p:txBody>
        </p:sp>
        <p:sp>
          <p:nvSpPr>
            <p:cNvPr id="83" name="diagram:cynefin:text.default:svg-44"/>
            <p:cNvSpPr txBox="1"/>
            <p:nvPr/>
          </p:nvSpPr>
          <p:spPr>
            <a:xfrm>
              <a:off x="5408645" y="932688"/>
              <a:ext cx="1371660" cy="184735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1212" b="1" i="0">
                  <a:solidFill>
                    <a:srgbClr val="131300">
                      <a:alpha val="100000"/>
                    </a:srgbClr>
                  </a:solidFill>
                  <a:latin typeface="&quot;trebuchet ms&quot;,verdana,arial,sans-serif"/>
                </a:rPr>
                <a:t>Delivery decisions</a:t>
              </a:r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66928" y="219456"/>
            <a:ext cx="8961120" cy="5029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3500" b="1">
                <a:solidFill>
                  <a:srgbClr val="17243B"/>
                </a:solidFill>
                <a:latin typeface="Aptos Display"/>
              </a:rPr>
              <a:t>Sequence Diagram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372600" y="283464"/>
            <a:ext cx="224028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1100">
                <a:solidFill>
                  <a:srgbClr val="64748B"/>
                </a:solidFill>
                <a:latin typeface="Aptos"/>
              </a:rPr>
              <a:t>sequence · Pure Python Native</a:t>
            </a:r>
          </a:p>
        </p:txBody>
      </p:sp>
      <p:grpSp>
        <p:nvGrpSpPr>
          <p:cNvPr id="26" name="diagram:sequence"/>
          <p:cNvGrpSpPr/>
          <p:nvPr/>
        </p:nvGrpSpPr>
        <p:grpSpPr>
          <a:xfrm>
            <a:off x="2174262" y="932687"/>
            <a:ext cx="7840426" cy="5394961"/>
            <a:chOff x="2174262" y="932687"/>
            <a:chExt cx="7840426" cy="5394961"/>
          </a:xfrm>
        </p:grpSpPr>
        <p:cxnSp>
          <p:nvCxnSpPr>
            <p:cNvPr id="4" name="diagram:sequence:sequence.lifeline:User:0"/>
            <p:cNvCxnSpPr/>
            <p:nvPr/>
          </p:nvCxnSpPr>
          <p:spPr>
            <a:xfrm>
              <a:off x="3107646" y="1772733"/>
              <a:ext cx="0" cy="4554915"/>
            </a:xfrm>
            <a:prstGeom prst="line">
              <a:avLst/>
            </a:prstGeom>
            <a:ln w="10370">
              <a:solidFill>
                <a:srgbClr val="9370DB">
                  <a:alpha val="100000"/>
                </a:srgb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diagram:sequence:sequence.lifeline:API:0"/>
            <p:cNvCxnSpPr/>
            <p:nvPr/>
          </p:nvCxnSpPr>
          <p:spPr>
            <a:xfrm>
              <a:off x="6094476" y="1772733"/>
              <a:ext cx="0" cy="4554915"/>
            </a:xfrm>
            <a:prstGeom prst="line">
              <a:avLst/>
            </a:prstGeom>
            <a:ln w="10370">
              <a:solidFill>
                <a:srgbClr val="9370DB">
                  <a:alpha val="100000"/>
                </a:srgb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diagram:sequence:sequence.participant:API"/>
            <p:cNvSpPr/>
            <p:nvPr/>
          </p:nvSpPr>
          <p:spPr>
            <a:xfrm>
              <a:off x="5161091" y="1026026"/>
              <a:ext cx="1866768" cy="606699"/>
            </a:xfrm>
            <a:prstGeom prst="rect">
              <a:avLst/>
            </a:prstGeom>
            <a:solidFill>
              <a:srgbClr val="ECECFF">
                <a:alpha val="100000"/>
              </a:srgbClr>
            </a:solidFill>
            <a:ln w="18149">
              <a:solidFill>
                <a:srgbClr val="9370DB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lIns="109728" rIns="109728" tIns="36576" bIns="36576"/>
            <a:lstStyle/>
            <a:p>
              <a:pPr algn="ctr"/>
              <a:r>
                <a:rPr sz="3184" b="0" i="0">
                  <a:solidFill>
                    <a:srgbClr val="1F2D4D">
                      <a:alpha val="100000"/>
                    </a:srgbClr>
                  </a:solidFill>
                  <a:latin typeface="Aptos"/>
                </a:rPr>
                <a:t>API</a:t>
              </a:r>
            </a:p>
          </p:txBody>
        </p:sp>
        <p:cxnSp>
          <p:nvCxnSpPr>
            <p:cNvPr id="6" name="diagram:sequence:sequence.lifeline:Worker:0"/>
            <p:cNvCxnSpPr/>
            <p:nvPr/>
          </p:nvCxnSpPr>
          <p:spPr>
            <a:xfrm>
              <a:off x="9081305" y="1772733"/>
              <a:ext cx="0" cy="4554915"/>
            </a:xfrm>
            <a:prstGeom prst="line">
              <a:avLst/>
            </a:prstGeom>
            <a:ln w="10370">
              <a:solidFill>
                <a:srgbClr val="9370DB">
                  <a:alpha val="100000"/>
                </a:srgb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diagram:sequence:sequence.participant:Worker"/>
            <p:cNvSpPr/>
            <p:nvPr/>
          </p:nvSpPr>
          <p:spPr>
            <a:xfrm>
              <a:off x="8147920" y="1026026"/>
              <a:ext cx="1866768" cy="606699"/>
            </a:xfrm>
            <a:prstGeom prst="rect">
              <a:avLst/>
            </a:prstGeom>
            <a:solidFill>
              <a:srgbClr val="ECECFF">
                <a:alpha val="100000"/>
              </a:srgbClr>
            </a:solidFill>
            <a:ln w="18149">
              <a:solidFill>
                <a:srgbClr val="9370DB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lIns="109728" rIns="109728" tIns="36576" bIns="36576"/>
            <a:lstStyle/>
            <a:p>
              <a:pPr algn="ctr"/>
              <a:r>
                <a:rPr sz="2449" b="0" i="0">
                  <a:solidFill>
                    <a:srgbClr val="1F2D4D">
                      <a:alpha val="100000"/>
                    </a:srgbClr>
                  </a:solidFill>
                  <a:latin typeface="Aptos"/>
                </a:rPr>
                <a:t>Worker</a:t>
              </a:r>
            </a:p>
          </p:txBody>
        </p:sp>
        <p:cxnSp>
          <p:nvCxnSpPr>
            <p:cNvPr id="7" name="diagram:sequence:sequence.message:event-0:0"/>
            <p:cNvCxnSpPr/>
            <p:nvPr/>
          </p:nvCxnSpPr>
          <p:spPr>
            <a:xfrm>
              <a:off x="3107646" y="1959410"/>
              <a:ext cx="2986830" cy="0"/>
            </a:xfrm>
            <a:prstGeom prst="line">
              <a:avLst/>
            </a:prstGeom>
            <a:ln w="18149">
              <a:solidFill>
                <a:srgbClr val="333333">
                  <a:alpha val="100000"/>
                </a:srgbClr>
              </a:solidFill>
              <a:tailEnd type="triangl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diagram:sequence:sequence.message:event-0:label"/>
            <p:cNvSpPr txBox="1"/>
            <p:nvPr/>
          </p:nvSpPr>
          <p:spPr>
            <a:xfrm>
              <a:off x="3791504" y="1575362"/>
              <a:ext cx="1619115" cy="32918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109728" rIns="109728" tIns="36576" bIns="36576" anchor="ctr">
              <a:spAutoFit/>
            </a:bodyPr>
            <a:lstStyle/>
            <a:p>
              <a:pPr algn="ctr"/>
              <a:r>
                <a:rPr sz="1224" b="0" i="0">
                  <a:solidFill>
                    <a:srgbClr val="333333">
                      <a:alpha val="100000"/>
                    </a:srgbClr>
                  </a:solidFill>
                  <a:latin typeface="Aptos"/>
                </a:rPr>
                <a:t>1. Submit request</a:t>
              </a:r>
            </a:p>
          </p:txBody>
        </p:sp>
        <p:cxnSp>
          <p:nvCxnSpPr>
            <p:cNvPr id="9" name="diagram:sequence:sequence.message:event-2:0"/>
            <p:cNvCxnSpPr/>
            <p:nvPr/>
          </p:nvCxnSpPr>
          <p:spPr>
            <a:xfrm>
              <a:off x="6094476" y="3228812"/>
              <a:ext cx="2986829" cy="0"/>
            </a:xfrm>
            <a:prstGeom prst="line">
              <a:avLst/>
            </a:prstGeom>
            <a:ln w="18149">
              <a:solidFill>
                <a:srgbClr val="333333">
                  <a:alpha val="100000"/>
                </a:srgbClr>
              </a:solidFill>
              <a:tailEnd type="triangl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diagram:sequence:sequence.message:event-2:label"/>
            <p:cNvSpPr txBox="1"/>
            <p:nvPr/>
          </p:nvSpPr>
          <p:spPr>
            <a:xfrm>
              <a:off x="7035013" y="2844764"/>
              <a:ext cx="1105754" cy="32918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109728" rIns="109728" tIns="36576" bIns="36576" anchor="ctr">
              <a:spAutoFit/>
            </a:bodyPr>
            <a:lstStyle/>
            <a:p>
              <a:pPr algn="ctr"/>
              <a:r>
                <a:rPr sz="1224" b="0" i="0">
                  <a:solidFill>
                    <a:srgbClr val="333333">
                      <a:alpha val="100000"/>
                    </a:srgbClr>
                  </a:solidFill>
                  <a:latin typeface="Aptos"/>
                </a:rPr>
                <a:t>2. Run task</a:t>
              </a:r>
            </a:p>
          </p:txBody>
        </p:sp>
        <p:cxnSp>
          <p:nvCxnSpPr>
            <p:cNvPr id="11" name="diagram:sequence:sequence.message:event-3:0"/>
            <p:cNvCxnSpPr/>
            <p:nvPr/>
          </p:nvCxnSpPr>
          <p:spPr>
            <a:xfrm flipH="1">
              <a:off x="6094476" y="3863514"/>
              <a:ext cx="2986829" cy="0"/>
            </a:xfrm>
            <a:prstGeom prst="line">
              <a:avLst/>
            </a:prstGeom>
            <a:ln w="18149">
              <a:solidFill>
                <a:srgbClr val="333333">
                  <a:alpha val="100000"/>
                </a:srgbClr>
              </a:solidFill>
              <a:prstDash val="dash"/>
              <a:tailEnd type="triangl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diagram:sequence:sequence.message:event-3:label"/>
            <p:cNvSpPr txBox="1"/>
            <p:nvPr/>
          </p:nvSpPr>
          <p:spPr>
            <a:xfrm>
              <a:off x="7120574" y="3479466"/>
              <a:ext cx="934633" cy="32918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109728" rIns="109728" tIns="36576" bIns="36576" anchor="ctr">
              <a:spAutoFit/>
            </a:bodyPr>
            <a:lstStyle/>
            <a:p>
              <a:pPr algn="ctr"/>
              <a:r>
                <a:rPr sz="1224" b="0" i="0">
                  <a:solidFill>
                    <a:srgbClr val="333333">
                      <a:alpha val="100000"/>
                    </a:srgbClr>
                  </a:solidFill>
                  <a:latin typeface="Aptos"/>
                </a:rPr>
                <a:t>3. Result</a:t>
              </a:r>
            </a:p>
          </p:txBody>
        </p:sp>
        <p:cxnSp>
          <p:nvCxnSpPr>
            <p:cNvPr id="13" name="diagram:sequence:sequence.message:event-4:0"/>
            <p:cNvCxnSpPr/>
            <p:nvPr/>
          </p:nvCxnSpPr>
          <p:spPr>
            <a:xfrm flipH="1">
              <a:off x="3107646" y="4498215"/>
              <a:ext cx="2986830" cy="0"/>
            </a:xfrm>
            <a:prstGeom prst="line">
              <a:avLst/>
            </a:prstGeom>
            <a:ln w="18149">
              <a:solidFill>
                <a:srgbClr val="333333">
                  <a:alpha val="100000"/>
                </a:srgbClr>
              </a:solidFill>
              <a:prstDash val="dash"/>
              <a:tailEnd type="triangl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diagram:sequence:sequence.message:event-4:label"/>
            <p:cNvSpPr txBox="1"/>
            <p:nvPr/>
          </p:nvSpPr>
          <p:spPr>
            <a:xfrm>
              <a:off x="4005404" y="4114167"/>
              <a:ext cx="1191314" cy="32918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109728" rIns="109728" tIns="36576" bIns="36576" anchor="ctr">
              <a:spAutoFit/>
            </a:bodyPr>
            <a:lstStyle/>
            <a:p>
              <a:pPr algn="ctr"/>
              <a:r>
                <a:rPr sz="1224" b="0" i="0">
                  <a:solidFill>
                    <a:srgbClr val="333333">
                      <a:alpha val="100000"/>
                    </a:srgbClr>
                  </a:solidFill>
                  <a:latin typeface="Aptos"/>
                </a:rPr>
                <a:t>4. Completed</a:t>
              </a:r>
            </a:p>
          </p:txBody>
        </p:sp>
        <p:sp>
          <p:nvSpPr>
            <p:cNvPr id="15" name="diagram:sequence:sequence.activation:activation-API-0"/>
            <p:cNvSpPr/>
            <p:nvPr/>
          </p:nvSpPr>
          <p:spPr>
            <a:xfrm>
              <a:off x="6019805" y="2519440"/>
              <a:ext cx="149341" cy="2725481"/>
            </a:xfrm>
            <a:prstGeom prst="rect">
              <a:avLst/>
            </a:prstGeom>
            <a:solidFill>
              <a:srgbClr val="FFFFFF">
                <a:alpha val="100000"/>
              </a:srgbClr>
            </a:solidFill>
            <a:ln w="12963">
              <a:solidFill>
                <a:srgbClr val="333333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grpSp>
          <p:nvGrpSpPr>
            <p:cNvPr id="25" name="diagram:sequence:actor:User"/>
            <p:cNvGrpSpPr/>
            <p:nvPr/>
          </p:nvGrpSpPr>
          <p:grpSpPr>
            <a:xfrm>
              <a:off x="2174262" y="932687"/>
              <a:ext cx="1866768" cy="840046"/>
              <a:chOff x="2174262" y="932687"/>
              <a:chExt cx="1866768" cy="840046"/>
            </a:xfrm>
          </p:grpSpPr>
          <p:sp>
            <p:nvSpPr>
              <p:cNvPr id="16" name="diagram:sequence:sequence.actor:User"/>
              <p:cNvSpPr/>
              <p:nvPr/>
            </p:nvSpPr>
            <p:spPr>
              <a:xfrm>
                <a:off x="2995640" y="932687"/>
                <a:ext cx="224012" cy="224012"/>
              </a:xfrm>
              <a:prstGeom prst="ellipse">
                <a:avLst/>
              </a:prstGeom>
              <a:solidFill>
                <a:srgbClr val="ECECFF">
                  <a:alpha val="100000"/>
                </a:srgbClr>
              </a:solidFill>
              <a:ln w="18149">
                <a:solidFill>
                  <a:srgbClr val="9370DB">
                    <a:alpha val="100000"/>
                  </a:srgbClr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</a:p>
            </p:txBody>
          </p:sp>
          <p:cxnSp>
            <p:nvCxnSpPr>
              <p:cNvPr id="17" name="diagram:sequence:sequence.actor:User:0"/>
              <p:cNvCxnSpPr/>
              <p:nvPr/>
            </p:nvCxnSpPr>
            <p:spPr>
              <a:xfrm>
                <a:off x="3107646" y="1156700"/>
                <a:ext cx="0" cy="261347"/>
              </a:xfrm>
              <a:prstGeom prst="line">
                <a:avLst/>
              </a:prstGeom>
              <a:ln w="18149">
                <a:solidFill>
                  <a:srgbClr val="333333">
                    <a:alpha val="100000"/>
                  </a:srgb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diagram:sequence:sequence.actor:User:0"/>
              <p:cNvCxnSpPr/>
              <p:nvPr/>
            </p:nvCxnSpPr>
            <p:spPr>
              <a:xfrm flipV="1">
                <a:off x="2892968" y="1203369"/>
                <a:ext cx="214678" cy="46669"/>
              </a:xfrm>
              <a:prstGeom prst="line">
                <a:avLst/>
              </a:prstGeom>
              <a:ln w="18149">
                <a:solidFill>
                  <a:srgbClr val="333333">
                    <a:alpha val="100000"/>
                  </a:srgb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diagram:sequence:sequence.actor:User:1"/>
              <p:cNvCxnSpPr/>
              <p:nvPr/>
            </p:nvCxnSpPr>
            <p:spPr>
              <a:xfrm>
                <a:off x="3107646" y="1203369"/>
                <a:ext cx="214679" cy="46669"/>
              </a:xfrm>
              <a:prstGeom prst="line">
                <a:avLst/>
              </a:prstGeom>
              <a:ln w="18149">
                <a:solidFill>
                  <a:srgbClr val="333333">
                    <a:alpha val="100000"/>
                  </a:srgb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diagram:sequence:sequence.actor:User:0"/>
              <p:cNvCxnSpPr/>
              <p:nvPr/>
            </p:nvCxnSpPr>
            <p:spPr>
              <a:xfrm flipH="1">
                <a:off x="2920970" y="1418047"/>
                <a:ext cx="186676" cy="158676"/>
              </a:xfrm>
              <a:prstGeom prst="line">
                <a:avLst/>
              </a:prstGeom>
              <a:ln w="18149">
                <a:solidFill>
                  <a:srgbClr val="333333">
                    <a:alpha val="100000"/>
                  </a:srgb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diagram:sequence:sequence.actor:User:0"/>
              <p:cNvCxnSpPr/>
              <p:nvPr/>
            </p:nvCxnSpPr>
            <p:spPr>
              <a:xfrm>
                <a:off x="3107646" y="1418047"/>
                <a:ext cx="186677" cy="158676"/>
              </a:xfrm>
              <a:prstGeom prst="line">
                <a:avLst/>
              </a:prstGeom>
              <a:ln w="18149">
                <a:solidFill>
                  <a:srgbClr val="333333">
                    <a:alpha val="100000"/>
                  </a:srgb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2" name="diagram:sequence:sequence.actor:User"/>
              <p:cNvSpPr txBox="1"/>
              <p:nvPr/>
            </p:nvSpPr>
            <p:spPr>
              <a:xfrm>
                <a:off x="2174262" y="1539387"/>
                <a:ext cx="1866768" cy="23334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rIns="0" tIns="0" bIns="0" anchor="ctr">
                <a:spAutoFit/>
              </a:bodyPr>
              <a:lstStyle/>
              <a:p>
                <a:pPr algn="ctr"/>
                <a:r>
                  <a:rPr sz="1224" b="0" i="0">
                    <a:solidFill>
                      <a:srgbClr val="1F2D4D">
                        <a:alpha val="100000"/>
                      </a:srgbClr>
                    </a:solidFill>
                    <a:latin typeface="Aptos"/>
                  </a:rPr>
                  <a:t>User</a:t>
                </a:r>
              </a:p>
            </p:txBody>
          </p:sp>
        </p:grpSp>
      </p:grpSp>
    </p:spTree>
  </p:cSld>
  <p:clrMapOvr>
    <a:masterClrMapping/>
  </p:clrMapOvr>
</p:sld>
</file>

<file path=ppt/slides/slide3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66928" y="219456"/>
            <a:ext cx="8961120" cy="5029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3500" b="1">
                <a:solidFill>
                  <a:srgbClr val="17243B"/>
                </a:solidFill>
                <a:latin typeface="Aptos Display"/>
              </a:rPr>
              <a:t>TreeView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372600" y="283464"/>
            <a:ext cx="224028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1100">
                <a:solidFill>
                  <a:srgbClr val="64748B"/>
                </a:solidFill>
                <a:latin typeface="Aptos"/>
              </a:rPr>
              <a:t>treeview · Official → editable shapes</a:t>
            </a:r>
          </a:p>
        </p:txBody>
      </p:sp>
      <p:grpSp>
        <p:nvGrpSpPr>
          <p:cNvPr id="26" name="diagram:treeview"/>
          <p:cNvGrpSpPr/>
          <p:nvPr/>
        </p:nvGrpSpPr>
        <p:grpSpPr>
          <a:xfrm>
            <a:off x="4704071" y="932688"/>
            <a:ext cx="2780808" cy="5394959"/>
            <a:chOff x="4704071" y="932688"/>
            <a:chExt cx="2780808" cy="5394959"/>
          </a:xfrm>
        </p:grpSpPr>
        <p:sp>
          <p:nvSpPr>
            <p:cNvPr id="4" name="diagram:treeview:text.default:svg-3"/>
            <p:cNvSpPr txBox="1"/>
            <p:nvPr/>
          </p:nvSpPr>
          <p:spPr>
            <a:xfrm>
              <a:off x="5026222" y="932688"/>
              <a:ext cx="188995" cy="41235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l"/>
              <a:r>
                <a:rPr sz="2705" b="1" i="0">
                  <a:solidFill>
                    <a:srgbClr val="000000">
                      <a:alpha val="100000"/>
                    </a:srgbClr>
                  </a:solidFill>
                  <a:latin typeface="&quot;trebuchet ms&quot;,verdana,arial,sans-serif"/>
                </a:rPr>
                <a:t>/</a:t>
              </a:r>
            </a:p>
          </p:txBody>
        </p:sp>
        <p:cxnSp>
          <p:nvCxnSpPr>
            <p:cNvPr id="5" name="diagram:treeview:edge.default:svg-4:0"/>
            <p:cNvCxnSpPr/>
            <p:nvPr/>
          </p:nvCxnSpPr>
          <p:spPr>
            <a:xfrm>
              <a:off x="4704071" y="1138864"/>
              <a:ext cx="214767" cy="0"/>
            </a:xfrm>
            <a:prstGeom prst="line">
              <a:avLst/>
            </a:prstGeom>
            <a:ln w="21476">
              <a:solidFill>
                <a:srgbClr val="000000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diagram:treeview:text.default:svg-6"/>
            <p:cNvSpPr txBox="1"/>
            <p:nvPr/>
          </p:nvSpPr>
          <p:spPr>
            <a:xfrm>
              <a:off x="5348373" y="1555513"/>
              <a:ext cx="1274859" cy="41235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l"/>
              <a:r>
                <a:rPr sz="2705" b="0" i="0">
                  <a:solidFill>
                    <a:srgbClr val="000000">
                      <a:alpha val="100000"/>
                    </a:srgbClr>
                  </a:solidFill>
                  <a:latin typeface="&quot;trebuchet ms&quot;,verdana,arial,sans-serif"/>
                </a:rPr>
                <a:t>Product</a:t>
              </a:r>
            </a:p>
          </p:txBody>
        </p:sp>
        <p:cxnSp>
          <p:nvCxnSpPr>
            <p:cNvPr id="7" name="diagram:treeview:edge.default:svg-7:0"/>
            <p:cNvCxnSpPr/>
            <p:nvPr/>
          </p:nvCxnSpPr>
          <p:spPr>
            <a:xfrm>
              <a:off x="5026222" y="1761690"/>
              <a:ext cx="214767" cy="0"/>
            </a:xfrm>
            <a:prstGeom prst="line">
              <a:avLst/>
            </a:prstGeom>
            <a:ln w="21476">
              <a:solidFill>
                <a:srgbClr val="000000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diagram:treeview:text.default:svg-9"/>
            <p:cNvSpPr txBox="1"/>
            <p:nvPr/>
          </p:nvSpPr>
          <p:spPr>
            <a:xfrm>
              <a:off x="5670524" y="2178339"/>
              <a:ext cx="1814355" cy="41235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l"/>
              <a:r>
                <a:rPr sz="2705" b="0" i="0">
                  <a:solidFill>
                    <a:srgbClr val="000000">
                      <a:alpha val="100000"/>
                    </a:srgbClr>
                  </a:solidFill>
                  <a:latin typeface="&quot;trebuchet ms&quot;,verdana,arial,sans-serif"/>
                </a:rPr>
                <a:t>Application</a:t>
              </a:r>
            </a:p>
          </p:txBody>
        </p:sp>
        <p:cxnSp>
          <p:nvCxnSpPr>
            <p:cNvPr id="9" name="diagram:treeview:edge.default:svg-10:0"/>
            <p:cNvCxnSpPr/>
            <p:nvPr/>
          </p:nvCxnSpPr>
          <p:spPr>
            <a:xfrm>
              <a:off x="5348373" y="2384516"/>
              <a:ext cx="214768" cy="0"/>
            </a:xfrm>
            <a:prstGeom prst="line">
              <a:avLst/>
            </a:prstGeom>
            <a:ln w="21476">
              <a:solidFill>
                <a:srgbClr val="000000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diagram:treeview:text.default:svg-12"/>
            <p:cNvSpPr txBox="1"/>
            <p:nvPr/>
          </p:nvSpPr>
          <p:spPr>
            <a:xfrm>
              <a:off x="5992676" y="2801165"/>
              <a:ext cx="591040" cy="41235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l"/>
              <a:r>
                <a:rPr sz="2705" b="0" i="0">
                  <a:solidFill>
                    <a:srgbClr val="000000">
                      <a:alpha val="100000"/>
                    </a:srgbClr>
                  </a:solidFill>
                  <a:latin typeface="&quot;trebuchet ms&quot;,verdana,arial,sans-serif"/>
                </a:rPr>
                <a:t>Web</a:t>
              </a:r>
            </a:p>
          </p:txBody>
        </p:sp>
        <p:cxnSp>
          <p:nvCxnSpPr>
            <p:cNvPr id="11" name="diagram:treeview:edge.default:svg-13:0"/>
            <p:cNvCxnSpPr/>
            <p:nvPr/>
          </p:nvCxnSpPr>
          <p:spPr>
            <a:xfrm>
              <a:off x="5670524" y="3007342"/>
              <a:ext cx="214768" cy="0"/>
            </a:xfrm>
            <a:prstGeom prst="line">
              <a:avLst/>
            </a:prstGeom>
            <a:ln w="21476">
              <a:solidFill>
                <a:srgbClr val="000000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diagram:treeview:text.default:svg-15"/>
            <p:cNvSpPr txBox="1"/>
            <p:nvPr/>
          </p:nvSpPr>
          <p:spPr>
            <a:xfrm>
              <a:off x="5992676" y="3423991"/>
              <a:ext cx="1013702" cy="41235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l"/>
              <a:r>
                <a:rPr sz="2705" b="0" i="0">
                  <a:solidFill>
                    <a:srgbClr val="000000">
                      <a:alpha val="100000"/>
                    </a:srgbClr>
                  </a:solidFill>
                  <a:latin typeface="&quot;trebuchet ms&quot;,verdana,arial,sans-serif"/>
                </a:rPr>
                <a:t>Mobile</a:t>
              </a:r>
            </a:p>
          </p:txBody>
        </p:sp>
        <p:cxnSp>
          <p:nvCxnSpPr>
            <p:cNvPr id="13" name="diagram:treeview:edge.default:svg-16:0"/>
            <p:cNvCxnSpPr/>
            <p:nvPr/>
          </p:nvCxnSpPr>
          <p:spPr>
            <a:xfrm>
              <a:off x="5670524" y="3630168"/>
              <a:ext cx="214768" cy="0"/>
            </a:xfrm>
            <a:prstGeom prst="line">
              <a:avLst/>
            </a:prstGeom>
            <a:ln w="21476">
              <a:solidFill>
                <a:srgbClr val="000000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diagram:treeview:edge.default:svg-17:0"/>
            <p:cNvCxnSpPr/>
            <p:nvPr/>
          </p:nvCxnSpPr>
          <p:spPr>
            <a:xfrm>
              <a:off x="5670524" y="2695929"/>
              <a:ext cx="0" cy="944977"/>
            </a:xfrm>
            <a:prstGeom prst="line">
              <a:avLst/>
            </a:prstGeom>
            <a:ln w="21476">
              <a:solidFill>
                <a:srgbClr val="000000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diagram:treeview:text.default:svg-19"/>
            <p:cNvSpPr txBox="1"/>
            <p:nvPr/>
          </p:nvSpPr>
          <p:spPr>
            <a:xfrm>
              <a:off x="5670524" y="4046816"/>
              <a:ext cx="1319531" cy="41235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l"/>
              <a:r>
                <a:rPr sz="2705" b="0" i="0">
                  <a:solidFill>
                    <a:srgbClr val="000000">
                      <a:alpha val="100000"/>
                    </a:srgbClr>
                  </a:solidFill>
                  <a:latin typeface="&quot;trebuchet ms&quot;,verdana,arial,sans-serif"/>
                </a:rPr>
                <a:t>Platform</a:t>
              </a:r>
            </a:p>
          </p:txBody>
        </p:sp>
        <p:cxnSp>
          <p:nvCxnSpPr>
            <p:cNvPr id="16" name="diagram:treeview:edge.default:svg-20:0"/>
            <p:cNvCxnSpPr/>
            <p:nvPr/>
          </p:nvCxnSpPr>
          <p:spPr>
            <a:xfrm>
              <a:off x="5348373" y="4252993"/>
              <a:ext cx="214768" cy="0"/>
            </a:xfrm>
            <a:prstGeom prst="line">
              <a:avLst/>
            </a:prstGeom>
            <a:ln w="21476">
              <a:solidFill>
                <a:srgbClr val="000000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diagram:treeview:text.default:svg-22"/>
            <p:cNvSpPr txBox="1"/>
            <p:nvPr/>
          </p:nvSpPr>
          <p:spPr>
            <a:xfrm>
              <a:off x="5992676" y="4669642"/>
              <a:ext cx="542932" cy="41235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l"/>
              <a:r>
                <a:rPr sz="2705" b="0" i="0">
                  <a:solidFill>
                    <a:srgbClr val="000000">
                      <a:alpha val="100000"/>
                    </a:srgbClr>
                  </a:solidFill>
                  <a:latin typeface="&quot;trebuchet ms&quot;,verdana,arial,sans-serif"/>
                </a:rPr>
                <a:t>API</a:t>
              </a:r>
            </a:p>
          </p:txBody>
        </p:sp>
        <p:cxnSp>
          <p:nvCxnSpPr>
            <p:cNvPr id="18" name="diagram:treeview:edge.default:svg-23:0"/>
            <p:cNvCxnSpPr/>
            <p:nvPr/>
          </p:nvCxnSpPr>
          <p:spPr>
            <a:xfrm>
              <a:off x="5670524" y="4875819"/>
              <a:ext cx="214768" cy="0"/>
            </a:xfrm>
            <a:prstGeom prst="line">
              <a:avLst/>
            </a:prstGeom>
            <a:ln w="21476">
              <a:solidFill>
                <a:srgbClr val="000000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diagram:treeview:text.default:svg-25"/>
            <p:cNvSpPr txBox="1"/>
            <p:nvPr/>
          </p:nvSpPr>
          <p:spPr>
            <a:xfrm>
              <a:off x="5992676" y="5292468"/>
              <a:ext cx="707873" cy="41235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l"/>
              <a:r>
                <a:rPr sz="2705" b="0" i="0">
                  <a:solidFill>
                    <a:srgbClr val="000000">
                      <a:alpha val="100000"/>
                    </a:srgbClr>
                  </a:solidFill>
                  <a:latin typeface="&quot;trebuchet ms&quot;,verdana,arial,sans-serif"/>
                </a:rPr>
                <a:t>Data</a:t>
              </a:r>
            </a:p>
          </p:txBody>
        </p:sp>
        <p:cxnSp>
          <p:nvCxnSpPr>
            <p:cNvPr id="20" name="diagram:treeview:edge.default:svg-26:0"/>
            <p:cNvCxnSpPr/>
            <p:nvPr/>
          </p:nvCxnSpPr>
          <p:spPr>
            <a:xfrm>
              <a:off x="5670524" y="5498645"/>
              <a:ext cx="214768" cy="0"/>
            </a:xfrm>
            <a:prstGeom prst="line">
              <a:avLst/>
            </a:prstGeom>
            <a:ln w="21476">
              <a:solidFill>
                <a:srgbClr val="000000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diagram:treeview:edge.default:svg-27:0"/>
            <p:cNvCxnSpPr/>
            <p:nvPr/>
          </p:nvCxnSpPr>
          <p:spPr>
            <a:xfrm>
              <a:off x="5670524" y="4564406"/>
              <a:ext cx="0" cy="944977"/>
            </a:xfrm>
            <a:prstGeom prst="line">
              <a:avLst/>
            </a:prstGeom>
            <a:ln w="21476">
              <a:solidFill>
                <a:srgbClr val="000000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diagram:treeview:text.default:svg-29"/>
            <p:cNvSpPr txBox="1"/>
            <p:nvPr/>
          </p:nvSpPr>
          <p:spPr>
            <a:xfrm>
              <a:off x="5670524" y="5915294"/>
              <a:ext cx="1769684" cy="41235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l"/>
              <a:r>
                <a:rPr sz="2705" b="0" i="0">
                  <a:solidFill>
                    <a:srgbClr val="000000">
                      <a:alpha val="100000"/>
                    </a:srgbClr>
                  </a:solidFill>
                  <a:latin typeface="&quot;trebuchet ms&quot;,verdana,arial,sans-serif"/>
                </a:rPr>
                <a:t>Operations</a:t>
              </a:r>
            </a:p>
          </p:txBody>
        </p:sp>
        <p:cxnSp>
          <p:nvCxnSpPr>
            <p:cNvPr id="23" name="diagram:treeview:edge.default:svg-30:0"/>
            <p:cNvCxnSpPr/>
            <p:nvPr/>
          </p:nvCxnSpPr>
          <p:spPr>
            <a:xfrm>
              <a:off x="5348373" y="6121471"/>
              <a:ext cx="214768" cy="0"/>
            </a:xfrm>
            <a:prstGeom prst="line">
              <a:avLst/>
            </a:prstGeom>
            <a:ln w="21476">
              <a:solidFill>
                <a:srgbClr val="000000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diagram:treeview:edge.default:svg-31:0"/>
            <p:cNvCxnSpPr/>
            <p:nvPr/>
          </p:nvCxnSpPr>
          <p:spPr>
            <a:xfrm>
              <a:off x="5348373" y="2073103"/>
              <a:ext cx="0" cy="4059106"/>
            </a:xfrm>
            <a:prstGeom prst="line">
              <a:avLst/>
            </a:prstGeom>
            <a:ln w="21476">
              <a:solidFill>
                <a:srgbClr val="000000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diagram:treeview:edge.default:svg-32:0"/>
            <p:cNvCxnSpPr/>
            <p:nvPr/>
          </p:nvCxnSpPr>
          <p:spPr>
            <a:xfrm>
              <a:off x="5026222" y="1450277"/>
              <a:ext cx="0" cy="322151"/>
            </a:xfrm>
            <a:prstGeom prst="line">
              <a:avLst/>
            </a:prstGeom>
            <a:ln w="21476">
              <a:solidFill>
                <a:srgbClr val="000000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>
</file>

<file path=ppt/slides/slide3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66928" y="219456"/>
            <a:ext cx="8961120" cy="5029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3500" b="1">
                <a:solidFill>
                  <a:srgbClr val="17243B"/>
                </a:solidFill>
                <a:latin typeface="Aptos Display"/>
              </a:rPr>
              <a:t>Railroad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372600" y="283464"/>
            <a:ext cx="224028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1100">
                <a:solidFill>
                  <a:srgbClr val="64748B"/>
                </a:solidFill>
                <a:latin typeface="Aptos"/>
              </a:rPr>
              <a:t>railroad · Official → editable shapes</a:t>
            </a:r>
          </a:p>
        </p:txBody>
      </p:sp>
      <p:grpSp>
        <p:nvGrpSpPr>
          <p:cNvPr id="644" name="diagram:railroad"/>
          <p:cNvGrpSpPr/>
          <p:nvPr/>
        </p:nvGrpSpPr>
        <p:grpSpPr>
          <a:xfrm>
            <a:off x="3910864" y="932688"/>
            <a:ext cx="4367223" cy="5394960"/>
            <a:chOff x="3910864" y="932688"/>
            <a:chExt cx="4367223" cy="5394960"/>
          </a:xfrm>
        </p:grpSpPr>
        <p:sp>
          <p:nvSpPr>
            <p:cNvPr id="4" name="diagram:railroad:node.default:svg-5"/>
            <p:cNvSpPr/>
            <p:nvPr/>
          </p:nvSpPr>
          <p:spPr>
            <a:xfrm>
              <a:off x="5379086" y="932688"/>
              <a:ext cx="359011" cy="469650"/>
            </a:xfrm>
            <a:prstGeom prst="roundRect">
              <a:avLst>
                <a:gd name="adj" fmla="val 33542"/>
              </a:avLst>
            </a:prstGeom>
            <a:solidFill>
              <a:srgbClr val="FFFFDE">
                <a:alpha val="100000"/>
              </a:srgbClr>
            </a:solidFill>
            <a:ln w="24084">
              <a:solidFill>
                <a:srgbClr val="EEEEBC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5" name="diagram:railroad:text.default:svg-6"/>
            <p:cNvSpPr txBox="1"/>
            <p:nvPr/>
          </p:nvSpPr>
          <p:spPr>
            <a:xfrm>
              <a:off x="5472490" y="979653"/>
              <a:ext cx="172205" cy="37572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2465" b="0" i="0">
                  <a:solidFill>
                    <a:srgbClr val="000021">
                      <a:alpha val="100000"/>
                    </a:srgbClr>
                  </a:solidFill>
                  <a:latin typeface="&quot;trebuchet ms&quot;,verdana,arial,sans-serif"/>
                </a:rPr>
                <a:t>a</a:t>
              </a:r>
            </a:p>
          </p:txBody>
        </p:sp>
        <p:cxnSp>
          <p:nvCxnSpPr>
            <p:cNvPr id="6" name="diagram:railroad:edge.default:svg-7:0"/>
            <p:cNvCxnSpPr/>
            <p:nvPr/>
          </p:nvCxnSpPr>
          <p:spPr>
            <a:xfrm flipV="1">
              <a:off x="5136170" y="1733044"/>
              <a:ext cx="10496" cy="458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diagram:railroad:edge.default:svg-7:1"/>
            <p:cNvCxnSpPr/>
            <p:nvPr/>
          </p:nvCxnSpPr>
          <p:spPr>
            <a:xfrm flipV="1">
              <a:off x="5146666" y="1731672"/>
              <a:ext cx="10415" cy="1372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diagram:railroad:edge.default:svg-7:2"/>
            <p:cNvCxnSpPr/>
            <p:nvPr/>
          </p:nvCxnSpPr>
          <p:spPr>
            <a:xfrm flipV="1">
              <a:off x="5157081" y="1729399"/>
              <a:ext cx="10257" cy="2273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diagram:railroad:edge.default:svg-7:3"/>
            <p:cNvCxnSpPr/>
            <p:nvPr/>
          </p:nvCxnSpPr>
          <p:spPr>
            <a:xfrm flipV="1">
              <a:off x="5167338" y="1726239"/>
              <a:ext cx="10019" cy="3160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diagram:railroad:edge.default:svg-7:4"/>
            <p:cNvCxnSpPr/>
            <p:nvPr/>
          </p:nvCxnSpPr>
          <p:spPr>
            <a:xfrm flipV="1">
              <a:off x="5177357" y="1722219"/>
              <a:ext cx="9706" cy="4020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diagram:railroad:edge.default:svg-7:5"/>
            <p:cNvCxnSpPr/>
            <p:nvPr/>
          </p:nvCxnSpPr>
          <p:spPr>
            <a:xfrm flipV="1">
              <a:off x="5187063" y="1717368"/>
              <a:ext cx="9319" cy="4851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diagram:railroad:edge.default:svg-7:6"/>
            <p:cNvCxnSpPr/>
            <p:nvPr/>
          </p:nvCxnSpPr>
          <p:spPr>
            <a:xfrm flipV="1">
              <a:off x="5196382" y="1711724"/>
              <a:ext cx="8860" cy="5644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diagram:railroad:edge.default:svg-7:7"/>
            <p:cNvCxnSpPr/>
            <p:nvPr/>
          </p:nvCxnSpPr>
          <p:spPr>
            <a:xfrm flipV="1">
              <a:off x="5205242" y="1705328"/>
              <a:ext cx="8335" cy="6396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diagram:railroad:edge.default:svg-7:8"/>
            <p:cNvCxnSpPr/>
            <p:nvPr/>
          </p:nvCxnSpPr>
          <p:spPr>
            <a:xfrm flipV="1">
              <a:off x="5213577" y="1698231"/>
              <a:ext cx="7745" cy="7097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diagram:railroad:edge.default:svg-7:9"/>
            <p:cNvCxnSpPr/>
            <p:nvPr/>
          </p:nvCxnSpPr>
          <p:spPr>
            <a:xfrm flipV="1">
              <a:off x="5221322" y="1690485"/>
              <a:ext cx="7098" cy="7746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diagram:railroad:edge.default:svg-7:10"/>
            <p:cNvCxnSpPr/>
            <p:nvPr/>
          </p:nvCxnSpPr>
          <p:spPr>
            <a:xfrm flipV="1">
              <a:off x="5228420" y="1682151"/>
              <a:ext cx="6395" cy="8334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diagram:railroad:edge.default:svg-7:11"/>
            <p:cNvCxnSpPr/>
            <p:nvPr/>
          </p:nvCxnSpPr>
          <p:spPr>
            <a:xfrm flipV="1">
              <a:off x="5234815" y="1673290"/>
              <a:ext cx="5645" cy="8861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diagram:railroad:edge.default:svg-7:12"/>
            <p:cNvCxnSpPr/>
            <p:nvPr/>
          </p:nvCxnSpPr>
          <p:spPr>
            <a:xfrm flipV="1">
              <a:off x="5240460" y="1663972"/>
              <a:ext cx="4851" cy="9318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diagram:railroad:edge.default:svg-7:13"/>
            <p:cNvCxnSpPr/>
            <p:nvPr/>
          </p:nvCxnSpPr>
          <p:spPr>
            <a:xfrm flipV="1">
              <a:off x="5245311" y="1654266"/>
              <a:ext cx="4020" cy="9706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diagram:railroad:edge.default:svg-7:14"/>
            <p:cNvCxnSpPr/>
            <p:nvPr/>
          </p:nvCxnSpPr>
          <p:spPr>
            <a:xfrm flipV="1">
              <a:off x="5249331" y="1644246"/>
              <a:ext cx="3159" cy="10020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diagram:railroad:edge.default:svg-7:15"/>
            <p:cNvCxnSpPr/>
            <p:nvPr/>
          </p:nvCxnSpPr>
          <p:spPr>
            <a:xfrm flipV="1">
              <a:off x="5252490" y="1633990"/>
              <a:ext cx="2274" cy="10256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diagram:railroad:edge.default:svg-7:16"/>
            <p:cNvCxnSpPr/>
            <p:nvPr/>
          </p:nvCxnSpPr>
          <p:spPr>
            <a:xfrm flipV="1">
              <a:off x="5254764" y="1623574"/>
              <a:ext cx="1371" cy="10416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diagram:railroad:edge.default:svg-7:17"/>
            <p:cNvCxnSpPr/>
            <p:nvPr/>
          </p:nvCxnSpPr>
          <p:spPr>
            <a:xfrm flipV="1">
              <a:off x="5256135" y="1613079"/>
              <a:ext cx="458" cy="10495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diagram:railroad:edge.default:svg-7:18"/>
            <p:cNvCxnSpPr/>
            <p:nvPr/>
          </p:nvCxnSpPr>
          <p:spPr>
            <a:xfrm flipV="1">
              <a:off x="5256593" y="1287936"/>
              <a:ext cx="0" cy="325143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diagram:railroad:edge.default:svg-7:19"/>
            <p:cNvCxnSpPr/>
            <p:nvPr/>
          </p:nvCxnSpPr>
          <p:spPr>
            <a:xfrm flipV="1">
              <a:off x="5256593" y="1277440"/>
              <a:ext cx="459" cy="10496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diagram:railroad:edge.default:svg-7:20"/>
            <p:cNvCxnSpPr/>
            <p:nvPr/>
          </p:nvCxnSpPr>
          <p:spPr>
            <a:xfrm flipV="1">
              <a:off x="5257052" y="1267025"/>
              <a:ext cx="1371" cy="10415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diagram:railroad:edge.default:svg-7:21"/>
            <p:cNvCxnSpPr/>
            <p:nvPr/>
          </p:nvCxnSpPr>
          <p:spPr>
            <a:xfrm flipV="1">
              <a:off x="5258423" y="1256768"/>
              <a:ext cx="2274" cy="10257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diagram:railroad:edge.default:svg-7:22"/>
            <p:cNvCxnSpPr/>
            <p:nvPr/>
          </p:nvCxnSpPr>
          <p:spPr>
            <a:xfrm flipV="1">
              <a:off x="5260697" y="1246749"/>
              <a:ext cx="3159" cy="10019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diagram:railroad:edge.default:svg-7:23"/>
            <p:cNvCxnSpPr/>
            <p:nvPr/>
          </p:nvCxnSpPr>
          <p:spPr>
            <a:xfrm flipV="1">
              <a:off x="5263856" y="1237043"/>
              <a:ext cx="4020" cy="9706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diagram:railroad:edge.default:svg-7:24"/>
            <p:cNvCxnSpPr/>
            <p:nvPr/>
          </p:nvCxnSpPr>
          <p:spPr>
            <a:xfrm flipV="1">
              <a:off x="5267876" y="1227724"/>
              <a:ext cx="4851" cy="9319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diagram:railroad:edge.default:svg-7:25"/>
            <p:cNvCxnSpPr/>
            <p:nvPr/>
          </p:nvCxnSpPr>
          <p:spPr>
            <a:xfrm flipV="1">
              <a:off x="5272727" y="1218864"/>
              <a:ext cx="5645" cy="8860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diagram:railroad:edge.default:svg-7:26"/>
            <p:cNvCxnSpPr/>
            <p:nvPr/>
          </p:nvCxnSpPr>
          <p:spPr>
            <a:xfrm flipV="1">
              <a:off x="5278372" y="1210529"/>
              <a:ext cx="6395" cy="8335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diagram:railroad:edge.default:svg-7:27"/>
            <p:cNvCxnSpPr/>
            <p:nvPr/>
          </p:nvCxnSpPr>
          <p:spPr>
            <a:xfrm flipV="1">
              <a:off x="5284767" y="1202784"/>
              <a:ext cx="7097" cy="7745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diagram:railroad:edge.default:svg-7:28"/>
            <p:cNvCxnSpPr/>
            <p:nvPr/>
          </p:nvCxnSpPr>
          <p:spPr>
            <a:xfrm flipV="1">
              <a:off x="5291864" y="1195686"/>
              <a:ext cx="7746" cy="7098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diagram:railroad:edge.default:svg-7:29"/>
            <p:cNvCxnSpPr/>
            <p:nvPr/>
          </p:nvCxnSpPr>
          <p:spPr>
            <a:xfrm flipV="1">
              <a:off x="5299610" y="1189291"/>
              <a:ext cx="8335" cy="6395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diagram:railroad:edge.default:svg-7:30"/>
            <p:cNvCxnSpPr/>
            <p:nvPr/>
          </p:nvCxnSpPr>
          <p:spPr>
            <a:xfrm flipV="1">
              <a:off x="5307945" y="1183646"/>
              <a:ext cx="8860" cy="5645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diagram:railroad:edge.default:svg-7:31"/>
            <p:cNvCxnSpPr/>
            <p:nvPr/>
          </p:nvCxnSpPr>
          <p:spPr>
            <a:xfrm flipV="1">
              <a:off x="5316805" y="1178795"/>
              <a:ext cx="9319" cy="4851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diagram:railroad:edge.default:svg-7:32"/>
            <p:cNvCxnSpPr/>
            <p:nvPr/>
          </p:nvCxnSpPr>
          <p:spPr>
            <a:xfrm flipV="1">
              <a:off x="5326124" y="1174775"/>
              <a:ext cx="9705" cy="4020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diagram:railroad:edge.default:svg-7:33"/>
            <p:cNvCxnSpPr/>
            <p:nvPr/>
          </p:nvCxnSpPr>
          <p:spPr>
            <a:xfrm flipV="1">
              <a:off x="5335829" y="1171616"/>
              <a:ext cx="10020" cy="3159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diagram:railroad:edge.default:svg-7:34"/>
            <p:cNvCxnSpPr/>
            <p:nvPr/>
          </p:nvCxnSpPr>
          <p:spPr>
            <a:xfrm flipV="1">
              <a:off x="5345849" y="1169342"/>
              <a:ext cx="10256" cy="2274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diagram:railroad:edge.default:svg-7:35"/>
            <p:cNvCxnSpPr/>
            <p:nvPr/>
          </p:nvCxnSpPr>
          <p:spPr>
            <a:xfrm flipV="1">
              <a:off x="5356105" y="1167971"/>
              <a:ext cx="10416" cy="1371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diagram:railroad:edge.default:svg-7:36"/>
            <p:cNvCxnSpPr/>
            <p:nvPr/>
          </p:nvCxnSpPr>
          <p:spPr>
            <a:xfrm flipV="1">
              <a:off x="5366521" y="1167513"/>
              <a:ext cx="10496" cy="458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diagram:railroad:edge.default:svg-7:37"/>
            <p:cNvCxnSpPr/>
            <p:nvPr/>
          </p:nvCxnSpPr>
          <p:spPr>
            <a:xfrm>
              <a:off x="5377017" y="1167513"/>
              <a:ext cx="2069" cy="0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diagram:railroad:edge.default:svg-8:0"/>
            <p:cNvCxnSpPr/>
            <p:nvPr/>
          </p:nvCxnSpPr>
          <p:spPr>
            <a:xfrm>
              <a:off x="5738098" y="1167513"/>
              <a:ext cx="2070" cy="0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diagram:railroad:edge.default:svg-8:1"/>
            <p:cNvCxnSpPr/>
            <p:nvPr/>
          </p:nvCxnSpPr>
          <p:spPr>
            <a:xfrm>
              <a:off x="5740168" y="1167513"/>
              <a:ext cx="10495" cy="458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diagram:railroad:edge.default:svg-8:2"/>
            <p:cNvCxnSpPr/>
            <p:nvPr/>
          </p:nvCxnSpPr>
          <p:spPr>
            <a:xfrm>
              <a:off x="5750663" y="1167971"/>
              <a:ext cx="10416" cy="1371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diagram:railroad:edge.default:svg-8:3"/>
            <p:cNvCxnSpPr/>
            <p:nvPr/>
          </p:nvCxnSpPr>
          <p:spPr>
            <a:xfrm>
              <a:off x="5761079" y="1169342"/>
              <a:ext cx="10257" cy="2274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diagram:railroad:edge.default:svg-8:4"/>
            <p:cNvCxnSpPr/>
            <p:nvPr/>
          </p:nvCxnSpPr>
          <p:spPr>
            <a:xfrm>
              <a:off x="5771336" y="1171616"/>
              <a:ext cx="10019" cy="3159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diagram:railroad:edge.default:svg-8:5"/>
            <p:cNvCxnSpPr/>
            <p:nvPr/>
          </p:nvCxnSpPr>
          <p:spPr>
            <a:xfrm>
              <a:off x="5781355" y="1174775"/>
              <a:ext cx="9706" cy="4020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diagram:railroad:edge.default:svg-8:6"/>
            <p:cNvCxnSpPr/>
            <p:nvPr/>
          </p:nvCxnSpPr>
          <p:spPr>
            <a:xfrm>
              <a:off x="5791061" y="1178795"/>
              <a:ext cx="9318" cy="4851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diagram:railroad:edge.default:svg-8:7"/>
            <p:cNvCxnSpPr/>
            <p:nvPr/>
          </p:nvCxnSpPr>
          <p:spPr>
            <a:xfrm>
              <a:off x="5800379" y="1183646"/>
              <a:ext cx="8861" cy="5645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diagram:railroad:edge.default:svg-8:8"/>
            <p:cNvCxnSpPr/>
            <p:nvPr/>
          </p:nvCxnSpPr>
          <p:spPr>
            <a:xfrm>
              <a:off x="5809240" y="1189291"/>
              <a:ext cx="8334" cy="6395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diagram:railroad:edge.default:svg-8:9"/>
            <p:cNvCxnSpPr/>
            <p:nvPr/>
          </p:nvCxnSpPr>
          <p:spPr>
            <a:xfrm>
              <a:off x="5817574" y="1195686"/>
              <a:ext cx="7746" cy="7098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diagram:railroad:edge.default:svg-8:10"/>
            <p:cNvCxnSpPr/>
            <p:nvPr/>
          </p:nvCxnSpPr>
          <p:spPr>
            <a:xfrm>
              <a:off x="5825320" y="1202784"/>
              <a:ext cx="7097" cy="7745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diagram:railroad:edge.default:svg-8:11"/>
            <p:cNvCxnSpPr/>
            <p:nvPr/>
          </p:nvCxnSpPr>
          <p:spPr>
            <a:xfrm>
              <a:off x="5832417" y="1210529"/>
              <a:ext cx="6396" cy="8335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diagram:railroad:edge.default:svg-8:12"/>
            <p:cNvCxnSpPr/>
            <p:nvPr/>
          </p:nvCxnSpPr>
          <p:spPr>
            <a:xfrm>
              <a:off x="5838813" y="1218864"/>
              <a:ext cx="5644" cy="8860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diagram:railroad:edge.default:svg-8:13"/>
            <p:cNvCxnSpPr/>
            <p:nvPr/>
          </p:nvCxnSpPr>
          <p:spPr>
            <a:xfrm>
              <a:off x="5844457" y="1227724"/>
              <a:ext cx="4851" cy="9319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diagram:railroad:edge.default:svg-8:14"/>
            <p:cNvCxnSpPr/>
            <p:nvPr/>
          </p:nvCxnSpPr>
          <p:spPr>
            <a:xfrm>
              <a:off x="5849308" y="1237043"/>
              <a:ext cx="4021" cy="9706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diagram:railroad:edge.default:svg-8:15"/>
            <p:cNvCxnSpPr/>
            <p:nvPr/>
          </p:nvCxnSpPr>
          <p:spPr>
            <a:xfrm>
              <a:off x="5853329" y="1246749"/>
              <a:ext cx="3159" cy="10019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diagram:railroad:edge.default:svg-8:16"/>
            <p:cNvCxnSpPr/>
            <p:nvPr/>
          </p:nvCxnSpPr>
          <p:spPr>
            <a:xfrm>
              <a:off x="5856488" y="1256768"/>
              <a:ext cx="2274" cy="10257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diagram:railroad:edge.default:svg-8:17"/>
            <p:cNvCxnSpPr/>
            <p:nvPr/>
          </p:nvCxnSpPr>
          <p:spPr>
            <a:xfrm>
              <a:off x="5858762" y="1267025"/>
              <a:ext cx="1371" cy="10415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diagram:railroad:edge.default:svg-8:18"/>
            <p:cNvCxnSpPr/>
            <p:nvPr/>
          </p:nvCxnSpPr>
          <p:spPr>
            <a:xfrm>
              <a:off x="5860133" y="1277440"/>
              <a:ext cx="458" cy="10496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diagram:railroad:edge.default:svg-8:19"/>
            <p:cNvCxnSpPr/>
            <p:nvPr/>
          </p:nvCxnSpPr>
          <p:spPr>
            <a:xfrm>
              <a:off x="5860591" y="1287936"/>
              <a:ext cx="0" cy="325143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diagram:railroad:edge.default:svg-8:20"/>
            <p:cNvCxnSpPr/>
            <p:nvPr/>
          </p:nvCxnSpPr>
          <p:spPr>
            <a:xfrm>
              <a:off x="5860591" y="1613079"/>
              <a:ext cx="458" cy="10495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diagram:railroad:edge.default:svg-8:21"/>
            <p:cNvCxnSpPr/>
            <p:nvPr/>
          </p:nvCxnSpPr>
          <p:spPr>
            <a:xfrm>
              <a:off x="5861049" y="1623574"/>
              <a:ext cx="1372" cy="10416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diagram:railroad:edge.default:svg-8:22"/>
            <p:cNvCxnSpPr/>
            <p:nvPr/>
          </p:nvCxnSpPr>
          <p:spPr>
            <a:xfrm>
              <a:off x="5862421" y="1633990"/>
              <a:ext cx="2273" cy="10256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diagram:railroad:edge.default:svg-8:23"/>
            <p:cNvCxnSpPr/>
            <p:nvPr/>
          </p:nvCxnSpPr>
          <p:spPr>
            <a:xfrm>
              <a:off x="5864694" y="1644246"/>
              <a:ext cx="3159" cy="10020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diagram:railroad:edge.default:svg-8:24"/>
            <p:cNvCxnSpPr/>
            <p:nvPr/>
          </p:nvCxnSpPr>
          <p:spPr>
            <a:xfrm>
              <a:off x="5867853" y="1654266"/>
              <a:ext cx="4021" cy="9706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diagram:railroad:edge.default:svg-8:25"/>
            <p:cNvCxnSpPr/>
            <p:nvPr/>
          </p:nvCxnSpPr>
          <p:spPr>
            <a:xfrm>
              <a:off x="5871874" y="1663972"/>
              <a:ext cx="4851" cy="9318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diagram:railroad:edge.default:svg-8:26"/>
            <p:cNvCxnSpPr/>
            <p:nvPr/>
          </p:nvCxnSpPr>
          <p:spPr>
            <a:xfrm>
              <a:off x="5876725" y="1673290"/>
              <a:ext cx="5644" cy="8861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diagram:railroad:edge.default:svg-8:27"/>
            <p:cNvCxnSpPr/>
            <p:nvPr/>
          </p:nvCxnSpPr>
          <p:spPr>
            <a:xfrm>
              <a:off x="5882369" y="1682151"/>
              <a:ext cx="6396" cy="8334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diagram:railroad:edge.default:svg-8:28"/>
            <p:cNvCxnSpPr/>
            <p:nvPr/>
          </p:nvCxnSpPr>
          <p:spPr>
            <a:xfrm>
              <a:off x="5888765" y="1690485"/>
              <a:ext cx="7097" cy="7746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diagram:railroad:edge.default:svg-8:29"/>
            <p:cNvCxnSpPr/>
            <p:nvPr/>
          </p:nvCxnSpPr>
          <p:spPr>
            <a:xfrm>
              <a:off x="5895862" y="1698231"/>
              <a:ext cx="7746" cy="7097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diagram:railroad:edge.default:svg-8:30"/>
            <p:cNvCxnSpPr/>
            <p:nvPr/>
          </p:nvCxnSpPr>
          <p:spPr>
            <a:xfrm>
              <a:off x="5903608" y="1705328"/>
              <a:ext cx="8334" cy="6396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diagram:railroad:edge.default:svg-8:31"/>
            <p:cNvCxnSpPr/>
            <p:nvPr/>
          </p:nvCxnSpPr>
          <p:spPr>
            <a:xfrm>
              <a:off x="5911942" y="1711724"/>
              <a:ext cx="8861" cy="5644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diagram:railroad:edge.default:svg-8:32"/>
            <p:cNvCxnSpPr/>
            <p:nvPr/>
          </p:nvCxnSpPr>
          <p:spPr>
            <a:xfrm>
              <a:off x="5920803" y="1717368"/>
              <a:ext cx="9318" cy="4851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diagram:railroad:edge.default:svg-8:33"/>
            <p:cNvCxnSpPr/>
            <p:nvPr/>
          </p:nvCxnSpPr>
          <p:spPr>
            <a:xfrm>
              <a:off x="5930121" y="1722219"/>
              <a:ext cx="9706" cy="4020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diagram:railroad:edge.default:svg-8:34"/>
            <p:cNvCxnSpPr/>
            <p:nvPr/>
          </p:nvCxnSpPr>
          <p:spPr>
            <a:xfrm>
              <a:off x="5939827" y="1726239"/>
              <a:ext cx="10019" cy="3160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diagram:railroad:edge.default:svg-8:35"/>
            <p:cNvCxnSpPr/>
            <p:nvPr/>
          </p:nvCxnSpPr>
          <p:spPr>
            <a:xfrm>
              <a:off x="5949846" y="1729399"/>
              <a:ext cx="10257" cy="2273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diagram:railroad:edge.default:svg-8:36"/>
            <p:cNvCxnSpPr/>
            <p:nvPr/>
          </p:nvCxnSpPr>
          <p:spPr>
            <a:xfrm>
              <a:off x="5960103" y="1731672"/>
              <a:ext cx="10416" cy="1372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diagram:railroad:edge.default:svg-8:37"/>
            <p:cNvCxnSpPr/>
            <p:nvPr/>
          </p:nvCxnSpPr>
          <p:spPr>
            <a:xfrm>
              <a:off x="5970519" y="1733044"/>
              <a:ext cx="10495" cy="458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2" name="diagram:railroad:node.default:svg-10"/>
            <p:cNvSpPr/>
            <p:nvPr/>
          </p:nvSpPr>
          <p:spPr>
            <a:xfrm>
              <a:off x="5377017" y="1498677"/>
              <a:ext cx="363151" cy="469650"/>
            </a:xfrm>
            <a:prstGeom prst="roundRect">
              <a:avLst>
                <a:gd name="adj" fmla="val 33160"/>
              </a:avLst>
            </a:prstGeom>
            <a:solidFill>
              <a:srgbClr val="FFFFDE">
                <a:alpha val="100000"/>
              </a:srgbClr>
            </a:solidFill>
            <a:ln w="24084">
              <a:solidFill>
                <a:srgbClr val="EEEEBC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83" name="diagram:railroad:text.default:svg-11"/>
            <p:cNvSpPr txBox="1"/>
            <p:nvPr/>
          </p:nvSpPr>
          <p:spPr>
            <a:xfrm>
              <a:off x="5472490" y="1545642"/>
              <a:ext cx="172205" cy="37572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2465" b="0" i="0">
                  <a:solidFill>
                    <a:srgbClr val="000021">
                      <a:alpha val="100000"/>
                    </a:srgbClr>
                  </a:solidFill>
                  <a:latin typeface="&quot;trebuchet ms&quot;,verdana,arial,sans-serif"/>
                </a:rPr>
                <a:t>b</a:t>
              </a:r>
            </a:p>
          </p:txBody>
        </p:sp>
        <p:cxnSp>
          <p:nvCxnSpPr>
            <p:cNvPr id="84" name="diagram:railroad:edge.default:svg-12:0"/>
            <p:cNvCxnSpPr/>
            <p:nvPr/>
          </p:nvCxnSpPr>
          <p:spPr>
            <a:xfrm>
              <a:off x="5136170" y="1733502"/>
              <a:ext cx="240847" cy="0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diagram:railroad:edge.default:svg-13:0"/>
            <p:cNvCxnSpPr/>
            <p:nvPr/>
          </p:nvCxnSpPr>
          <p:spPr>
            <a:xfrm>
              <a:off x="5740168" y="1733502"/>
              <a:ext cx="240846" cy="0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6" name="diagram:railroad:node.default:svg-15"/>
            <p:cNvSpPr/>
            <p:nvPr/>
          </p:nvSpPr>
          <p:spPr>
            <a:xfrm>
              <a:off x="5385202" y="2064666"/>
              <a:ext cx="346781" cy="469650"/>
            </a:xfrm>
            <a:prstGeom prst="roundRect">
              <a:avLst>
                <a:gd name="adj" fmla="val 34725"/>
              </a:avLst>
            </a:prstGeom>
            <a:solidFill>
              <a:srgbClr val="FFFFDE">
                <a:alpha val="100000"/>
              </a:srgbClr>
            </a:solidFill>
            <a:ln w="24084">
              <a:solidFill>
                <a:srgbClr val="EEEEBC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87" name="diagram:railroad:text.default:svg-16"/>
            <p:cNvSpPr txBox="1"/>
            <p:nvPr/>
          </p:nvSpPr>
          <p:spPr>
            <a:xfrm>
              <a:off x="5472490" y="2111631"/>
              <a:ext cx="172205" cy="37572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2465" b="0" i="0">
                  <a:solidFill>
                    <a:srgbClr val="000021">
                      <a:alpha val="100000"/>
                    </a:srgbClr>
                  </a:solidFill>
                  <a:latin typeface="&quot;trebuchet ms&quot;,verdana,arial,sans-serif"/>
                </a:rPr>
                <a:t>c</a:t>
              </a:r>
            </a:p>
          </p:txBody>
        </p:sp>
        <p:cxnSp>
          <p:nvCxnSpPr>
            <p:cNvPr id="88" name="diagram:railroad:edge.default:svg-17:0"/>
            <p:cNvCxnSpPr/>
            <p:nvPr/>
          </p:nvCxnSpPr>
          <p:spPr>
            <a:xfrm>
              <a:off x="5136170" y="1733502"/>
              <a:ext cx="10496" cy="458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diagram:railroad:edge.default:svg-17:1"/>
            <p:cNvCxnSpPr/>
            <p:nvPr/>
          </p:nvCxnSpPr>
          <p:spPr>
            <a:xfrm>
              <a:off x="5146666" y="1733960"/>
              <a:ext cx="10415" cy="1371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diagram:railroad:edge.default:svg-17:2"/>
            <p:cNvCxnSpPr/>
            <p:nvPr/>
          </p:nvCxnSpPr>
          <p:spPr>
            <a:xfrm>
              <a:off x="5157081" y="1735331"/>
              <a:ext cx="10257" cy="2274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diagram:railroad:edge.default:svg-17:3"/>
            <p:cNvCxnSpPr/>
            <p:nvPr/>
          </p:nvCxnSpPr>
          <p:spPr>
            <a:xfrm>
              <a:off x="5167338" y="1737605"/>
              <a:ext cx="10019" cy="3159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diagram:railroad:edge.default:svg-17:4"/>
            <p:cNvCxnSpPr/>
            <p:nvPr/>
          </p:nvCxnSpPr>
          <p:spPr>
            <a:xfrm>
              <a:off x="5177357" y="1740764"/>
              <a:ext cx="9706" cy="4021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diagram:railroad:edge.default:svg-17:5"/>
            <p:cNvCxnSpPr/>
            <p:nvPr/>
          </p:nvCxnSpPr>
          <p:spPr>
            <a:xfrm>
              <a:off x="5187063" y="1744785"/>
              <a:ext cx="9319" cy="4851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diagram:railroad:edge.default:svg-17:6"/>
            <p:cNvCxnSpPr/>
            <p:nvPr/>
          </p:nvCxnSpPr>
          <p:spPr>
            <a:xfrm>
              <a:off x="5196382" y="1749636"/>
              <a:ext cx="8860" cy="5644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diagram:railroad:edge.default:svg-17:7"/>
            <p:cNvCxnSpPr/>
            <p:nvPr/>
          </p:nvCxnSpPr>
          <p:spPr>
            <a:xfrm>
              <a:off x="5205242" y="1755280"/>
              <a:ext cx="8335" cy="6396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diagram:railroad:edge.default:svg-17:8"/>
            <p:cNvCxnSpPr/>
            <p:nvPr/>
          </p:nvCxnSpPr>
          <p:spPr>
            <a:xfrm>
              <a:off x="5213577" y="1761676"/>
              <a:ext cx="7745" cy="7097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diagram:railroad:edge.default:svg-17:9"/>
            <p:cNvCxnSpPr/>
            <p:nvPr/>
          </p:nvCxnSpPr>
          <p:spPr>
            <a:xfrm>
              <a:off x="5221322" y="1768773"/>
              <a:ext cx="7098" cy="7746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diagram:railroad:edge.default:svg-17:10"/>
            <p:cNvCxnSpPr/>
            <p:nvPr/>
          </p:nvCxnSpPr>
          <p:spPr>
            <a:xfrm>
              <a:off x="5228420" y="1776519"/>
              <a:ext cx="6395" cy="8334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diagram:railroad:edge.default:svg-17:11"/>
            <p:cNvCxnSpPr/>
            <p:nvPr/>
          </p:nvCxnSpPr>
          <p:spPr>
            <a:xfrm>
              <a:off x="5234815" y="1784853"/>
              <a:ext cx="5645" cy="8860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diagram:railroad:edge.default:svg-17:12"/>
            <p:cNvCxnSpPr/>
            <p:nvPr/>
          </p:nvCxnSpPr>
          <p:spPr>
            <a:xfrm>
              <a:off x="5240460" y="1793713"/>
              <a:ext cx="4851" cy="9319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diagram:railroad:edge.default:svg-17:13"/>
            <p:cNvCxnSpPr/>
            <p:nvPr/>
          </p:nvCxnSpPr>
          <p:spPr>
            <a:xfrm>
              <a:off x="5245311" y="1803032"/>
              <a:ext cx="4020" cy="9706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diagram:railroad:edge.default:svg-17:14"/>
            <p:cNvCxnSpPr/>
            <p:nvPr/>
          </p:nvCxnSpPr>
          <p:spPr>
            <a:xfrm>
              <a:off x="5249331" y="1812738"/>
              <a:ext cx="3159" cy="10019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diagram:railroad:edge.default:svg-17:15"/>
            <p:cNvCxnSpPr/>
            <p:nvPr/>
          </p:nvCxnSpPr>
          <p:spPr>
            <a:xfrm>
              <a:off x="5252490" y="1822757"/>
              <a:ext cx="2274" cy="10257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diagram:railroad:edge.default:svg-17:16"/>
            <p:cNvCxnSpPr/>
            <p:nvPr/>
          </p:nvCxnSpPr>
          <p:spPr>
            <a:xfrm>
              <a:off x="5254764" y="1833014"/>
              <a:ext cx="1371" cy="10416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diagram:railroad:edge.default:svg-17:17"/>
            <p:cNvCxnSpPr/>
            <p:nvPr/>
          </p:nvCxnSpPr>
          <p:spPr>
            <a:xfrm>
              <a:off x="5256135" y="1843430"/>
              <a:ext cx="458" cy="10495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diagram:railroad:edge.default:svg-17:18"/>
            <p:cNvCxnSpPr/>
            <p:nvPr/>
          </p:nvCxnSpPr>
          <p:spPr>
            <a:xfrm>
              <a:off x="5256593" y="1853925"/>
              <a:ext cx="0" cy="325143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diagram:railroad:edge.default:svg-17:19"/>
            <p:cNvCxnSpPr/>
            <p:nvPr/>
          </p:nvCxnSpPr>
          <p:spPr>
            <a:xfrm>
              <a:off x="5256593" y="2179068"/>
              <a:ext cx="459" cy="10495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diagram:railroad:edge.default:svg-17:20"/>
            <p:cNvCxnSpPr/>
            <p:nvPr/>
          </p:nvCxnSpPr>
          <p:spPr>
            <a:xfrm>
              <a:off x="5257052" y="2189563"/>
              <a:ext cx="1371" cy="10416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diagram:railroad:edge.default:svg-17:21"/>
            <p:cNvCxnSpPr/>
            <p:nvPr/>
          </p:nvCxnSpPr>
          <p:spPr>
            <a:xfrm>
              <a:off x="5258423" y="2199979"/>
              <a:ext cx="2274" cy="10257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diagram:railroad:edge.default:svg-17:22"/>
            <p:cNvCxnSpPr/>
            <p:nvPr/>
          </p:nvCxnSpPr>
          <p:spPr>
            <a:xfrm>
              <a:off x="5260697" y="2210236"/>
              <a:ext cx="3159" cy="10019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diagram:railroad:edge.default:svg-17:23"/>
            <p:cNvCxnSpPr/>
            <p:nvPr/>
          </p:nvCxnSpPr>
          <p:spPr>
            <a:xfrm>
              <a:off x="5263856" y="2220255"/>
              <a:ext cx="4020" cy="9706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diagram:railroad:edge.default:svg-17:24"/>
            <p:cNvCxnSpPr/>
            <p:nvPr/>
          </p:nvCxnSpPr>
          <p:spPr>
            <a:xfrm>
              <a:off x="5267876" y="2229961"/>
              <a:ext cx="4851" cy="9318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diagram:railroad:edge.default:svg-17:25"/>
            <p:cNvCxnSpPr/>
            <p:nvPr/>
          </p:nvCxnSpPr>
          <p:spPr>
            <a:xfrm>
              <a:off x="5272727" y="2239279"/>
              <a:ext cx="5645" cy="8861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diagram:railroad:edge.default:svg-17:26"/>
            <p:cNvCxnSpPr/>
            <p:nvPr/>
          </p:nvCxnSpPr>
          <p:spPr>
            <a:xfrm>
              <a:off x="5278372" y="2248140"/>
              <a:ext cx="6395" cy="8334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diagram:railroad:edge.default:svg-17:27"/>
            <p:cNvCxnSpPr/>
            <p:nvPr/>
          </p:nvCxnSpPr>
          <p:spPr>
            <a:xfrm>
              <a:off x="5284767" y="2256474"/>
              <a:ext cx="7097" cy="7746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diagram:railroad:edge.default:svg-17:28"/>
            <p:cNvCxnSpPr/>
            <p:nvPr/>
          </p:nvCxnSpPr>
          <p:spPr>
            <a:xfrm>
              <a:off x="5291864" y="2264220"/>
              <a:ext cx="7746" cy="7097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diagram:railroad:edge.default:svg-17:29"/>
            <p:cNvCxnSpPr/>
            <p:nvPr/>
          </p:nvCxnSpPr>
          <p:spPr>
            <a:xfrm>
              <a:off x="5299610" y="2271317"/>
              <a:ext cx="8335" cy="6396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diagram:railroad:edge.default:svg-17:30"/>
            <p:cNvCxnSpPr/>
            <p:nvPr/>
          </p:nvCxnSpPr>
          <p:spPr>
            <a:xfrm>
              <a:off x="5307945" y="2277713"/>
              <a:ext cx="8860" cy="5644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diagram:railroad:edge.default:svg-17:31"/>
            <p:cNvCxnSpPr/>
            <p:nvPr/>
          </p:nvCxnSpPr>
          <p:spPr>
            <a:xfrm>
              <a:off x="5316805" y="2283357"/>
              <a:ext cx="9319" cy="4851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diagram:railroad:edge.default:svg-17:32"/>
            <p:cNvCxnSpPr/>
            <p:nvPr/>
          </p:nvCxnSpPr>
          <p:spPr>
            <a:xfrm>
              <a:off x="5326124" y="2288208"/>
              <a:ext cx="9705" cy="4021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diagram:railroad:edge.default:svg-17:33"/>
            <p:cNvCxnSpPr/>
            <p:nvPr/>
          </p:nvCxnSpPr>
          <p:spPr>
            <a:xfrm>
              <a:off x="5335829" y="2292229"/>
              <a:ext cx="10020" cy="3159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" name="diagram:railroad:edge.default:svg-17:34"/>
            <p:cNvCxnSpPr/>
            <p:nvPr/>
          </p:nvCxnSpPr>
          <p:spPr>
            <a:xfrm>
              <a:off x="5345849" y="2295388"/>
              <a:ext cx="10256" cy="2273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diagram:railroad:edge.default:svg-17:35"/>
            <p:cNvCxnSpPr/>
            <p:nvPr/>
          </p:nvCxnSpPr>
          <p:spPr>
            <a:xfrm>
              <a:off x="5356105" y="2297661"/>
              <a:ext cx="10416" cy="1372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" name="diagram:railroad:edge.default:svg-17:36"/>
            <p:cNvCxnSpPr/>
            <p:nvPr/>
          </p:nvCxnSpPr>
          <p:spPr>
            <a:xfrm>
              <a:off x="5366521" y="2299033"/>
              <a:ext cx="10496" cy="458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diagram:railroad:edge.default:svg-17:37"/>
            <p:cNvCxnSpPr/>
            <p:nvPr/>
          </p:nvCxnSpPr>
          <p:spPr>
            <a:xfrm>
              <a:off x="5377017" y="2299491"/>
              <a:ext cx="8185" cy="0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" name="diagram:railroad:edge.default:svg-18:0"/>
            <p:cNvCxnSpPr/>
            <p:nvPr/>
          </p:nvCxnSpPr>
          <p:spPr>
            <a:xfrm>
              <a:off x="5731983" y="2299491"/>
              <a:ext cx="8185" cy="0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" name="diagram:railroad:edge.default:svg-18:1"/>
            <p:cNvCxnSpPr/>
            <p:nvPr/>
          </p:nvCxnSpPr>
          <p:spPr>
            <a:xfrm flipV="1">
              <a:off x="5740168" y="2299033"/>
              <a:ext cx="10495" cy="458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" name="diagram:railroad:edge.default:svg-18:2"/>
            <p:cNvCxnSpPr/>
            <p:nvPr/>
          </p:nvCxnSpPr>
          <p:spPr>
            <a:xfrm flipV="1">
              <a:off x="5750663" y="2297661"/>
              <a:ext cx="10416" cy="1372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9" name="diagram:railroad:edge.default:svg-18:3"/>
            <p:cNvCxnSpPr/>
            <p:nvPr/>
          </p:nvCxnSpPr>
          <p:spPr>
            <a:xfrm flipV="1">
              <a:off x="5761079" y="2295388"/>
              <a:ext cx="10257" cy="2273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0" name="diagram:railroad:edge.default:svg-18:4"/>
            <p:cNvCxnSpPr/>
            <p:nvPr/>
          </p:nvCxnSpPr>
          <p:spPr>
            <a:xfrm flipV="1">
              <a:off x="5771336" y="2292229"/>
              <a:ext cx="10019" cy="3159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1" name="diagram:railroad:edge.default:svg-18:5"/>
            <p:cNvCxnSpPr/>
            <p:nvPr/>
          </p:nvCxnSpPr>
          <p:spPr>
            <a:xfrm flipV="1">
              <a:off x="5781355" y="2288208"/>
              <a:ext cx="9706" cy="4021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2" name="diagram:railroad:edge.default:svg-18:6"/>
            <p:cNvCxnSpPr/>
            <p:nvPr/>
          </p:nvCxnSpPr>
          <p:spPr>
            <a:xfrm flipV="1">
              <a:off x="5791061" y="2283357"/>
              <a:ext cx="9318" cy="4851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3" name="diagram:railroad:edge.default:svg-18:7"/>
            <p:cNvCxnSpPr/>
            <p:nvPr/>
          </p:nvCxnSpPr>
          <p:spPr>
            <a:xfrm flipV="1">
              <a:off x="5800379" y="2277713"/>
              <a:ext cx="8861" cy="5644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4" name="diagram:railroad:edge.default:svg-18:8"/>
            <p:cNvCxnSpPr/>
            <p:nvPr/>
          </p:nvCxnSpPr>
          <p:spPr>
            <a:xfrm flipV="1">
              <a:off x="5809240" y="2271317"/>
              <a:ext cx="8334" cy="6396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5" name="diagram:railroad:edge.default:svg-18:9"/>
            <p:cNvCxnSpPr/>
            <p:nvPr/>
          </p:nvCxnSpPr>
          <p:spPr>
            <a:xfrm flipV="1">
              <a:off x="5817574" y="2264220"/>
              <a:ext cx="7746" cy="7097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6" name="diagram:railroad:edge.default:svg-18:10"/>
            <p:cNvCxnSpPr/>
            <p:nvPr/>
          </p:nvCxnSpPr>
          <p:spPr>
            <a:xfrm flipV="1">
              <a:off x="5825320" y="2256474"/>
              <a:ext cx="7097" cy="7746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7" name="diagram:railroad:edge.default:svg-18:11"/>
            <p:cNvCxnSpPr/>
            <p:nvPr/>
          </p:nvCxnSpPr>
          <p:spPr>
            <a:xfrm flipV="1">
              <a:off x="5832417" y="2248140"/>
              <a:ext cx="6396" cy="8334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8" name="diagram:railroad:edge.default:svg-18:12"/>
            <p:cNvCxnSpPr/>
            <p:nvPr/>
          </p:nvCxnSpPr>
          <p:spPr>
            <a:xfrm flipV="1">
              <a:off x="5838813" y="2239279"/>
              <a:ext cx="5644" cy="8861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9" name="diagram:railroad:edge.default:svg-18:13"/>
            <p:cNvCxnSpPr/>
            <p:nvPr/>
          </p:nvCxnSpPr>
          <p:spPr>
            <a:xfrm flipV="1">
              <a:off x="5844457" y="2229961"/>
              <a:ext cx="4851" cy="9318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0" name="diagram:railroad:edge.default:svg-18:14"/>
            <p:cNvCxnSpPr/>
            <p:nvPr/>
          </p:nvCxnSpPr>
          <p:spPr>
            <a:xfrm flipV="1">
              <a:off x="5849308" y="2220255"/>
              <a:ext cx="4021" cy="9706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1" name="diagram:railroad:edge.default:svg-18:15"/>
            <p:cNvCxnSpPr/>
            <p:nvPr/>
          </p:nvCxnSpPr>
          <p:spPr>
            <a:xfrm flipV="1">
              <a:off x="5853329" y="2210236"/>
              <a:ext cx="3159" cy="10019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2" name="diagram:railroad:edge.default:svg-18:16"/>
            <p:cNvCxnSpPr/>
            <p:nvPr/>
          </p:nvCxnSpPr>
          <p:spPr>
            <a:xfrm flipV="1">
              <a:off x="5856488" y="2199979"/>
              <a:ext cx="2274" cy="10257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3" name="diagram:railroad:edge.default:svg-18:17"/>
            <p:cNvCxnSpPr/>
            <p:nvPr/>
          </p:nvCxnSpPr>
          <p:spPr>
            <a:xfrm flipV="1">
              <a:off x="5858762" y="2189563"/>
              <a:ext cx="1371" cy="10416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4" name="diagram:railroad:edge.default:svg-18:18"/>
            <p:cNvCxnSpPr/>
            <p:nvPr/>
          </p:nvCxnSpPr>
          <p:spPr>
            <a:xfrm flipV="1">
              <a:off x="5860133" y="2179068"/>
              <a:ext cx="458" cy="10495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diagram:railroad:edge.default:svg-18:19"/>
            <p:cNvCxnSpPr/>
            <p:nvPr/>
          </p:nvCxnSpPr>
          <p:spPr>
            <a:xfrm flipV="1">
              <a:off x="5860591" y="1853925"/>
              <a:ext cx="0" cy="325143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6" name="diagram:railroad:edge.default:svg-18:20"/>
            <p:cNvCxnSpPr/>
            <p:nvPr/>
          </p:nvCxnSpPr>
          <p:spPr>
            <a:xfrm flipV="1">
              <a:off x="5860591" y="1843430"/>
              <a:ext cx="458" cy="10495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7" name="diagram:railroad:edge.default:svg-18:21"/>
            <p:cNvCxnSpPr/>
            <p:nvPr/>
          </p:nvCxnSpPr>
          <p:spPr>
            <a:xfrm flipV="1">
              <a:off x="5861049" y="1833014"/>
              <a:ext cx="1372" cy="10416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8" name="diagram:railroad:edge.default:svg-18:22"/>
            <p:cNvCxnSpPr/>
            <p:nvPr/>
          </p:nvCxnSpPr>
          <p:spPr>
            <a:xfrm flipV="1">
              <a:off x="5862421" y="1822757"/>
              <a:ext cx="2273" cy="10257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9" name="diagram:railroad:edge.default:svg-18:23"/>
            <p:cNvCxnSpPr/>
            <p:nvPr/>
          </p:nvCxnSpPr>
          <p:spPr>
            <a:xfrm flipV="1">
              <a:off x="5864694" y="1812738"/>
              <a:ext cx="3159" cy="10019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0" name="diagram:railroad:edge.default:svg-18:24"/>
            <p:cNvCxnSpPr/>
            <p:nvPr/>
          </p:nvCxnSpPr>
          <p:spPr>
            <a:xfrm flipV="1">
              <a:off x="5867853" y="1803032"/>
              <a:ext cx="4021" cy="9706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1" name="diagram:railroad:edge.default:svg-18:25"/>
            <p:cNvCxnSpPr/>
            <p:nvPr/>
          </p:nvCxnSpPr>
          <p:spPr>
            <a:xfrm flipV="1">
              <a:off x="5871874" y="1793713"/>
              <a:ext cx="4851" cy="9319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2" name="diagram:railroad:edge.default:svg-18:26"/>
            <p:cNvCxnSpPr/>
            <p:nvPr/>
          </p:nvCxnSpPr>
          <p:spPr>
            <a:xfrm flipV="1">
              <a:off x="5876725" y="1784853"/>
              <a:ext cx="5644" cy="8860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3" name="diagram:railroad:edge.default:svg-18:27"/>
            <p:cNvCxnSpPr/>
            <p:nvPr/>
          </p:nvCxnSpPr>
          <p:spPr>
            <a:xfrm flipV="1">
              <a:off x="5882369" y="1776519"/>
              <a:ext cx="6396" cy="8334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4" name="diagram:railroad:edge.default:svg-18:28"/>
            <p:cNvCxnSpPr/>
            <p:nvPr/>
          </p:nvCxnSpPr>
          <p:spPr>
            <a:xfrm flipV="1">
              <a:off x="5888765" y="1768773"/>
              <a:ext cx="7097" cy="7746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5" name="diagram:railroad:edge.default:svg-18:29"/>
            <p:cNvCxnSpPr/>
            <p:nvPr/>
          </p:nvCxnSpPr>
          <p:spPr>
            <a:xfrm flipV="1">
              <a:off x="5895862" y="1761676"/>
              <a:ext cx="7746" cy="7097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6" name="diagram:railroad:edge.default:svg-18:30"/>
            <p:cNvCxnSpPr/>
            <p:nvPr/>
          </p:nvCxnSpPr>
          <p:spPr>
            <a:xfrm flipV="1">
              <a:off x="5903608" y="1755280"/>
              <a:ext cx="8334" cy="6396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7" name="diagram:railroad:edge.default:svg-18:31"/>
            <p:cNvCxnSpPr/>
            <p:nvPr/>
          </p:nvCxnSpPr>
          <p:spPr>
            <a:xfrm flipV="1">
              <a:off x="5911942" y="1749636"/>
              <a:ext cx="8861" cy="5644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8" name="diagram:railroad:edge.default:svg-18:32"/>
            <p:cNvCxnSpPr/>
            <p:nvPr/>
          </p:nvCxnSpPr>
          <p:spPr>
            <a:xfrm flipV="1">
              <a:off x="5920803" y="1744785"/>
              <a:ext cx="9318" cy="4851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9" name="diagram:railroad:edge.default:svg-18:33"/>
            <p:cNvCxnSpPr/>
            <p:nvPr/>
          </p:nvCxnSpPr>
          <p:spPr>
            <a:xfrm flipV="1">
              <a:off x="5930121" y="1740764"/>
              <a:ext cx="9706" cy="4021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0" name="diagram:railroad:edge.default:svg-18:34"/>
            <p:cNvCxnSpPr/>
            <p:nvPr/>
          </p:nvCxnSpPr>
          <p:spPr>
            <a:xfrm flipV="1">
              <a:off x="5939827" y="1737605"/>
              <a:ext cx="10019" cy="3159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1" name="diagram:railroad:edge.default:svg-18:35"/>
            <p:cNvCxnSpPr/>
            <p:nvPr/>
          </p:nvCxnSpPr>
          <p:spPr>
            <a:xfrm flipV="1">
              <a:off x="5949846" y="1735331"/>
              <a:ext cx="10257" cy="2274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2" name="diagram:railroad:edge.default:svg-18:36"/>
            <p:cNvCxnSpPr/>
            <p:nvPr/>
          </p:nvCxnSpPr>
          <p:spPr>
            <a:xfrm flipV="1">
              <a:off x="5960103" y="1733960"/>
              <a:ext cx="10416" cy="1371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3" name="diagram:railroad:edge.default:svg-18:37"/>
            <p:cNvCxnSpPr/>
            <p:nvPr/>
          </p:nvCxnSpPr>
          <p:spPr>
            <a:xfrm flipV="1">
              <a:off x="5970519" y="1733502"/>
              <a:ext cx="10495" cy="458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4" name="diagram:railroad:text.default:svg-20"/>
            <p:cNvSpPr txBox="1"/>
            <p:nvPr/>
          </p:nvSpPr>
          <p:spPr>
            <a:xfrm>
              <a:off x="3910864" y="1543908"/>
              <a:ext cx="684003" cy="2312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l"/>
              <a:r>
                <a:rPr sz="1517" b="1" i="0">
                  <a:solidFill>
                    <a:srgbClr val="333333">
                      <a:alpha val="100000"/>
                    </a:srgbClr>
                  </a:solidFill>
                  <a:latin typeface="&quot;trebuchet ms&quot;,verdana,arial,sans-serif"/>
                </a:rPr>
                <a:t>letter =</a:t>
              </a:r>
            </a:p>
          </p:txBody>
        </p:sp>
        <p:sp>
          <p:nvSpPr>
            <p:cNvPr id="165" name="diagram:railroad:node.default:svg-22"/>
            <p:cNvSpPr/>
            <p:nvPr/>
          </p:nvSpPr>
          <p:spPr>
            <a:xfrm>
              <a:off x="4835112" y="1673290"/>
              <a:ext cx="120423" cy="120423"/>
            </a:xfrm>
            <a:prstGeom prst="ellipse">
              <a:avLst/>
            </a:prstGeom>
            <a:solidFill>
              <a:srgbClr val="333333">
                <a:alpha val="100000"/>
              </a:srgbClr>
            </a:solidFill>
            <a:ln w="16859">
              <a:solidFill>
                <a:srgbClr val="9370DB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166" name="diagram:railroad:node.default:svg-24"/>
            <p:cNvSpPr/>
            <p:nvPr/>
          </p:nvSpPr>
          <p:spPr>
            <a:xfrm>
              <a:off x="6041226" y="1673290"/>
              <a:ext cx="120423" cy="120423"/>
            </a:xfrm>
            <a:prstGeom prst="ellipse">
              <a:avLst/>
            </a:prstGeom>
            <a:solidFill>
              <a:srgbClr val="333333">
                <a:alpha val="100000"/>
              </a:srgbClr>
            </a:solidFill>
            <a:ln w="16859">
              <a:solidFill>
                <a:srgbClr val="9370DB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cxnSp>
          <p:nvCxnSpPr>
            <p:cNvPr id="167" name="diagram:railroad:edge.default:svg-25:0"/>
            <p:cNvCxnSpPr/>
            <p:nvPr/>
          </p:nvCxnSpPr>
          <p:spPr>
            <a:xfrm>
              <a:off x="4955535" y="1733502"/>
              <a:ext cx="180635" cy="0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diagram:railroad:edge.default:svg-26:0"/>
            <p:cNvCxnSpPr/>
            <p:nvPr/>
          </p:nvCxnSpPr>
          <p:spPr>
            <a:xfrm>
              <a:off x="5981014" y="1733502"/>
              <a:ext cx="60212" cy="0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9" name="diagram:railroad:node.default:svg-31"/>
            <p:cNvSpPr/>
            <p:nvPr/>
          </p:nvSpPr>
          <p:spPr>
            <a:xfrm>
              <a:off x="5283312" y="2871501"/>
              <a:ext cx="363527" cy="469650"/>
            </a:xfrm>
            <a:prstGeom prst="roundRect">
              <a:avLst>
                <a:gd name="adj" fmla="val 33126"/>
              </a:avLst>
            </a:prstGeom>
            <a:solidFill>
              <a:srgbClr val="FFFFDE">
                <a:alpha val="100000"/>
              </a:srgbClr>
            </a:solidFill>
            <a:ln w="24084">
              <a:solidFill>
                <a:srgbClr val="EEEEBC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170" name="diagram:railroad:text.default:svg-32"/>
            <p:cNvSpPr txBox="1"/>
            <p:nvPr/>
          </p:nvSpPr>
          <p:spPr>
            <a:xfrm>
              <a:off x="5378973" y="2918466"/>
              <a:ext cx="172205" cy="37572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2465" b="0" i="0">
                  <a:solidFill>
                    <a:srgbClr val="000021">
                      <a:alpha val="100000"/>
                    </a:srgbClr>
                  </a:solidFill>
                  <a:latin typeface="&quot;trebuchet ms&quot;,verdana,arial,sans-serif"/>
                </a:rPr>
                <a:t>0</a:t>
              </a:r>
            </a:p>
          </p:txBody>
        </p:sp>
        <p:cxnSp>
          <p:nvCxnSpPr>
            <p:cNvPr id="171" name="diagram:railroad:edge.default:svg-33:0"/>
            <p:cNvCxnSpPr/>
            <p:nvPr/>
          </p:nvCxnSpPr>
          <p:spPr>
            <a:xfrm flipV="1">
              <a:off x="5042466" y="3671857"/>
              <a:ext cx="10495" cy="459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2" name="diagram:railroad:edge.default:svg-33:1"/>
            <p:cNvCxnSpPr/>
            <p:nvPr/>
          </p:nvCxnSpPr>
          <p:spPr>
            <a:xfrm flipV="1">
              <a:off x="5052961" y="3670486"/>
              <a:ext cx="10416" cy="1371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" name="diagram:railroad:edge.default:svg-33:2"/>
            <p:cNvCxnSpPr/>
            <p:nvPr/>
          </p:nvCxnSpPr>
          <p:spPr>
            <a:xfrm flipV="1">
              <a:off x="5063377" y="3668212"/>
              <a:ext cx="10257" cy="2274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4" name="diagram:railroad:edge.default:svg-33:3"/>
            <p:cNvCxnSpPr/>
            <p:nvPr/>
          </p:nvCxnSpPr>
          <p:spPr>
            <a:xfrm flipV="1">
              <a:off x="5073634" y="3665053"/>
              <a:ext cx="10019" cy="3159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5" name="diagram:railroad:edge.default:svg-33:4"/>
            <p:cNvCxnSpPr/>
            <p:nvPr/>
          </p:nvCxnSpPr>
          <p:spPr>
            <a:xfrm flipV="1">
              <a:off x="5083653" y="3661033"/>
              <a:ext cx="9706" cy="4020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6" name="diagram:railroad:edge.default:svg-33:5"/>
            <p:cNvCxnSpPr/>
            <p:nvPr/>
          </p:nvCxnSpPr>
          <p:spPr>
            <a:xfrm flipV="1">
              <a:off x="5093359" y="3656182"/>
              <a:ext cx="9318" cy="4851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diagram:railroad:edge.default:svg-33:6"/>
            <p:cNvCxnSpPr/>
            <p:nvPr/>
          </p:nvCxnSpPr>
          <p:spPr>
            <a:xfrm flipV="1">
              <a:off x="5102677" y="3650537"/>
              <a:ext cx="8861" cy="5645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diagram:railroad:edge.default:svg-33:7"/>
            <p:cNvCxnSpPr/>
            <p:nvPr/>
          </p:nvCxnSpPr>
          <p:spPr>
            <a:xfrm flipV="1">
              <a:off x="5111538" y="3644142"/>
              <a:ext cx="8334" cy="6395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9" name="diagram:railroad:edge.default:svg-33:8"/>
            <p:cNvCxnSpPr/>
            <p:nvPr/>
          </p:nvCxnSpPr>
          <p:spPr>
            <a:xfrm flipV="1">
              <a:off x="5119872" y="3637044"/>
              <a:ext cx="7746" cy="7098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0" name="diagram:railroad:edge.default:svg-33:9"/>
            <p:cNvCxnSpPr/>
            <p:nvPr/>
          </p:nvCxnSpPr>
          <p:spPr>
            <a:xfrm flipV="1">
              <a:off x="5127618" y="3629299"/>
              <a:ext cx="7097" cy="7745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1" name="diagram:railroad:edge.default:svg-33:10"/>
            <p:cNvCxnSpPr/>
            <p:nvPr/>
          </p:nvCxnSpPr>
          <p:spPr>
            <a:xfrm flipV="1">
              <a:off x="5134715" y="3620964"/>
              <a:ext cx="6396" cy="8335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2" name="diagram:railroad:edge.default:svg-33:11"/>
            <p:cNvCxnSpPr/>
            <p:nvPr/>
          </p:nvCxnSpPr>
          <p:spPr>
            <a:xfrm flipV="1">
              <a:off x="5141111" y="3612104"/>
              <a:ext cx="5644" cy="8860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3" name="diagram:railroad:edge.default:svg-33:12"/>
            <p:cNvCxnSpPr/>
            <p:nvPr/>
          </p:nvCxnSpPr>
          <p:spPr>
            <a:xfrm flipV="1">
              <a:off x="5146755" y="3602785"/>
              <a:ext cx="4851" cy="9319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4" name="diagram:railroad:edge.default:svg-33:13"/>
            <p:cNvCxnSpPr/>
            <p:nvPr/>
          </p:nvCxnSpPr>
          <p:spPr>
            <a:xfrm flipV="1">
              <a:off x="5151606" y="3593080"/>
              <a:ext cx="4021" cy="9705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5" name="diagram:railroad:edge.default:svg-33:14"/>
            <p:cNvCxnSpPr/>
            <p:nvPr/>
          </p:nvCxnSpPr>
          <p:spPr>
            <a:xfrm flipV="1">
              <a:off x="5155627" y="3583060"/>
              <a:ext cx="3159" cy="10020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" name="diagram:railroad:edge.default:svg-33:15"/>
            <p:cNvCxnSpPr/>
            <p:nvPr/>
          </p:nvCxnSpPr>
          <p:spPr>
            <a:xfrm flipV="1">
              <a:off x="5158786" y="3572804"/>
              <a:ext cx="2274" cy="10256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" name="diagram:railroad:edge.default:svg-33:16"/>
            <p:cNvCxnSpPr/>
            <p:nvPr/>
          </p:nvCxnSpPr>
          <p:spPr>
            <a:xfrm flipV="1">
              <a:off x="5161060" y="3562388"/>
              <a:ext cx="1371" cy="10416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" name="diagram:railroad:edge.default:svg-33:17"/>
            <p:cNvCxnSpPr/>
            <p:nvPr/>
          </p:nvCxnSpPr>
          <p:spPr>
            <a:xfrm flipV="1">
              <a:off x="5162431" y="3551892"/>
              <a:ext cx="458" cy="10496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" name="diagram:railroad:edge.default:svg-33:18"/>
            <p:cNvCxnSpPr/>
            <p:nvPr/>
          </p:nvCxnSpPr>
          <p:spPr>
            <a:xfrm flipV="1">
              <a:off x="5162889" y="3226750"/>
              <a:ext cx="0" cy="325142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0" name="diagram:railroad:edge.default:svg-33:19"/>
            <p:cNvCxnSpPr/>
            <p:nvPr/>
          </p:nvCxnSpPr>
          <p:spPr>
            <a:xfrm flipV="1">
              <a:off x="5162889" y="3216254"/>
              <a:ext cx="458" cy="10496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1" name="diagram:railroad:edge.default:svg-33:20"/>
            <p:cNvCxnSpPr/>
            <p:nvPr/>
          </p:nvCxnSpPr>
          <p:spPr>
            <a:xfrm flipV="1">
              <a:off x="5163347" y="3205838"/>
              <a:ext cx="1372" cy="10416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2" name="diagram:railroad:edge.default:svg-33:21"/>
            <p:cNvCxnSpPr/>
            <p:nvPr/>
          </p:nvCxnSpPr>
          <p:spPr>
            <a:xfrm flipV="1">
              <a:off x="5164719" y="3195582"/>
              <a:ext cx="2273" cy="10256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3" name="diagram:railroad:edge.default:svg-33:22"/>
            <p:cNvCxnSpPr/>
            <p:nvPr/>
          </p:nvCxnSpPr>
          <p:spPr>
            <a:xfrm flipV="1">
              <a:off x="5166992" y="3185563"/>
              <a:ext cx="3159" cy="10019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4" name="diagram:railroad:edge.default:svg-33:23"/>
            <p:cNvCxnSpPr/>
            <p:nvPr/>
          </p:nvCxnSpPr>
          <p:spPr>
            <a:xfrm flipV="1">
              <a:off x="5170151" y="3175857"/>
              <a:ext cx="4021" cy="9706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5" name="diagram:railroad:edge.default:svg-33:24"/>
            <p:cNvCxnSpPr/>
            <p:nvPr/>
          </p:nvCxnSpPr>
          <p:spPr>
            <a:xfrm flipV="1">
              <a:off x="5174172" y="3166538"/>
              <a:ext cx="4851" cy="9319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6" name="diagram:railroad:edge.default:svg-33:25"/>
            <p:cNvCxnSpPr/>
            <p:nvPr/>
          </p:nvCxnSpPr>
          <p:spPr>
            <a:xfrm flipV="1">
              <a:off x="5179023" y="3157678"/>
              <a:ext cx="5644" cy="8860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7" name="diagram:railroad:edge.default:svg-33:26"/>
            <p:cNvCxnSpPr/>
            <p:nvPr/>
          </p:nvCxnSpPr>
          <p:spPr>
            <a:xfrm flipV="1">
              <a:off x="5184667" y="3149343"/>
              <a:ext cx="6396" cy="8335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8" name="diagram:railroad:edge.default:svg-33:27"/>
            <p:cNvCxnSpPr/>
            <p:nvPr/>
          </p:nvCxnSpPr>
          <p:spPr>
            <a:xfrm flipV="1">
              <a:off x="5191063" y="3141598"/>
              <a:ext cx="7097" cy="7745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9" name="diagram:railroad:edge.default:svg-33:28"/>
            <p:cNvCxnSpPr/>
            <p:nvPr/>
          </p:nvCxnSpPr>
          <p:spPr>
            <a:xfrm flipV="1">
              <a:off x="5198160" y="3134500"/>
              <a:ext cx="7746" cy="7098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0" name="diagram:railroad:edge.default:svg-33:29"/>
            <p:cNvCxnSpPr/>
            <p:nvPr/>
          </p:nvCxnSpPr>
          <p:spPr>
            <a:xfrm flipV="1">
              <a:off x="5205906" y="3128105"/>
              <a:ext cx="8334" cy="6395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1" name="diagram:railroad:edge.default:svg-33:30"/>
            <p:cNvCxnSpPr/>
            <p:nvPr/>
          </p:nvCxnSpPr>
          <p:spPr>
            <a:xfrm flipV="1">
              <a:off x="5214240" y="3122460"/>
              <a:ext cx="8861" cy="5645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2" name="diagram:railroad:edge.default:svg-33:31"/>
            <p:cNvCxnSpPr/>
            <p:nvPr/>
          </p:nvCxnSpPr>
          <p:spPr>
            <a:xfrm flipV="1">
              <a:off x="5223101" y="3117609"/>
              <a:ext cx="9318" cy="4851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3" name="diagram:railroad:edge.default:svg-33:32"/>
            <p:cNvCxnSpPr/>
            <p:nvPr/>
          </p:nvCxnSpPr>
          <p:spPr>
            <a:xfrm flipV="1">
              <a:off x="5232419" y="3113589"/>
              <a:ext cx="9706" cy="4020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4" name="diagram:railroad:edge.default:svg-33:33"/>
            <p:cNvCxnSpPr/>
            <p:nvPr/>
          </p:nvCxnSpPr>
          <p:spPr>
            <a:xfrm flipV="1">
              <a:off x="5242125" y="3110430"/>
              <a:ext cx="10019" cy="3159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5" name="diagram:railroad:edge.default:svg-33:34"/>
            <p:cNvCxnSpPr/>
            <p:nvPr/>
          </p:nvCxnSpPr>
          <p:spPr>
            <a:xfrm flipV="1">
              <a:off x="5252144" y="3108156"/>
              <a:ext cx="10257" cy="2274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6" name="diagram:railroad:edge.default:svg-33:35"/>
            <p:cNvCxnSpPr/>
            <p:nvPr/>
          </p:nvCxnSpPr>
          <p:spPr>
            <a:xfrm flipV="1">
              <a:off x="5262401" y="3106785"/>
              <a:ext cx="10416" cy="1371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7" name="diagram:railroad:edge.default:svg-33:36"/>
            <p:cNvCxnSpPr/>
            <p:nvPr/>
          </p:nvCxnSpPr>
          <p:spPr>
            <a:xfrm flipV="1">
              <a:off x="5272817" y="3106327"/>
              <a:ext cx="10495" cy="458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8" name="diagram:railroad:edge.default:svg-34:0"/>
            <p:cNvCxnSpPr/>
            <p:nvPr/>
          </p:nvCxnSpPr>
          <p:spPr>
            <a:xfrm>
              <a:off x="5646840" y="3106327"/>
              <a:ext cx="10495" cy="458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9" name="diagram:railroad:edge.default:svg-34:1"/>
            <p:cNvCxnSpPr/>
            <p:nvPr/>
          </p:nvCxnSpPr>
          <p:spPr>
            <a:xfrm>
              <a:off x="5657335" y="3106785"/>
              <a:ext cx="10416" cy="1371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0" name="diagram:railroad:edge.default:svg-34:2"/>
            <p:cNvCxnSpPr/>
            <p:nvPr/>
          </p:nvCxnSpPr>
          <p:spPr>
            <a:xfrm>
              <a:off x="5667751" y="3108156"/>
              <a:ext cx="10257" cy="2274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1" name="diagram:railroad:edge.default:svg-34:3"/>
            <p:cNvCxnSpPr/>
            <p:nvPr/>
          </p:nvCxnSpPr>
          <p:spPr>
            <a:xfrm>
              <a:off x="5678008" y="3110430"/>
              <a:ext cx="10019" cy="3159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2" name="diagram:railroad:edge.default:svg-34:4"/>
            <p:cNvCxnSpPr/>
            <p:nvPr/>
          </p:nvCxnSpPr>
          <p:spPr>
            <a:xfrm>
              <a:off x="5688027" y="3113589"/>
              <a:ext cx="9706" cy="4020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3" name="diagram:railroad:edge.default:svg-34:5"/>
            <p:cNvCxnSpPr/>
            <p:nvPr/>
          </p:nvCxnSpPr>
          <p:spPr>
            <a:xfrm>
              <a:off x="5697733" y="3117609"/>
              <a:ext cx="9318" cy="4851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4" name="diagram:railroad:edge.default:svg-34:6"/>
            <p:cNvCxnSpPr/>
            <p:nvPr/>
          </p:nvCxnSpPr>
          <p:spPr>
            <a:xfrm>
              <a:off x="5707051" y="3122460"/>
              <a:ext cx="8861" cy="5645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5" name="diagram:railroad:edge.default:svg-34:7"/>
            <p:cNvCxnSpPr/>
            <p:nvPr/>
          </p:nvCxnSpPr>
          <p:spPr>
            <a:xfrm>
              <a:off x="5715912" y="3128105"/>
              <a:ext cx="8334" cy="6395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6" name="diagram:railroad:edge.default:svg-34:8"/>
            <p:cNvCxnSpPr/>
            <p:nvPr/>
          </p:nvCxnSpPr>
          <p:spPr>
            <a:xfrm>
              <a:off x="5724246" y="3134500"/>
              <a:ext cx="7746" cy="7098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7" name="diagram:railroad:edge.default:svg-34:9"/>
            <p:cNvCxnSpPr/>
            <p:nvPr/>
          </p:nvCxnSpPr>
          <p:spPr>
            <a:xfrm>
              <a:off x="5731992" y="3141598"/>
              <a:ext cx="7097" cy="7745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8" name="diagram:railroad:edge.default:svg-34:10"/>
            <p:cNvCxnSpPr/>
            <p:nvPr/>
          </p:nvCxnSpPr>
          <p:spPr>
            <a:xfrm>
              <a:off x="5739089" y="3149343"/>
              <a:ext cx="6396" cy="8335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9" name="diagram:railroad:edge.default:svg-34:11"/>
            <p:cNvCxnSpPr/>
            <p:nvPr/>
          </p:nvCxnSpPr>
          <p:spPr>
            <a:xfrm>
              <a:off x="5745485" y="3157678"/>
              <a:ext cx="5644" cy="8860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0" name="diagram:railroad:edge.default:svg-34:12"/>
            <p:cNvCxnSpPr/>
            <p:nvPr/>
          </p:nvCxnSpPr>
          <p:spPr>
            <a:xfrm>
              <a:off x="5751129" y="3166538"/>
              <a:ext cx="4851" cy="9319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1" name="diagram:railroad:edge.default:svg-34:13"/>
            <p:cNvCxnSpPr/>
            <p:nvPr/>
          </p:nvCxnSpPr>
          <p:spPr>
            <a:xfrm>
              <a:off x="5755980" y="3175857"/>
              <a:ext cx="4021" cy="9706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2" name="diagram:railroad:edge.default:svg-34:14"/>
            <p:cNvCxnSpPr/>
            <p:nvPr/>
          </p:nvCxnSpPr>
          <p:spPr>
            <a:xfrm>
              <a:off x="5760001" y="3185563"/>
              <a:ext cx="3159" cy="10019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3" name="diagram:railroad:edge.default:svg-34:15"/>
            <p:cNvCxnSpPr/>
            <p:nvPr/>
          </p:nvCxnSpPr>
          <p:spPr>
            <a:xfrm>
              <a:off x="5763160" y="3195582"/>
              <a:ext cx="2274" cy="10256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4" name="diagram:railroad:edge.default:svg-34:16"/>
            <p:cNvCxnSpPr/>
            <p:nvPr/>
          </p:nvCxnSpPr>
          <p:spPr>
            <a:xfrm>
              <a:off x="5765434" y="3205838"/>
              <a:ext cx="1371" cy="10416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5" name="diagram:railroad:edge.default:svg-34:17"/>
            <p:cNvCxnSpPr/>
            <p:nvPr/>
          </p:nvCxnSpPr>
          <p:spPr>
            <a:xfrm>
              <a:off x="5766805" y="3216254"/>
              <a:ext cx="458" cy="10496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6" name="diagram:railroad:edge.default:svg-34:18"/>
            <p:cNvCxnSpPr/>
            <p:nvPr/>
          </p:nvCxnSpPr>
          <p:spPr>
            <a:xfrm>
              <a:off x="5767263" y="3226750"/>
              <a:ext cx="0" cy="325142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7" name="diagram:railroad:edge.default:svg-34:19"/>
            <p:cNvCxnSpPr/>
            <p:nvPr/>
          </p:nvCxnSpPr>
          <p:spPr>
            <a:xfrm>
              <a:off x="5767263" y="3551892"/>
              <a:ext cx="458" cy="10496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8" name="diagram:railroad:edge.default:svg-34:20"/>
            <p:cNvCxnSpPr/>
            <p:nvPr/>
          </p:nvCxnSpPr>
          <p:spPr>
            <a:xfrm>
              <a:off x="5767721" y="3562388"/>
              <a:ext cx="1372" cy="10416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9" name="diagram:railroad:edge.default:svg-34:21"/>
            <p:cNvCxnSpPr/>
            <p:nvPr/>
          </p:nvCxnSpPr>
          <p:spPr>
            <a:xfrm>
              <a:off x="5769093" y="3572804"/>
              <a:ext cx="2273" cy="10256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0" name="diagram:railroad:edge.default:svg-34:22"/>
            <p:cNvCxnSpPr/>
            <p:nvPr/>
          </p:nvCxnSpPr>
          <p:spPr>
            <a:xfrm>
              <a:off x="5771366" y="3583060"/>
              <a:ext cx="3159" cy="10020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1" name="diagram:railroad:edge.default:svg-34:23"/>
            <p:cNvCxnSpPr/>
            <p:nvPr/>
          </p:nvCxnSpPr>
          <p:spPr>
            <a:xfrm>
              <a:off x="5774525" y="3593080"/>
              <a:ext cx="4021" cy="9705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2" name="diagram:railroad:edge.default:svg-34:24"/>
            <p:cNvCxnSpPr/>
            <p:nvPr/>
          </p:nvCxnSpPr>
          <p:spPr>
            <a:xfrm>
              <a:off x="5778546" y="3602785"/>
              <a:ext cx="4851" cy="9319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3" name="diagram:railroad:edge.default:svg-34:25"/>
            <p:cNvCxnSpPr/>
            <p:nvPr/>
          </p:nvCxnSpPr>
          <p:spPr>
            <a:xfrm>
              <a:off x="5783397" y="3612104"/>
              <a:ext cx="5644" cy="8860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4" name="diagram:railroad:edge.default:svg-34:26"/>
            <p:cNvCxnSpPr/>
            <p:nvPr/>
          </p:nvCxnSpPr>
          <p:spPr>
            <a:xfrm>
              <a:off x="5789041" y="3620964"/>
              <a:ext cx="6396" cy="8335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5" name="diagram:railroad:edge.default:svg-34:27"/>
            <p:cNvCxnSpPr/>
            <p:nvPr/>
          </p:nvCxnSpPr>
          <p:spPr>
            <a:xfrm>
              <a:off x="5795437" y="3629299"/>
              <a:ext cx="7097" cy="7745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6" name="diagram:railroad:edge.default:svg-34:28"/>
            <p:cNvCxnSpPr/>
            <p:nvPr/>
          </p:nvCxnSpPr>
          <p:spPr>
            <a:xfrm>
              <a:off x="5802534" y="3637044"/>
              <a:ext cx="7746" cy="7098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7" name="diagram:railroad:edge.default:svg-34:29"/>
            <p:cNvCxnSpPr/>
            <p:nvPr/>
          </p:nvCxnSpPr>
          <p:spPr>
            <a:xfrm>
              <a:off x="5810280" y="3644142"/>
              <a:ext cx="8334" cy="6395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8" name="diagram:railroad:edge.default:svg-34:30"/>
            <p:cNvCxnSpPr/>
            <p:nvPr/>
          </p:nvCxnSpPr>
          <p:spPr>
            <a:xfrm>
              <a:off x="5818614" y="3650537"/>
              <a:ext cx="8861" cy="5645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9" name="diagram:railroad:edge.default:svg-34:31"/>
            <p:cNvCxnSpPr/>
            <p:nvPr/>
          </p:nvCxnSpPr>
          <p:spPr>
            <a:xfrm>
              <a:off x="5827475" y="3656182"/>
              <a:ext cx="9318" cy="4851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0" name="diagram:railroad:edge.default:svg-34:32"/>
            <p:cNvCxnSpPr/>
            <p:nvPr/>
          </p:nvCxnSpPr>
          <p:spPr>
            <a:xfrm>
              <a:off x="5836793" y="3661033"/>
              <a:ext cx="9706" cy="4020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1" name="diagram:railroad:edge.default:svg-34:33"/>
            <p:cNvCxnSpPr/>
            <p:nvPr/>
          </p:nvCxnSpPr>
          <p:spPr>
            <a:xfrm>
              <a:off x="5846499" y="3665053"/>
              <a:ext cx="10019" cy="3159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2" name="diagram:railroad:edge.default:svg-34:34"/>
            <p:cNvCxnSpPr/>
            <p:nvPr/>
          </p:nvCxnSpPr>
          <p:spPr>
            <a:xfrm>
              <a:off x="5856518" y="3668212"/>
              <a:ext cx="10257" cy="2274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3" name="diagram:railroad:edge.default:svg-34:35"/>
            <p:cNvCxnSpPr/>
            <p:nvPr/>
          </p:nvCxnSpPr>
          <p:spPr>
            <a:xfrm>
              <a:off x="5866775" y="3670486"/>
              <a:ext cx="10416" cy="1371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4" name="diagram:railroad:edge.default:svg-34:36"/>
            <p:cNvCxnSpPr/>
            <p:nvPr/>
          </p:nvCxnSpPr>
          <p:spPr>
            <a:xfrm>
              <a:off x="5877191" y="3671857"/>
              <a:ext cx="10495" cy="459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5" name="diagram:railroad:node.default:svg-36"/>
            <p:cNvSpPr/>
            <p:nvPr/>
          </p:nvSpPr>
          <p:spPr>
            <a:xfrm>
              <a:off x="5283312" y="3437490"/>
              <a:ext cx="363527" cy="469650"/>
            </a:xfrm>
            <a:prstGeom prst="roundRect">
              <a:avLst>
                <a:gd name="adj" fmla="val 33126"/>
              </a:avLst>
            </a:prstGeom>
            <a:solidFill>
              <a:srgbClr val="FFFFDE">
                <a:alpha val="100000"/>
              </a:srgbClr>
            </a:solidFill>
            <a:ln w="24084">
              <a:solidFill>
                <a:srgbClr val="EEEEBC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246" name="diagram:railroad:text.default:svg-37"/>
            <p:cNvSpPr txBox="1"/>
            <p:nvPr/>
          </p:nvSpPr>
          <p:spPr>
            <a:xfrm>
              <a:off x="5378973" y="3484455"/>
              <a:ext cx="172205" cy="37572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2465" b="0" i="0">
                  <a:solidFill>
                    <a:srgbClr val="000021">
                      <a:alpha val="100000"/>
                    </a:srgbClr>
                  </a:solidFill>
                  <a:latin typeface="&quot;trebuchet ms&quot;,verdana,arial,sans-serif"/>
                </a:rPr>
                <a:t>1</a:t>
              </a:r>
            </a:p>
          </p:txBody>
        </p:sp>
        <p:cxnSp>
          <p:nvCxnSpPr>
            <p:cNvPr id="247" name="diagram:railroad:edge.default:svg-38:0"/>
            <p:cNvCxnSpPr/>
            <p:nvPr/>
          </p:nvCxnSpPr>
          <p:spPr>
            <a:xfrm>
              <a:off x="5042466" y="3672316"/>
              <a:ext cx="240846" cy="0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8" name="diagram:railroad:edge.default:svg-39:0"/>
            <p:cNvCxnSpPr/>
            <p:nvPr/>
          </p:nvCxnSpPr>
          <p:spPr>
            <a:xfrm>
              <a:off x="5646840" y="3672316"/>
              <a:ext cx="240846" cy="0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9" name="diagram:railroad:node.default:svg-41"/>
            <p:cNvSpPr/>
            <p:nvPr/>
          </p:nvSpPr>
          <p:spPr>
            <a:xfrm>
              <a:off x="5283312" y="4003479"/>
              <a:ext cx="363527" cy="469650"/>
            </a:xfrm>
            <a:prstGeom prst="roundRect">
              <a:avLst>
                <a:gd name="adj" fmla="val 33126"/>
              </a:avLst>
            </a:prstGeom>
            <a:solidFill>
              <a:srgbClr val="FFFFDE">
                <a:alpha val="100000"/>
              </a:srgbClr>
            </a:solidFill>
            <a:ln w="24084">
              <a:solidFill>
                <a:srgbClr val="EEEEBC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250" name="diagram:railroad:text.default:svg-42"/>
            <p:cNvSpPr txBox="1"/>
            <p:nvPr/>
          </p:nvSpPr>
          <p:spPr>
            <a:xfrm>
              <a:off x="5378973" y="4050445"/>
              <a:ext cx="172205" cy="37572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2465" b="0" i="0">
                  <a:solidFill>
                    <a:srgbClr val="000021">
                      <a:alpha val="100000"/>
                    </a:srgbClr>
                  </a:solidFill>
                  <a:latin typeface="&quot;trebuchet ms&quot;,verdana,arial,sans-serif"/>
                </a:rPr>
                <a:t>2</a:t>
              </a:r>
            </a:p>
          </p:txBody>
        </p:sp>
        <p:cxnSp>
          <p:nvCxnSpPr>
            <p:cNvPr id="251" name="diagram:railroad:edge.default:svg-43:0"/>
            <p:cNvCxnSpPr/>
            <p:nvPr/>
          </p:nvCxnSpPr>
          <p:spPr>
            <a:xfrm>
              <a:off x="5042466" y="3672316"/>
              <a:ext cx="10495" cy="458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2" name="diagram:railroad:edge.default:svg-43:1"/>
            <p:cNvCxnSpPr/>
            <p:nvPr/>
          </p:nvCxnSpPr>
          <p:spPr>
            <a:xfrm>
              <a:off x="5052961" y="3672774"/>
              <a:ext cx="10416" cy="1371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3" name="diagram:railroad:edge.default:svg-43:2"/>
            <p:cNvCxnSpPr/>
            <p:nvPr/>
          </p:nvCxnSpPr>
          <p:spPr>
            <a:xfrm>
              <a:off x="5063377" y="3674145"/>
              <a:ext cx="10257" cy="2274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4" name="diagram:railroad:edge.default:svg-43:3"/>
            <p:cNvCxnSpPr/>
            <p:nvPr/>
          </p:nvCxnSpPr>
          <p:spPr>
            <a:xfrm>
              <a:off x="5073634" y="3676419"/>
              <a:ext cx="10019" cy="3159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5" name="diagram:railroad:edge.default:svg-43:4"/>
            <p:cNvCxnSpPr/>
            <p:nvPr/>
          </p:nvCxnSpPr>
          <p:spPr>
            <a:xfrm>
              <a:off x="5083653" y="3679578"/>
              <a:ext cx="9706" cy="4020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6" name="diagram:railroad:edge.default:svg-43:5"/>
            <p:cNvCxnSpPr/>
            <p:nvPr/>
          </p:nvCxnSpPr>
          <p:spPr>
            <a:xfrm>
              <a:off x="5093359" y="3683598"/>
              <a:ext cx="9318" cy="4851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7" name="diagram:railroad:edge.default:svg-43:6"/>
            <p:cNvCxnSpPr/>
            <p:nvPr/>
          </p:nvCxnSpPr>
          <p:spPr>
            <a:xfrm>
              <a:off x="5102677" y="3688449"/>
              <a:ext cx="8861" cy="5645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8" name="diagram:railroad:edge.default:svg-43:7"/>
            <p:cNvCxnSpPr/>
            <p:nvPr/>
          </p:nvCxnSpPr>
          <p:spPr>
            <a:xfrm>
              <a:off x="5111538" y="3694094"/>
              <a:ext cx="8334" cy="6395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9" name="diagram:railroad:edge.default:svg-43:8"/>
            <p:cNvCxnSpPr/>
            <p:nvPr/>
          </p:nvCxnSpPr>
          <p:spPr>
            <a:xfrm>
              <a:off x="5119872" y="3700489"/>
              <a:ext cx="7746" cy="7098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0" name="diagram:railroad:edge.default:svg-43:9"/>
            <p:cNvCxnSpPr/>
            <p:nvPr/>
          </p:nvCxnSpPr>
          <p:spPr>
            <a:xfrm>
              <a:off x="5127618" y="3707587"/>
              <a:ext cx="7097" cy="7745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1" name="diagram:railroad:edge.default:svg-43:10"/>
            <p:cNvCxnSpPr/>
            <p:nvPr/>
          </p:nvCxnSpPr>
          <p:spPr>
            <a:xfrm>
              <a:off x="5134715" y="3715332"/>
              <a:ext cx="6396" cy="8335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2" name="diagram:railroad:edge.default:svg-43:11"/>
            <p:cNvCxnSpPr/>
            <p:nvPr/>
          </p:nvCxnSpPr>
          <p:spPr>
            <a:xfrm>
              <a:off x="5141111" y="3723667"/>
              <a:ext cx="5644" cy="8860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3" name="diagram:railroad:edge.default:svg-43:12"/>
            <p:cNvCxnSpPr/>
            <p:nvPr/>
          </p:nvCxnSpPr>
          <p:spPr>
            <a:xfrm>
              <a:off x="5146755" y="3732527"/>
              <a:ext cx="4851" cy="9319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4" name="diagram:railroad:edge.default:svg-43:13"/>
            <p:cNvCxnSpPr/>
            <p:nvPr/>
          </p:nvCxnSpPr>
          <p:spPr>
            <a:xfrm>
              <a:off x="5151606" y="3741846"/>
              <a:ext cx="4021" cy="9706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5" name="diagram:railroad:edge.default:svg-43:14"/>
            <p:cNvCxnSpPr/>
            <p:nvPr/>
          </p:nvCxnSpPr>
          <p:spPr>
            <a:xfrm>
              <a:off x="5155627" y="3751552"/>
              <a:ext cx="3159" cy="10019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6" name="diagram:railroad:edge.default:svg-43:15"/>
            <p:cNvCxnSpPr/>
            <p:nvPr/>
          </p:nvCxnSpPr>
          <p:spPr>
            <a:xfrm>
              <a:off x="5158786" y="3761571"/>
              <a:ext cx="2274" cy="10257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7" name="diagram:railroad:edge.default:svg-43:16"/>
            <p:cNvCxnSpPr/>
            <p:nvPr/>
          </p:nvCxnSpPr>
          <p:spPr>
            <a:xfrm>
              <a:off x="5161060" y="3771828"/>
              <a:ext cx="1371" cy="10415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8" name="diagram:railroad:edge.default:svg-43:17"/>
            <p:cNvCxnSpPr/>
            <p:nvPr/>
          </p:nvCxnSpPr>
          <p:spPr>
            <a:xfrm>
              <a:off x="5162431" y="3782243"/>
              <a:ext cx="458" cy="10496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9" name="diagram:railroad:edge.default:svg-43:18"/>
            <p:cNvCxnSpPr/>
            <p:nvPr/>
          </p:nvCxnSpPr>
          <p:spPr>
            <a:xfrm>
              <a:off x="5162889" y="3792739"/>
              <a:ext cx="0" cy="325143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0" name="diagram:railroad:edge.default:svg-43:19"/>
            <p:cNvCxnSpPr/>
            <p:nvPr/>
          </p:nvCxnSpPr>
          <p:spPr>
            <a:xfrm>
              <a:off x="5162889" y="4117882"/>
              <a:ext cx="458" cy="10495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1" name="diagram:railroad:edge.default:svg-43:20"/>
            <p:cNvCxnSpPr/>
            <p:nvPr/>
          </p:nvCxnSpPr>
          <p:spPr>
            <a:xfrm>
              <a:off x="5163347" y="4128377"/>
              <a:ext cx="1372" cy="10416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2" name="diagram:railroad:edge.default:svg-43:21"/>
            <p:cNvCxnSpPr/>
            <p:nvPr/>
          </p:nvCxnSpPr>
          <p:spPr>
            <a:xfrm>
              <a:off x="5164719" y="4138793"/>
              <a:ext cx="2273" cy="10256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3" name="diagram:railroad:edge.default:svg-43:22"/>
            <p:cNvCxnSpPr/>
            <p:nvPr/>
          </p:nvCxnSpPr>
          <p:spPr>
            <a:xfrm>
              <a:off x="5166992" y="4149049"/>
              <a:ext cx="3159" cy="10020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4" name="diagram:railroad:edge.default:svg-43:23"/>
            <p:cNvCxnSpPr/>
            <p:nvPr/>
          </p:nvCxnSpPr>
          <p:spPr>
            <a:xfrm>
              <a:off x="5170151" y="4159069"/>
              <a:ext cx="4021" cy="9706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5" name="diagram:railroad:edge.default:svg-43:24"/>
            <p:cNvCxnSpPr/>
            <p:nvPr/>
          </p:nvCxnSpPr>
          <p:spPr>
            <a:xfrm>
              <a:off x="5174172" y="4168775"/>
              <a:ext cx="4851" cy="9318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6" name="diagram:railroad:edge.default:svg-43:25"/>
            <p:cNvCxnSpPr/>
            <p:nvPr/>
          </p:nvCxnSpPr>
          <p:spPr>
            <a:xfrm>
              <a:off x="5179023" y="4178093"/>
              <a:ext cx="5644" cy="8860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7" name="diagram:railroad:edge.default:svg-43:26"/>
            <p:cNvCxnSpPr/>
            <p:nvPr/>
          </p:nvCxnSpPr>
          <p:spPr>
            <a:xfrm>
              <a:off x="5184667" y="4186953"/>
              <a:ext cx="6396" cy="8335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8" name="diagram:railroad:edge.default:svg-43:27"/>
            <p:cNvCxnSpPr/>
            <p:nvPr/>
          </p:nvCxnSpPr>
          <p:spPr>
            <a:xfrm>
              <a:off x="5191063" y="4195288"/>
              <a:ext cx="7097" cy="7746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9" name="diagram:railroad:edge.default:svg-43:28"/>
            <p:cNvCxnSpPr/>
            <p:nvPr/>
          </p:nvCxnSpPr>
          <p:spPr>
            <a:xfrm>
              <a:off x="5198160" y="4203034"/>
              <a:ext cx="7746" cy="7097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0" name="diagram:railroad:edge.default:svg-43:29"/>
            <p:cNvCxnSpPr/>
            <p:nvPr/>
          </p:nvCxnSpPr>
          <p:spPr>
            <a:xfrm>
              <a:off x="5205906" y="4210131"/>
              <a:ext cx="8334" cy="6395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1" name="diagram:railroad:edge.default:svg-43:30"/>
            <p:cNvCxnSpPr/>
            <p:nvPr/>
          </p:nvCxnSpPr>
          <p:spPr>
            <a:xfrm>
              <a:off x="5214240" y="4216526"/>
              <a:ext cx="8861" cy="5645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2" name="diagram:railroad:edge.default:svg-43:31"/>
            <p:cNvCxnSpPr/>
            <p:nvPr/>
          </p:nvCxnSpPr>
          <p:spPr>
            <a:xfrm>
              <a:off x="5223101" y="4222171"/>
              <a:ext cx="9318" cy="4851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3" name="diagram:railroad:edge.default:svg-43:32"/>
            <p:cNvCxnSpPr/>
            <p:nvPr/>
          </p:nvCxnSpPr>
          <p:spPr>
            <a:xfrm>
              <a:off x="5232419" y="4227022"/>
              <a:ext cx="9706" cy="4020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4" name="diagram:railroad:edge.default:svg-43:33"/>
            <p:cNvCxnSpPr/>
            <p:nvPr/>
          </p:nvCxnSpPr>
          <p:spPr>
            <a:xfrm>
              <a:off x="5242125" y="4231042"/>
              <a:ext cx="10019" cy="3159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5" name="diagram:railroad:edge.default:svg-43:34"/>
            <p:cNvCxnSpPr/>
            <p:nvPr/>
          </p:nvCxnSpPr>
          <p:spPr>
            <a:xfrm>
              <a:off x="5252144" y="4234201"/>
              <a:ext cx="10257" cy="2274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6" name="diagram:railroad:edge.default:svg-43:35"/>
            <p:cNvCxnSpPr/>
            <p:nvPr/>
          </p:nvCxnSpPr>
          <p:spPr>
            <a:xfrm>
              <a:off x="5262401" y="4236475"/>
              <a:ext cx="10416" cy="1371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7" name="diagram:railroad:edge.default:svg-43:36"/>
            <p:cNvCxnSpPr/>
            <p:nvPr/>
          </p:nvCxnSpPr>
          <p:spPr>
            <a:xfrm>
              <a:off x="5272817" y="4237846"/>
              <a:ext cx="10495" cy="459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8" name="diagram:railroad:edge.default:svg-44:0"/>
            <p:cNvCxnSpPr/>
            <p:nvPr/>
          </p:nvCxnSpPr>
          <p:spPr>
            <a:xfrm flipV="1">
              <a:off x="5646840" y="4237846"/>
              <a:ext cx="10495" cy="459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9" name="diagram:railroad:edge.default:svg-44:1"/>
            <p:cNvCxnSpPr/>
            <p:nvPr/>
          </p:nvCxnSpPr>
          <p:spPr>
            <a:xfrm flipV="1">
              <a:off x="5657335" y="4236475"/>
              <a:ext cx="10416" cy="1371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0" name="diagram:railroad:edge.default:svg-44:2"/>
            <p:cNvCxnSpPr/>
            <p:nvPr/>
          </p:nvCxnSpPr>
          <p:spPr>
            <a:xfrm flipV="1">
              <a:off x="5667751" y="4234201"/>
              <a:ext cx="10257" cy="2274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1" name="diagram:railroad:edge.default:svg-44:3"/>
            <p:cNvCxnSpPr/>
            <p:nvPr/>
          </p:nvCxnSpPr>
          <p:spPr>
            <a:xfrm flipV="1">
              <a:off x="5678008" y="4231042"/>
              <a:ext cx="10019" cy="3159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2" name="diagram:railroad:edge.default:svg-44:4"/>
            <p:cNvCxnSpPr/>
            <p:nvPr/>
          </p:nvCxnSpPr>
          <p:spPr>
            <a:xfrm flipV="1">
              <a:off x="5688027" y="4227022"/>
              <a:ext cx="9706" cy="4020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3" name="diagram:railroad:edge.default:svg-44:5"/>
            <p:cNvCxnSpPr/>
            <p:nvPr/>
          </p:nvCxnSpPr>
          <p:spPr>
            <a:xfrm flipV="1">
              <a:off x="5697733" y="4222171"/>
              <a:ext cx="9318" cy="4851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4" name="diagram:railroad:edge.default:svg-44:6"/>
            <p:cNvCxnSpPr/>
            <p:nvPr/>
          </p:nvCxnSpPr>
          <p:spPr>
            <a:xfrm flipV="1">
              <a:off x="5707051" y="4216526"/>
              <a:ext cx="8861" cy="5645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5" name="diagram:railroad:edge.default:svg-44:7"/>
            <p:cNvCxnSpPr/>
            <p:nvPr/>
          </p:nvCxnSpPr>
          <p:spPr>
            <a:xfrm flipV="1">
              <a:off x="5715912" y="4210131"/>
              <a:ext cx="8334" cy="6395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6" name="diagram:railroad:edge.default:svg-44:8"/>
            <p:cNvCxnSpPr/>
            <p:nvPr/>
          </p:nvCxnSpPr>
          <p:spPr>
            <a:xfrm flipV="1">
              <a:off x="5724246" y="4203034"/>
              <a:ext cx="7746" cy="7097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7" name="diagram:railroad:edge.default:svg-44:9"/>
            <p:cNvCxnSpPr/>
            <p:nvPr/>
          </p:nvCxnSpPr>
          <p:spPr>
            <a:xfrm flipV="1">
              <a:off x="5731992" y="4195288"/>
              <a:ext cx="7097" cy="7746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8" name="diagram:railroad:edge.default:svg-44:10"/>
            <p:cNvCxnSpPr/>
            <p:nvPr/>
          </p:nvCxnSpPr>
          <p:spPr>
            <a:xfrm flipV="1">
              <a:off x="5739089" y="4186953"/>
              <a:ext cx="6396" cy="8335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9" name="diagram:railroad:edge.default:svg-44:11"/>
            <p:cNvCxnSpPr/>
            <p:nvPr/>
          </p:nvCxnSpPr>
          <p:spPr>
            <a:xfrm flipV="1">
              <a:off x="5745485" y="4178093"/>
              <a:ext cx="5644" cy="8860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0" name="diagram:railroad:edge.default:svg-44:12"/>
            <p:cNvCxnSpPr/>
            <p:nvPr/>
          </p:nvCxnSpPr>
          <p:spPr>
            <a:xfrm flipV="1">
              <a:off x="5751129" y="4168775"/>
              <a:ext cx="4851" cy="9318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1" name="diagram:railroad:edge.default:svg-44:13"/>
            <p:cNvCxnSpPr/>
            <p:nvPr/>
          </p:nvCxnSpPr>
          <p:spPr>
            <a:xfrm flipV="1">
              <a:off x="5755980" y="4159069"/>
              <a:ext cx="4021" cy="9706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2" name="diagram:railroad:edge.default:svg-44:14"/>
            <p:cNvCxnSpPr/>
            <p:nvPr/>
          </p:nvCxnSpPr>
          <p:spPr>
            <a:xfrm flipV="1">
              <a:off x="5760001" y="4149049"/>
              <a:ext cx="3159" cy="10020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3" name="diagram:railroad:edge.default:svg-44:15"/>
            <p:cNvCxnSpPr/>
            <p:nvPr/>
          </p:nvCxnSpPr>
          <p:spPr>
            <a:xfrm flipV="1">
              <a:off x="5763160" y="4138793"/>
              <a:ext cx="2274" cy="10256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4" name="diagram:railroad:edge.default:svg-44:16"/>
            <p:cNvCxnSpPr/>
            <p:nvPr/>
          </p:nvCxnSpPr>
          <p:spPr>
            <a:xfrm flipV="1">
              <a:off x="5765434" y="4128377"/>
              <a:ext cx="1371" cy="10416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5" name="diagram:railroad:edge.default:svg-44:17"/>
            <p:cNvCxnSpPr/>
            <p:nvPr/>
          </p:nvCxnSpPr>
          <p:spPr>
            <a:xfrm flipV="1">
              <a:off x="5766805" y="4117882"/>
              <a:ext cx="458" cy="10495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6" name="diagram:railroad:edge.default:svg-44:18"/>
            <p:cNvCxnSpPr/>
            <p:nvPr/>
          </p:nvCxnSpPr>
          <p:spPr>
            <a:xfrm flipV="1">
              <a:off x="5767263" y="3792739"/>
              <a:ext cx="0" cy="325143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7" name="diagram:railroad:edge.default:svg-44:19"/>
            <p:cNvCxnSpPr/>
            <p:nvPr/>
          </p:nvCxnSpPr>
          <p:spPr>
            <a:xfrm flipV="1">
              <a:off x="5767263" y="3782243"/>
              <a:ext cx="458" cy="10496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8" name="diagram:railroad:edge.default:svg-44:20"/>
            <p:cNvCxnSpPr/>
            <p:nvPr/>
          </p:nvCxnSpPr>
          <p:spPr>
            <a:xfrm flipV="1">
              <a:off x="5767721" y="3771828"/>
              <a:ext cx="1372" cy="10415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9" name="diagram:railroad:edge.default:svg-44:21"/>
            <p:cNvCxnSpPr/>
            <p:nvPr/>
          </p:nvCxnSpPr>
          <p:spPr>
            <a:xfrm flipV="1">
              <a:off x="5769093" y="3761571"/>
              <a:ext cx="2273" cy="10257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0" name="diagram:railroad:edge.default:svg-44:22"/>
            <p:cNvCxnSpPr/>
            <p:nvPr/>
          </p:nvCxnSpPr>
          <p:spPr>
            <a:xfrm flipV="1">
              <a:off x="5771366" y="3751552"/>
              <a:ext cx="3159" cy="10019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1" name="diagram:railroad:edge.default:svg-44:23"/>
            <p:cNvCxnSpPr/>
            <p:nvPr/>
          </p:nvCxnSpPr>
          <p:spPr>
            <a:xfrm flipV="1">
              <a:off x="5774525" y="3741846"/>
              <a:ext cx="4021" cy="9706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2" name="diagram:railroad:edge.default:svg-44:24"/>
            <p:cNvCxnSpPr/>
            <p:nvPr/>
          </p:nvCxnSpPr>
          <p:spPr>
            <a:xfrm flipV="1">
              <a:off x="5778546" y="3732527"/>
              <a:ext cx="4851" cy="9319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3" name="diagram:railroad:edge.default:svg-44:25"/>
            <p:cNvCxnSpPr/>
            <p:nvPr/>
          </p:nvCxnSpPr>
          <p:spPr>
            <a:xfrm flipV="1">
              <a:off x="5783397" y="3723667"/>
              <a:ext cx="5644" cy="8860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" name="diagram:railroad:edge.default:svg-44:26"/>
            <p:cNvCxnSpPr/>
            <p:nvPr/>
          </p:nvCxnSpPr>
          <p:spPr>
            <a:xfrm flipV="1">
              <a:off x="5789041" y="3715332"/>
              <a:ext cx="6396" cy="8335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5" name="diagram:railroad:edge.default:svg-44:27"/>
            <p:cNvCxnSpPr/>
            <p:nvPr/>
          </p:nvCxnSpPr>
          <p:spPr>
            <a:xfrm flipV="1">
              <a:off x="5795437" y="3707587"/>
              <a:ext cx="7097" cy="7745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6" name="diagram:railroad:edge.default:svg-44:28"/>
            <p:cNvCxnSpPr/>
            <p:nvPr/>
          </p:nvCxnSpPr>
          <p:spPr>
            <a:xfrm flipV="1">
              <a:off x="5802534" y="3700489"/>
              <a:ext cx="7746" cy="7098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7" name="diagram:railroad:edge.default:svg-44:29"/>
            <p:cNvCxnSpPr/>
            <p:nvPr/>
          </p:nvCxnSpPr>
          <p:spPr>
            <a:xfrm flipV="1">
              <a:off x="5810280" y="3694094"/>
              <a:ext cx="8334" cy="6395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8" name="diagram:railroad:edge.default:svg-44:30"/>
            <p:cNvCxnSpPr/>
            <p:nvPr/>
          </p:nvCxnSpPr>
          <p:spPr>
            <a:xfrm flipV="1">
              <a:off x="5818614" y="3688449"/>
              <a:ext cx="8861" cy="5645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9" name="diagram:railroad:edge.default:svg-44:31"/>
            <p:cNvCxnSpPr/>
            <p:nvPr/>
          </p:nvCxnSpPr>
          <p:spPr>
            <a:xfrm flipV="1">
              <a:off x="5827475" y="3683598"/>
              <a:ext cx="9318" cy="4851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0" name="diagram:railroad:edge.default:svg-44:32"/>
            <p:cNvCxnSpPr/>
            <p:nvPr/>
          </p:nvCxnSpPr>
          <p:spPr>
            <a:xfrm flipV="1">
              <a:off x="5836793" y="3679578"/>
              <a:ext cx="9706" cy="4020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1" name="diagram:railroad:edge.default:svg-44:33"/>
            <p:cNvCxnSpPr/>
            <p:nvPr/>
          </p:nvCxnSpPr>
          <p:spPr>
            <a:xfrm flipV="1">
              <a:off x="5846499" y="3676419"/>
              <a:ext cx="10019" cy="3159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2" name="diagram:railroad:edge.default:svg-44:34"/>
            <p:cNvCxnSpPr/>
            <p:nvPr/>
          </p:nvCxnSpPr>
          <p:spPr>
            <a:xfrm flipV="1">
              <a:off x="5856518" y="3674145"/>
              <a:ext cx="10257" cy="2274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3" name="diagram:railroad:edge.default:svg-44:35"/>
            <p:cNvCxnSpPr/>
            <p:nvPr/>
          </p:nvCxnSpPr>
          <p:spPr>
            <a:xfrm flipV="1">
              <a:off x="5866775" y="3672774"/>
              <a:ext cx="10416" cy="1371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4" name="diagram:railroad:edge.default:svg-44:36"/>
            <p:cNvCxnSpPr/>
            <p:nvPr/>
          </p:nvCxnSpPr>
          <p:spPr>
            <a:xfrm flipV="1">
              <a:off x="5877191" y="3672316"/>
              <a:ext cx="10495" cy="458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5" name="diagram:railroad:text.default:svg-46"/>
            <p:cNvSpPr txBox="1"/>
            <p:nvPr/>
          </p:nvSpPr>
          <p:spPr>
            <a:xfrm>
              <a:off x="3910864" y="3482721"/>
              <a:ext cx="578031" cy="2312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l"/>
              <a:r>
                <a:rPr sz="1517" b="1" i="0">
                  <a:solidFill>
                    <a:srgbClr val="333333">
                      <a:alpha val="100000"/>
                    </a:srgbClr>
                  </a:solidFill>
                  <a:latin typeface="&quot;trebuchet ms&quot;,verdana,arial,sans-serif"/>
                </a:rPr>
                <a:t>digit =</a:t>
              </a:r>
            </a:p>
          </p:txBody>
        </p:sp>
        <p:sp>
          <p:nvSpPr>
            <p:cNvPr id="326" name="diagram:railroad:node.default:svg-48"/>
            <p:cNvSpPr/>
            <p:nvPr/>
          </p:nvSpPr>
          <p:spPr>
            <a:xfrm>
              <a:off x="4741408" y="3612104"/>
              <a:ext cx="120423" cy="120423"/>
            </a:xfrm>
            <a:prstGeom prst="ellipse">
              <a:avLst/>
            </a:prstGeom>
            <a:solidFill>
              <a:srgbClr val="333333">
                <a:alpha val="100000"/>
              </a:srgbClr>
            </a:solidFill>
            <a:ln w="16859">
              <a:solidFill>
                <a:srgbClr val="9370DB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327" name="diagram:railroad:node.default:svg-50"/>
            <p:cNvSpPr/>
            <p:nvPr/>
          </p:nvSpPr>
          <p:spPr>
            <a:xfrm>
              <a:off x="5947898" y="3612104"/>
              <a:ext cx="120423" cy="120423"/>
            </a:xfrm>
            <a:prstGeom prst="ellipse">
              <a:avLst/>
            </a:prstGeom>
            <a:solidFill>
              <a:srgbClr val="333333">
                <a:alpha val="100000"/>
              </a:srgbClr>
            </a:solidFill>
            <a:ln w="16859">
              <a:solidFill>
                <a:srgbClr val="9370DB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cxnSp>
          <p:nvCxnSpPr>
            <p:cNvPr id="328" name="diagram:railroad:edge.default:svg-51:0"/>
            <p:cNvCxnSpPr/>
            <p:nvPr/>
          </p:nvCxnSpPr>
          <p:spPr>
            <a:xfrm>
              <a:off x="4861831" y="3672316"/>
              <a:ext cx="180635" cy="0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9" name="diagram:railroad:edge.default:svg-52:0"/>
            <p:cNvCxnSpPr/>
            <p:nvPr/>
          </p:nvCxnSpPr>
          <p:spPr>
            <a:xfrm>
              <a:off x="5887686" y="3672316"/>
              <a:ext cx="60212" cy="0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0" name="diagram:railroad:node.default:svg-57"/>
            <p:cNvSpPr/>
            <p:nvPr/>
          </p:nvSpPr>
          <p:spPr>
            <a:xfrm>
              <a:off x="5479941" y="5334156"/>
              <a:ext cx="766851" cy="469650"/>
            </a:xfrm>
            <a:prstGeom prst="rect">
              <a:avLst/>
            </a:prstGeom>
            <a:solidFill>
              <a:srgbClr val="ECECFF">
                <a:alpha val="100000"/>
              </a:srgbClr>
            </a:solidFill>
            <a:ln w="24084">
              <a:solidFill>
                <a:srgbClr val="C7C7F1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331" name="diagram:railroad:text.default:svg-58"/>
            <p:cNvSpPr txBox="1"/>
            <p:nvPr/>
          </p:nvSpPr>
          <p:spPr>
            <a:xfrm>
              <a:off x="5606142" y="5453375"/>
              <a:ext cx="514447" cy="2312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1517" b="0" i="0">
                  <a:solidFill>
                    <a:srgbClr val="131300">
                      <a:alpha val="100000"/>
                    </a:srgbClr>
                  </a:solidFill>
                  <a:latin typeface="&quot;trebuchet ms&quot;,verdana,arial,sans-serif"/>
                </a:rPr>
                <a:t>letter</a:t>
              </a:r>
            </a:p>
          </p:txBody>
        </p:sp>
        <p:cxnSp>
          <p:nvCxnSpPr>
            <p:cNvPr id="332" name="diagram:railroad:edge.default:svg-59:0"/>
            <p:cNvCxnSpPr/>
            <p:nvPr/>
          </p:nvCxnSpPr>
          <p:spPr>
            <a:xfrm>
              <a:off x="6246792" y="5568981"/>
              <a:ext cx="120423" cy="0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3" name="diagram:railroad:node.default:svg-63"/>
            <p:cNvSpPr/>
            <p:nvPr/>
          </p:nvSpPr>
          <p:spPr>
            <a:xfrm>
              <a:off x="6848908" y="5051161"/>
              <a:ext cx="766851" cy="469650"/>
            </a:xfrm>
            <a:prstGeom prst="rect">
              <a:avLst/>
            </a:prstGeom>
            <a:solidFill>
              <a:srgbClr val="ECECFF">
                <a:alpha val="100000"/>
              </a:srgbClr>
            </a:solidFill>
            <a:ln w="24084">
              <a:solidFill>
                <a:srgbClr val="C7C7F1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334" name="diagram:railroad:text.default:svg-64"/>
            <p:cNvSpPr txBox="1"/>
            <p:nvPr/>
          </p:nvSpPr>
          <p:spPr>
            <a:xfrm>
              <a:off x="6975110" y="5170380"/>
              <a:ext cx="514447" cy="2312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1517" b="0" i="0">
                  <a:solidFill>
                    <a:srgbClr val="131300">
                      <a:alpha val="100000"/>
                    </a:srgbClr>
                  </a:solidFill>
                  <a:latin typeface="&quot;trebuchet ms&quot;,verdana,arial,sans-serif"/>
                </a:rPr>
                <a:t>letter</a:t>
              </a:r>
            </a:p>
          </p:txBody>
        </p:sp>
        <p:cxnSp>
          <p:nvCxnSpPr>
            <p:cNvPr id="335" name="diagram:railroad:edge.default:svg-65:0"/>
            <p:cNvCxnSpPr/>
            <p:nvPr/>
          </p:nvCxnSpPr>
          <p:spPr>
            <a:xfrm flipV="1">
              <a:off x="6608062" y="5568523"/>
              <a:ext cx="10495" cy="458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6" name="diagram:railroad:edge.default:svg-65:1"/>
            <p:cNvCxnSpPr/>
            <p:nvPr/>
          </p:nvCxnSpPr>
          <p:spPr>
            <a:xfrm flipV="1">
              <a:off x="6618557" y="5567152"/>
              <a:ext cx="10416" cy="1371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7" name="diagram:railroad:edge.default:svg-65:2"/>
            <p:cNvCxnSpPr/>
            <p:nvPr/>
          </p:nvCxnSpPr>
          <p:spPr>
            <a:xfrm flipV="1">
              <a:off x="6628973" y="5564878"/>
              <a:ext cx="10257" cy="2274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8" name="diagram:railroad:edge.default:svg-65:3"/>
            <p:cNvCxnSpPr/>
            <p:nvPr/>
          </p:nvCxnSpPr>
          <p:spPr>
            <a:xfrm flipV="1">
              <a:off x="6639230" y="5561719"/>
              <a:ext cx="10019" cy="3159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9" name="diagram:railroad:edge.default:svg-65:4"/>
            <p:cNvCxnSpPr/>
            <p:nvPr/>
          </p:nvCxnSpPr>
          <p:spPr>
            <a:xfrm flipV="1">
              <a:off x="6649249" y="5557699"/>
              <a:ext cx="9706" cy="4020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0" name="diagram:railroad:edge.default:svg-65:5"/>
            <p:cNvCxnSpPr/>
            <p:nvPr/>
          </p:nvCxnSpPr>
          <p:spPr>
            <a:xfrm flipV="1">
              <a:off x="6658955" y="5552848"/>
              <a:ext cx="9318" cy="4851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1" name="diagram:railroad:edge.default:svg-65:6"/>
            <p:cNvCxnSpPr/>
            <p:nvPr/>
          </p:nvCxnSpPr>
          <p:spPr>
            <a:xfrm flipV="1">
              <a:off x="6668273" y="5547203"/>
              <a:ext cx="8861" cy="5645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2" name="diagram:railroad:edge.default:svg-65:7"/>
            <p:cNvCxnSpPr/>
            <p:nvPr/>
          </p:nvCxnSpPr>
          <p:spPr>
            <a:xfrm flipV="1">
              <a:off x="6677134" y="5540808"/>
              <a:ext cx="8334" cy="6395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3" name="diagram:railroad:edge.default:svg-65:8"/>
            <p:cNvCxnSpPr/>
            <p:nvPr/>
          </p:nvCxnSpPr>
          <p:spPr>
            <a:xfrm flipV="1">
              <a:off x="6685468" y="5533710"/>
              <a:ext cx="7746" cy="7098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4" name="diagram:railroad:edge.default:svg-65:9"/>
            <p:cNvCxnSpPr/>
            <p:nvPr/>
          </p:nvCxnSpPr>
          <p:spPr>
            <a:xfrm flipV="1">
              <a:off x="6693214" y="5525965"/>
              <a:ext cx="7097" cy="7745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5" name="diagram:railroad:edge.default:svg-65:10"/>
            <p:cNvCxnSpPr/>
            <p:nvPr/>
          </p:nvCxnSpPr>
          <p:spPr>
            <a:xfrm flipV="1">
              <a:off x="6700311" y="5517630"/>
              <a:ext cx="6396" cy="8335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6" name="diagram:railroad:edge.default:svg-65:11"/>
            <p:cNvCxnSpPr/>
            <p:nvPr/>
          </p:nvCxnSpPr>
          <p:spPr>
            <a:xfrm flipV="1">
              <a:off x="6706707" y="5508770"/>
              <a:ext cx="5644" cy="8860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7" name="diagram:railroad:edge.default:svg-65:12"/>
            <p:cNvCxnSpPr/>
            <p:nvPr/>
          </p:nvCxnSpPr>
          <p:spPr>
            <a:xfrm flipV="1">
              <a:off x="6712351" y="5499451"/>
              <a:ext cx="4851" cy="9319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8" name="diagram:railroad:edge.default:svg-65:13"/>
            <p:cNvCxnSpPr/>
            <p:nvPr/>
          </p:nvCxnSpPr>
          <p:spPr>
            <a:xfrm flipV="1">
              <a:off x="6717202" y="5489745"/>
              <a:ext cx="4020" cy="9706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9" name="diagram:railroad:edge.default:svg-65:14"/>
            <p:cNvCxnSpPr/>
            <p:nvPr/>
          </p:nvCxnSpPr>
          <p:spPr>
            <a:xfrm flipV="1">
              <a:off x="6721222" y="5479726"/>
              <a:ext cx="3160" cy="10019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0" name="diagram:railroad:edge.default:svg-65:15"/>
            <p:cNvCxnSpPr/>
            <p:nvPr/>
          </p:nvCxnSpPr>
          <p:spPr>
            <a:xfrm flipV="1">
              <a:off x="6724382" y="5469469"/>
              <a:ext cx="2273" cy="10257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1" name="diagram:railroad:edge.default:svg-65:16"/>
            <p:cNvCxnSpPr/>
            <p:nvPr/>
          </p:nvCxnSpPr>
          <p:spPr>
            <a:xfrm flipV="1">
              <a:off x="6726655" y="5459054"/>
              <a:ext cx="1372" cy="10415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2" name="diagram:railroad:edge.default:svg-65:17"/>
            <p:cNvCxnSpPr/>
            <p:nvPr/>
          </p:nvCxnSpPr>
          <p:spPr>
            <a:xfrm flipV="1">
              <a:off x="6728027" y="5448558"/>
              <a:ext cx="458" cy="10496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3" name="diagram:railroad:edge.default:svg-65:18"/>
            <p:cNvCxnSpPr/>
            <p:nvPr/>
          </p:nvCxnSpPr>
          <p:spPr>
            <a:xfrm flipV="1">
              <a:off x="6728485" y="5406410"/>
              <a:ext cx="0" cy="42148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4" name="diagram:railroad:edge.default:svg-65:19"/>
            <p:cNvCxnSpPr/>
            <p:nvPr/>
          </p:nvCxnSpPr>
          <p:spPr>
            <a:xfrm flipV="1">
              <a:off x="6728485" y="5395914"/>
              <a:ext cx="458" cy="10496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5" name="diagram:railroad:edge.default:svg-65:20"/>
            <p:cNvCxnSpPr/>
            <p:nvPr/>
          </p:nvCxnSpPr>
          <p:spPr>
            <a:xfrm flipV="1">
              <a:off x="6728943" y="5385499"/>
              <a:ext cx="1371" cy="10415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6" name="diagram:railroad:edge.default:svg-65:21"/>
            <p:cNvCxnSpPr/>
            <p:nvPr/>
          </p:nvCxnSpPr>
          <p:spPr>
            <a:xfrm flipV="1">
              <a:off x="6730314" y="5375242"/>
              <a:ext cx="2274" cy="10257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7" name="diagram:railroad:edge.default:svg-65:22"/>
            <p:cNvCxnSpPr/>
            <p:nvPr/>
          </p:nvCxnSpPr>
          <p:spPr>
            <a:xfrm flipV="1">
              <a:off x="6732588" y="5365223"/>
              <a:ext cx="3159" cy="10019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8" name="diagram:railroad:edge.default:svg-65:23"/>
            <p:cNvCxnSpPr/>
            <p:nvPr/>
          </p:nvCxnSpPr>
          <p:spPr>
            <a:xfrm flipV="1">
              <a:off x="6735747" y="5355517"/>
              <a:ext cx="4021" cy="9706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9" name="diagram:railroad:edge.default:svg-65:24"/>
            <p:cNvCxnSpPr/>
            <p:nvPr/>
          </p:nvCxnSpPr>
          <p:spPr>
            <a:xfrm flipV="1">
              <a:off x="6739768" y="5346198"/>
              <a:ext cx="4851" cy="9319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0" name="diagram:railroad:edge.default:svg-65:25"/>
            <p:cNvCxnSpPr/>
            <p:nvPr/>
          </p:nvCxnSpPr>
          <p:spPr>
            <a:xfrm flipV="1">
              <a:off x="6744619" y="5337338"/>
              <a:ext cx="5644" cy="8860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1" name="diagram:railroad:edge.default:svg-65:26"/>
            <p:cNvCxnSpPr/>
            <p:nvPr/>
          </p:nvCxnSpPr>
          <p:spPr>
            <a:xfrm flipV="1">
              <a:off x="6750263" y="5329003"/>
              <a:ext cx="6396" cy="8335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2" name="diagram:railroad:edge.default:svg-65:27"/>
            <p:cNvCxnSpPr/>
            <p:nvPr/>
          </p:nvCxnSpPr>
          <p:spPr>
            <a:xfrm flipV="1">
              <a:off x="6756659" y="5321258"/>
              <a:ext cx="7097" cy="7745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3" name="diagram:railroad:edge.default:svg-65:28"/>
            <p:cNvCxnSpPr/>
            <p:nvPr/>
          </p:nvCxnSpPr>
          <p:spPr>
            <a:xfrm flipV="1">
              <a:off x="6763756" y="5314160"/>
              <a:ext cx="7746" cy="7098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4" name="diagram:railroad:edge.default:svg-65:29"/>
            <p:cNvCxnSpPr/>
            <p:nvPr/>
          </p:nvCxnSpPr>
          <p:spPr>
            <a:xfrm flipV="1">
              <a:off x="6771502" y="5307765"/>
              <a:ext cx="8334" cy="6395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5" name="diagram:railroad:edge.default:svg-65:30"/>
            <p:cNvCxnSpPr/>
            <p:nvPr/>
          </p:nvCxnSpPr>
          <p:spPr>
            <a:xfrm flipV="1">
              <a:off x="6779836" y="5302120"/>
              <a:ext cx="8861" cy="5645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6" name="diagram:railroad:edge.default:svg-65:31"/>
            <p:cNvCxnSpPr/>
            <p:nvPr/>
          </p:nvCxnSpPr>
          <p:spPr>
            <a:xfrm flipV="1">
              <a:off x="6788697" y="5297269"/>
              <a:ext cx="9318" cy="4851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7" name="diagram:railroad:edge.default:svg-65:32"/>
            <p:cNvCxnSpPr/>
            <p:nvPr/>
          </p:nvCxnSpPr>
          <p:spPr>
            <a:xfrm flipV="1">
              <a:off x="6798015" y="5293249"/>
              <a:ext cx="9706" cy="4020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8" name="diagram:railroad:edge.default:svg-65:33"/>
            <p:cNvCxnSpPr/>
            <p:nvPr/>
          </p:nvCxnSpPr>
          <p:spPr>
            <a:xfrm flipV="1">
              <a:off x="6807721" y="5290090"/>
              <a:ext cx="10019" cy="3159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9" name="diagram:railroad:edge.default:svg-65:34"/>
            <p:cNvCxnSpPr/>
            <p:nvPr/>
          </p:nvCxnSpPr>
          <p:spPr>
            <a:xfrm flipV="1">
              <a:off x="6817740" y="5287816"/>
              <a:ext cx="10257" cy="2274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0" name="diagram:railroad:edge.default:svg-65:35"/>
            <p:cNvCxnSpPr/>
            <p:nvPr/>
          </p:nvCxnSpPr>
          <p:spPr>
            <a:xfrm flipV="1">
              <a:off x="6827997" y="5286445"/>
              <a:ext cx="10416" cy="1371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1" name="diagram:railroad:edge.default:svg-65:36"/>
            <p:cNvCxnSpPr/>
            <p:nvPr/>
          </p:nvCxnSpPr>
          <p:spPr>
            <a:xfrm flipV="1">
              <a:off x="6838413" y="5285987"/>
              <a:ext cx="10495" cy="458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2" name="diagram:railroad:edge.default:svg-66:0"/>
            <p:cNvCxnSpPr/>
            <p:nvPr/>
          </p:nvCxnSpPr>
          <p:spPr>
            <a:xfrm>
              <a:off x="7615759" y="5285987"/>
              <a:ext cx="10496" cy="458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3" name="diagram:railroad:edge.default:svg-66:1"/>
            <p:cNvCxnSpPr/>
            <p:nvPr/>
          </p:nvCxnSpPr>
          <p:spPr>
            <a:xfrm>
              <a:off x="7626255" y="5286445"/>
              <a:ext cx="10416" cy="1371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4" name="diagram:railroad:edge.default:svg-66:2"/>
            <p:cNvCxnSpPr/>
            <p:nvPr/>
          </p:nvCxnSpPr>
          <p:spPr>
            <a:xfrm>
              <a:off x="7636671" y="5287816"/>
              <a:ext cx="10256" cy="2274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5" name="diagram:railroad:edge.default:svg-66:3"/>
            <p:cNvCxnSpPr/>
            <p:nvPr/>
          </p:nvCxnSpPr>
          <p:spPr>
            <a:xfrm>
              <a:off x="7646927" y="5290090"/>
              <a:ext cx="10020" cy="3159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6" name="diagram:railroad:edge.default:svg-66:4"/>
            <p:cNvCxnSpPr/>
            <p:nvPr/>
          </p:nvCxnSpPr>
          <p:spPr>
            <a:xfrm>
              <a:off x="7656947" y="5293249"/>
              <a:ext cx="9705" cy="4020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7" name="diagram:railroad:edge.default:svg-66:5"/>
            <p:cNvCxnSpPr/>
            <p:nvPr/>
          </p:nvCxnSpPr>
          <p:spPr>
            <a:xfrm>
              <a:off x="7666652" y="5297269"/>
              <a:ext cx="9319" cy="4851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8" name="diagram:railroad:edge.default:svg-66:6"/>
            <p:cNvCxnSpPr/>
            <p:nvPr/>
          </p:nvCxnSpPr>
          <p:spPr>
            <a:xfrm>
              <a:off x="7675971" y="5302120"/>
              <a:ext cx="8860" cy="5645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9" name="diagram:railroad:edge.default:svg-66:7"/>
            <p:cNvCxnSpPr/>
            <p:nvPr/>
          </p:nvCxnSpPr>
          <p:spPr>
            <a:xfrm>
              <a:off x="7684831" y="5307765"/>
              <a:ext cx="8335" cy="6395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0" name="diagram:railroad:edge.default:svg-66:8"/>
            <p:cNvCxnSpPr/>
            <p:nvPr/>
          </p:nvCxnSpPr>
          <p:spPr>
            <a:xfrm>
              <a:off x="7693166" y="5314160"/>
              <a:ext cx="7745" cy="7098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1" name="diagram:railroad:edge.default:svg-66:9"/>
            <p:cNvCxnSpPr/>
            <p:nvPr/>
          </p:nvCxnSpPr>
          <p:spPr>
            <a:xfrm>
              <a:off x="7700911" y="5321258"/>
              <a:ext cx="7098" cy="7745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2" name="diagram:railroad:edge.default:svg-66:10"/>
            <p:cNvCxnSpPr/>
            <p:nvPr/>
          </p:nvCxnSpPr>
          <p:spPr>
            <a:xfrm>
              <a:off x="7708009" y="5329003"/>
              <a:ext cx="6395" cy="8335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3" name="diagram:railroad:edge.default:svg-66:11"/>
            <p:cNvCxnSpPr/>
            <p:nvPr/>
          </p:nvCxnSpPr>
          <p:spPr>
            <a:xfrm>
              <a:off x="7714404" y="5337338"/>
              <a:ext cx="5645" cy="8860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4" name="diagram:railroad:edge.default:svg-66:12"/>
            <p:cNvCxnSpPr/>
            <p:nvPr/>
          </p:nvCxnSpPr>
          <p:spPr>
            <a:xfrm>
              <a:off x="7720049" y="5346198"/>
              <a:ext cx="4851" cy="9319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5" name="diagram:railroad:edge.default:svg-66:13"/>
            <p:cNvCxnSpPr/>
            <p:nvPr/>
          </p:nvCxnSpPr>
          <p:spPr>
            <a:xfrm>
              <a:off x="7724900" y="5355517"/>
              <a:ext cx="4020" cy="9706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6" name="diagram:railroad:edge.default:svg-66:14"/>
            <p:cNvCxnSpPr/>
            <p:nvPr/>
          </p:nvCxnSpPr>
          <p:spPr>
            <a:xfrm>
              <a:off x="7728920" y="5365223"/>
              <a:ext cx="3159" cy="10019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7" name="diagram:railroad:edge.default:svg-66:15"/>
            <p:cNvCxnSpPr/>
            <p:nvPr/>
          </p:nvCxnSpPr>
          <p:spPr>
            <a:xfrm>
              <a:off x="7732079" y="5375242"/>
              <a:ext cx="2274" cy="10257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8" name="diagram:railroad:edge.default:svg-66:16"/>
            <p:cNvCxnSpPr/>
            <p:nvPr/>
          </p:nvCxnSpPr>
          <p:spPr>
            <a:xfrm>
              <a:off x="7734353" y="5385499"/>
              <a:ext cx="1371" cy="10415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9" name="diagram:railroad:edge.default:svg-66:17"/>
            <p:cNvCxnSpPr/>
            <p:nvPr/>
          </p:nvCxnSpPr>
          <p:spPr>
            <a:xfrm>
              <a:off x="7735724" y="5395914"/>
              <a:ext cx="459" cy="10496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0" name="diagram:railroad:edge.default:svg-66:18"/>
            <p:cNvCxnSpPr/>
            <p:nvPr/>
          </p:nvCxnSpPr>
          <p:spPr>
            <a:xfrm>
              <a:off x="7736183" y="5406410"/>
              <a:ext cx="0" cy="42148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1" name="diagram:railroad:edge.default:svg-66:19"/>
            <p:cNvCxnSpPr/>
            <p:nvPr/>
          </p:nvCxnSpPr>
          <p:spPr>
            <a:xfrm>
              <a:off x="7736183" y="5448558"/>
              <a:ext cx="458" cy="10496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2" name="diagram:railroad:edge.default:svg-66:20"/>
            <p:cNvCxnSpPr/>
            <p:nvPr/>
          </p:nvCxnSpPr>
          <p:spPr>
            <a:xfrm>
              <a:off x="7736641" y="5459054"/>
              <a:ext cx="1371" cy="10415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3" name="diagram:railroad:edge.default:svg-66:21"/>
            <p:cNvCxnSpPr/>
            <p:nvPr/>
          </p:nvCxnSpPr>
          <p:spPr>
            <a:xfrm>
              <a:off x="7738012" y="5469469"/>
              <a:ext cx="2274" cy="10257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4" name="diagram:railroad:edge.default:svg-66:22"/>
            <p:cNvCxnSpPr/>
            <p:nvPr/>
          </p:nvCxnSpPr>
          <p:spPr>
            <a:xfrm>
              <a:off x="7740286" y="5479726"/>
              <a:ext cx="3159" cy="10019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5" name="diagram:railroad:edge.default:svg-66:23"/>
            <p:cNvCxnSpPr/>
            <p:nvPr/>
          </p:nvCxnSpPr>
          <p:spPr>
            <a:xfrm>
              <a:off x="7743445" y="5489745"/>
              <a:ext cx="4020" cy="9706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6" name="diagram:railroad:edge.default:svg-66:24"/>
            <p:cNvCxnSpPr/>
            <p:nvPr/>
          </p:nvCxnSpPr>
          <p:spPr>
            <a:xfrm>
              <a:off x="7747465" y="5499451"/>
              <a:ext cx="4851" cy="9319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7" name="diagram:railroad:edge.default:svg-66:25"/>
            <p:cNvCxnSpPr/>
            <p:nvPr/>
          </p:nvCxnSpPr>
          <p:spPr>
            <a:xfrm>
              <a:off x="7752316" y="5508770"/>
              <a:ext cx="5645" cy="8860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8" name="diagram:railroad:edge.default:svg-66:26"/>
            <p:cNvCxnSpPr/>
            <p:nvPr/>
          </p:nvCxnSpPr>
          <p:spPr>
            <a:xfrm>
              <a:off x="7757961" y="5517630"/>
              <a:ext cx="6395" cy="8335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9" name="diagram:railroad:edge.default:svg-66:27"/>
            <p:cNvCxnSpPr/>
            <p:nvPr/>
          </p:nvCxnSpPr>
          <p:spPr>
            <a:xfrm>
              <a:off x="7764356" y="5525965"/>
              <a:ext cx="7098" cy="7745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0" name="diagram:railroad:edge.default:svg-66:28"/>
            <p:cNvCxnSpPr/>
            <p:nvPr/>
          </p:nvCxnSpPr>
          <p:spPr>
            <a:xfrm>
              <a:off x="7771454" y="5533710"/>
              <a:ext cx="7745" cy="7098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1" name="diagram:railroad:edge.default:svg-66:29"/>
            <p:cNvCxnSpPr/>
            <p:nvPr/>
          </p:nvCxnSpPr>
          <p:spPr>
            <a:xfrm>
              <a:off x="7779199" y="5540808"/>
              <a:ext cx="8335" cy="6395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2" name="diagram:railroad:edge.default:svg-66:30"/>
            <p:cNvCxnSpPr/>
            <p:nvPr/>
          </p:nvCxnSpPr>
          <p:spPr>
            <a:xfrm>
              <a:off x="7787534" y="5547203"/>
              <a:ext cx="8860" cy="5645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3" name="diagram:railroad:edge.default:svg-66:31"/>
            <p:cNvCxnSpPr/>
            <p:nvPr/>
          </p:nvCxnSpPr>
          <p:spPr>
            <a:xfrm>
              <a:off x="7796394" y="5552848"/>
              <a:ext cx="9319" cy="4851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4" name="diagram:railroad:edge.default:svg-66:32"/>
            <p:cNvCxnSpPr/>
            <p:nvPr/>
          </p:nvCxnSpPr>
          <p:spPr>
            <a:xfrm>
              <a:off x="7805713" y="5557699"/>
              <a:ext cx="9706" cy="4020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5" name="diagram:railroad:edge.default:svg-66:33"/>
            <p:cNvCxnSpPr/>
            <p:nvPr/>
          </p:nvCxnSpPr>
          <p:spPr>
            <a:xfrm>
              <a:off x="7815419" y="5561719"/>
              <a:ext cx="10019" cy="3159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6" name="diagram:railroad:edge.default:svg-66:34"/>
            <p:cNvCxnSpPr/>
            <p:nvPr/>
          </p:nvCxnSpPr>
          <p:spPr>
            <a:xfrm>
              <a:off x="7825438" y="5564878"/>
              <a:ext cx="10257" cy="2274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7" name="diagram:railroad:edge.default:svg-66:35"/>
            <p:cNvCxnSpPr/>
            <p:nvPr/>
          </p:nvCxnSpPr>
          <p:spPr>
            <a:xfrm>
              <a:off x="7835695" y="5567152"/>
              <a:ext cx="10415" cy="1371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8" name="diagram:railroad:edge.default:svg-66:36"/>
            <p:cNvCxnSpPr/>
            <p:nvPr/>
          </p:nvCxnSpPr>
          <p:spPr>
            <a:xfrm>
              <a:off x="7846110" y="5568523"/>
              <a:ext cx="10496" cy="458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9" name="diagram:railroad:node.default:svg-68"/>
            <p:cNvSpPr/>
            <p:nvPr/>
          </p:nvSpPr>
          <p:spPr>
            <a:xfrm>
              <a:off x="6898253" y="5617151"/>
              <a:ext cx="668160" cy="469650"/>
            </a:xfrm>
            <a:prstGeom prst="rect">
              <a:avLst/>
            </a:prstGeom>
            <a:solidFill>
              <a:srgbClr val="ECECFF">
                <a:alpha val="100000"/>
              </a:srgbClr>
            </a:solidFill>
            <a:ln w="24084">
              <a:solidFill>
                <a:srgbClr val="C7C7F1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410" name="diagram:railroad:text.default:svg-69"/>
            <p:cNvSpPr txBox="1"/>
            <p:nvPr/>
          </p:nvSpPr>
          <p:spPr>
            <a:xfrm>
              <a:off x="7028096" y="5736370"/>
              <a:ext cx="408475" cy="2312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1517" b="0" i="0">
                  <a:solidFill>
                    <a:srgbClr val="131300">
                      <a:alpha val="100000"/>
                    </a:srgbClr>
                  </a:solidFill>
                  <a:latin typeface="&quot;trebuchet ms&quot;,verdana,arial,sans-serif"/>
                </a:rPr>
                <a:t>digit</a:t>
              </a:r>
            </a:p>
          </p:txBody>
        </p:sp>
        <p:cxnSp>
          <p:nvCxnSpPr>
            <p:cNvPr id="411" name="diagram:railroad:edge.default:svg-70:0"/>
            <p:cNvCxnSpPr/>
            <p:nvPr/>
          </p:nvCxnSpPr>
          <p:spPr>
            <a:xfrm>
              <a:off x="6608062" y="5568981"/>
              <a:ext cx="10495" cy="458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2" name="diagram:railroad:edge.default:svg-70:1"/>
            <p:cNvCxnSpPr/>
            <p:nvPr/>
          </p:nvCxnSpPr>
          <p:spPr>
            <a:xfrm>
              <a:off x="6618557" y="5569439"/>
              <a:ext cx="10416" cy="1372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3" name="diagram:railroad:edge.default:svg-70:2"/>
            <p:cNvCxnSpPr/>
            <p:nvPr/>
          </p:nvCxnSpPr>
          <p:spPr>
            <a:xfrm>
              <a:off x="6628973" y="5570811"/>
              <a:ext cx="10257" cy="2274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4" name="diagram:railroad:edge.default:svg-70:3"/>
            <p:cNvCxnSpPr/>
            <p:nvPr/>
          </p:nvCxnSpPr>
          <p:spPr>
            <a:xfrm>
              <a:off x="6639230" y="5573085"/>
              <a:ext cx="10019" cy="3159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5" name="diagram:railroad:edge.default:svg-70:4"/>
            <p:cNvCxnSpPr/>
            <p:nvPr/>
          </p:nvCxnSpPr>
          <p:spPr>
            <a:xfrm>
              <a:off x="6649249" y="5576244"/>
              <a:ext cx="9706" cy="4020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6" name="diagram:railroad:edge.default:svg-70:5"/>
            <p:cNvCxnSpPr/>
            <p:nvPr/>
          </p:nvCxnSpPr>
          <p:spPr>
            <a:xfrm>
              <a:off x="6658955" y="5580264"/>
              <a:ext cx="9318" cy="4851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7" name="diagram:railroad:edge.default:svg-70:6"/>
            <p:cNvCxnSpPr/>
            <p:nvPr/>
          </p:nvCxnSpPr>
          <p:spPr>
            <a:xfrm>
              <a:off x="6668273" y="5585115"/>
              <a:ext cx="8861" cy="5645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8" name="diagram:railroad:edge.default:svg-70:7"/>
            <p:cNvCxnSpPr/>
            <p:nvPr/>
          </p:nvCxnSpPr>
          <p:spPr>
            <a:xfrm>
              <a:off x="6677134" y="5590760"/>
              <a:ext cx="8334" cy="6395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9" name="diagram:railroad:edge.default:svg-70:8"/>
            <p:cNvCxnSpPr/>
            <p:nvPr/>
          </p:nvCxnSpPr>
          <p:spPr>
            <a:xfrm>
              <a:off x="6685468" y="5597155"/>
              <a:ext cx="7746" cy="7097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0" name="diagram:railroad:edge.default:svg-70:9"/>
            <p:cNvCxnSpPr/>
            <p:nvPr/>
          </p:nvCxnSpPr>
          <p:spPr>
            <a:xfrm>
              <a:off x="6693214" y="5604252"/>
              <a:ext cx="7097" cy="7746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1" name="diagram:railroad:edge.default:svg-70:10"/>
            <p:cNvCxnSpPr/>
            <p:nvPr/>
          </p:nvCxnSpPr>
          <p:spPr>
            <a:xfrm>
              <a:off x="6700311" y="5611998"/>
              <a:ext cx="6396" cy="8335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2" name="diagram:railroad:edge.default:svg-70:11"/>
            <p:cNvCxnSpPr/>
            <p:nvPr/>
          </p:nvCxnSpPr>
          <p:spPr>
            <a:xfrm>
              <a:off x="6706707" y="5620333"/>
              <a:ext cx="5644" cy="8860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3" name="diagram:railroad:edge.default:svg-70:12"/>
            <p:cNvCxnSpPr/>
            <p:nvPr/>
          </p:nvCxnSpPr>
          <p:spPr>
            <a:xfrm>
              <a:off x="6712351" y="5629193"/>
              <a:ext cx="4851" cy="9318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4" name="diagram:railroad:edge.default:svg-70:13"/>
            <p:cNvCxnSpPr/>
            <p:nvPr/>
          </p:nvCxnSpPr>
          <p:spPr>
            <a:xfrm>
              <a:off x="6717202" y="5638511"/>
              <a:ext cx="4020" cy="9706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5" name="diagram:railroad:edge.default:svg-70:14"/>
            <p:cNvCxnSpPr/>
            <p:nvPr/>
          </p:nvCxnSpPr>
          <p:spPr>
            <a:xfrm>
              <a:off x="6721222" y="5648217"/>
              <a:ext cx="3160" cy="10020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6" name="diagram:railroad:edge.default:svg-70:15"/>
            <p:cNvCxnSpPr/>
            <p:nvPr/>
          </p:nvCxnSpPr>
          <p:spPr>
            <a:xfrm>
              <a:off x="6724382" y="5658237"/>
              <a:ext cx="2273" cy="10256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7" name="diagram:railroad:edge.default:svg-70:16"/>
            <p:cNvCxnSpPr/>
            <p:nvPr/>
          </p:nvCxnSpPr>
          <p:spPr>
            <a:xfrm>
              <a:off x="6726655" y="5668493"/>
              <a:ext cx="1372" cy="10416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8" name="diagram:railroad:edge.default:svg-70:17"/>
            <p:cNvCxnSpPr/>
            <p:nvPr/>
          </p:nvCxnSpPr>
          <p:spPr>
            <a:xfrm>
              <a:off x="6728027" y="5678909"/>
              <a:ext cx="458" cy="10495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9" name="diagram:railroad:edge.default:svg-70:18"/>
            <p:cNvCxnSpPr/>
            <p:nvPr/>
          </p:nvCxnSpPr>
          <p:spPr>
            <a:xfrm>
              <a:off x="6728485" y="5689404"/>
              <a:ext cx="0" cy="42149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0" name="diagram:railroad:edge.default:svg-70:19"/>
            <p:cNvCxnSpPr/>
            <p:nvPr/>
          </p:nvCxnSpPr>
          <p:spPr>
            <a:xfrm>
              <a:off x="6728485" y="5731553"/>
              <a:ext cx="458" cy="10495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1" name="diagram:railroad:edge.default:svg-70:20"/>
            <p:cNvCxnSpPr/>
            <p:nvPr/>
          </p:nvCxnSpPr>
          <p:spPr>
            <a:xfrm>
              <a:off x="6728943" y="5742048"/>
              <a:ext cx="1371" cy="10416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2" name="diagram:railroad:edge.default:svg-70:21"/>
            <p:cNvCxnSpPr/>
            <p:nvPr/>
          </p:nvCxnSpPr>
          <p:spPr>
            <a:xfrm>
              <a:off x="6730314" y="5752464"/>
              <a:ext cx="2274" cy="10256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3" name="diagram:railroad:edge.default:svg-70:22"/>
            <p:cNvCxnSpPr/>
            <p:nvPr/>
          </p:nvCxnSpPr>
          <p:spPr>
            <a:xfrm>
              <a:off x="6732588" y="5762720"/>
              <a:ext cx="3159" cy="10020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4" name="diagram:railroad:edge.default:svg-70:23"/>
            <p:cNvCxnSpPr/>
            <p:nvPr/>
          </p:nvCxnSpPr>
          <p:spPr>
            <a:xfrm>
              <a:off x="6735747" y="5772740"/>
              <a:ext cx="4021" cy="9706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5" name="diagram:railroad:edge.default:svg-70:24"/>
            <p:cNvCxnSpPr/>
            <p:nvPr/>
          </p:nvCxnSpPr>
          <p:spPr>
            <a:xfrm>
              <a:off x="6739768" y="5782446"/>
              <a:ext cx="4851" cy="9318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6" name="diagram:railroad:edge.default:svg-70:25"/>
            <p:cNvCxnSpPr/>
            <p:nvPr/>
          </p:nvCxnSpPr>
          <p:spPr>
            <a:xfrm>
              <a:off x="6744619" y="5791764"/>
              <a:ext cx="5644" cy="8861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7" name="diagram:railroad:edge.default:svg-70:26"/>
            <p:cNvCxnSpPr/>
            <p:nvPr/>
          </p:nvCxnSpPr>
          <p:spPr>
            <a:xfrm>
              <a:off x="6750263" y="5800625"/>
              <a:ext cx="6396" cy="8334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8" name="diagram:railroad:edge.default:svg-70:27"/>
            <p:cNvCxnSpPr/>
            <p:nvPr/>
          </p:nvCxnSpPr>
          <p:spPr>
            <a:xfrm>
              <a:off x="6756659" y="5808959"/>
              <a:ext cx="7097" cy="7746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9" name="diagram:railroad:edge.default:svg-70:28"/>
            <p:cNvCxnSpPr/>
            <p:nvPr/>
          </p:nvCxnSpPr>
          <p:spPr>
            <a:xfrm>
              <a:off x="6763756" y="5816705"/>
              <a:ext cx="7746" cy="7097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0" name="diagram:railroad:edge.default:svg-70:29"/>
            <p:cNvCxnSpPr/>
            <p:nvPr/>
          </p:nvCxnSpPr>
          <p:spPr>
            <a:xfrm>
              <a:off x="6771502" y="5823802"/>
              <a:ext cx="8334" cy="6396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1" name="diagram:railroad:edge.default:svg-70:30"/>
            <p:cNvCxnSpPr/>
            <p:nvPr/>
          </p:nvCxnSpPr>
          <p:spPr>
            <a:xfrm>
              <a:off x="6779836" y="5830198"/>
              <a:ext cx="8861" cy="5644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2" name="diagram:railroad:edge.default:svg-70:31"/>
            <p:cNvCxnSpPr/>
            <p:nvPr/>
          </p:nvCxnSpPr>
          <p:spPr>
            <a:xfrm>
              <a:off x="6788697" y="5835842"/>
              <a:ext cx="9318" cy="4851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3" name="diagram:railroad:edge.default:svg-70:32"/>
            <p:cNvCxnSpPr/>
            <p:nvPr/>
          </p:nvCxnSpPr>
          <p:spPr>
            <a:xfrm>
              <a:off x="6798015" y="5840693"/>
              <a:ext cx="9706" cy="4020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4" name="diagram:railroad:edge.default:svg-70:33"/>
            <p:cNvCxnSpPr/>
            <p:nvPr/>
          </p:nvCxnSpPr>
          <p:spPr>
            <a:xfrm>
              <a:off x="6807721" y="5844713"/>
              <a:ext cx="10019" cy="3159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5" name="diagram:railroad:edge.default:svg-70:34"/>
            <p:cNvCxnSpPr/>
            <p:nvPr/>
          </p:nvCxnSpPr>
          <p:spPr>
            <a:xfrm>
              <a:off x="6817740" y="5847872"/>
              <a:ext cx="10257" cy="2274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6" name="diagram:railroad:edge.default:svg-70:35"/>
            <p:cNvCxnSpPr/>
            <p:nvPr/>
          </p:nvCxnSpPr>
          <p:spPr>
            <a:xfrm>
              <a:off x="6827997" y="5850146"/>
              <a:ext cx="10416" cy="1372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7" name="diagram:railroad:edge.default:svg-70:36"/>
            <p:cNvCxnSpPr/>
            <p:nvPr/>
          </p:nvCxnSpPr>
          <p:spPr>
            <a:xfrm>
              <a:off x="6838413" y="5851518"/>
              <a:ext cx="10495" cy="458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8" name="diagram:railroad:edge.default:svg-70:37"/>
            <p:cNvCxnSpPr/>
            <p:nvPr/>
          </p:nvCxnSpPr>
          <p:spPr>
            <a:xfrm>
              <a:off x="6848908" y="5851976"/>
              <a:ext cx="49345" cy="0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9" name="diagram:railroad:edge.default:svg-71:0"/>
            <p:cNvCxnSpPr/>
            <p:nvPr/>
          </p:nvCxnSpPr>
          <p:spPr>
            <a:xfrm>
              <a:off x="7566414" y="5851976"/>
              <a:ext cx="49345" cy="0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0" name="diagram:railroad:edge.default:svg-71:1"/>
            <p:cNvCxnSpPr/>
            <p:nvPr/>
          </p:nvCxnSpPr>
          <p:spPr>
            <a:xfrm flipV="1">
              <a:off x="7615759" y="5851518"/>
              <a:ext cx="10496" cy="458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1" name="diagram:railroad:edge.default:svg-71:2"/>
            <p:cNvCxnSpPr/>
            <p:nvPr/>
          </p:nvCxnSpPr>
          <p:spPr>
            <a:xfrm flipV="1">
              <a:off x="7626255" y="5850146"/>
              <a:ext cx="10416" cy="1372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2" name="diagram:railroad:edge.default:svg-71:3"/>
            <p:cNvCxnSpPr/>
            <p:nvPr/>
          </p:nvCxnSpPr>
          <p:spPr>
            <a:xfrm flipV="1">
              <a:off x="7636671" y="5847872"/>
              <a:ext cx="10256" cy="2274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3" name="diagram:railroad:edge.default:svg-71:4"/>
            <p:cNvCxnSpPr/>
            <p:nvPr/>
          </p:nvCxnSpPr>
          <p:spPr>
            <a:xfrm flipV="1">
              <a:off x="7646927" y="5844713"/>
              <a:ext cx="10020" cy="3159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4" name="diagram:railroad:edge.default:svg-71:5"/>
            <p:cNvCxnSpPr/>
            <p:nvPr/>
          </p:nvCxnSpPr>
          <p:spPr>
            <a:xfrm flipV="1">
              <a:off x="7656947" y="5840693"/>
              <a:ext cx="9705" cy="4020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5" name="diagram:railroad:edge.default:svg-71:6"/>
            <p:cNvCxnSpPr/>
            <p:nvPr/>
          </p:nvCxnSpPr>
          <p:spPr>
            <a:xfrm flipV="1">
              <a:off x="7666652" y="5835842"/>
              <a:ext cx="9319" cy="4851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6" name="diagram:railroad:edge.default:svg-71:7"/>
            <p:cNvCxnSpPr/>
            <p:nvPr/>
          </p:nvCxnSpPr>
          <p:spPr>
            <a:xfrm flipV="1">
              <a:off x="7675971" y="5830198"/>
              <a:ext cx="8860" cy="5644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7" name="diagram:railroad:edge.default:svg-71:8"/>
            <p:cNvCxnSpPr/>
            <p:nvPr/>
          </p:nvCxnSpPr>
          <p:spPr>
            <a:xfrm flipV="1">
              <a:off x="7684831" y="5823802"/>
              <a:ext cx="8335" cy="6396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8" name="diagram:railroad:edge.default:svg-71:9"/>
            <p:cNvCxnSpPr/>
            <p:nvPr/>
          </p:nvCxnSpPr>
          <p:spPr>
            <a:xfrm flipV="1">
              <a:off x="7693166" y="5816705"/>
              <a:ext cx="7745" cy="7097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9" name="diagram:railroad:edge.default:svg-71:10"/>
            <p:cNvCxnSpPr/>
            <p:nvPr/>
          </p:nvCxnSpPr>
          <p:spPr>
            <a:xfrm flipV="1">
              <a:off x="7700911" y="5808959"/>
              <a:ext cx="7098" cy="7746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0" name="diagram:railroad:edge.default:svg-71:11"/>
            <p:cNvCxnSpPr/>
            <p:nvPr/>
          </p:nvCxnSpPr>
          <p:spPr>
            <a:xfrm flipV="1">
              <a:off x="7708009" y="5800625"/>
              <a:ext cx="6395" cy="8334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1" name="diagram:railroad:edge.default:svg-71:12"/>
            <p:cNvCxnSpPr/>
            <p:nvPr/>
          </p:nvCxnSpPr>
          <p:spPr>
            <a:xfrm flipV="1">
              <a:off x="7714404" y="5791764"/>
              <a:ext cx="5645" cy="8861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2" name="diagram:railroad:edge.default:svg-71:13"/>
            <p:cNvCxnSpPr/>
            <p:nvPr/>
          </p:nvCxnSpPr>
          <p:spPr>
            <a:xfrm flipV="1">
              <a:off x="7720049" y="5782446"/>
              <a:ext cx="4851" cy="9318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3" name="diagram:railroad:edge.default:svg-71:14"/>
            <p:cNvCxnSpPr/>
            <p:nvPr/>
          </p:nvCxnSpPr>
          <p:spPr>
            <a:xfrm flipV="1">
              <a:off x="7724900" y="5772740"/>
              <a:ext cx="4020" cy="9706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4" name="diagram:railroad:edge.default:svg-71:15"/>
            <p:cNvCxnSpPr/>
            <p:nvPr/>
          </p:nvCxnSpPr>
          <p:spPr>
            <a:xfrm flipV="1">
              <a:off x="7728920" y="5762720"/>
              <a:ext cx="3159" cy="10020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5" name="diagram:railroad:edge.default:svg-71:16"/>
            <p:cNvCxnSpPr/>
            <p:nvPr/>
          </p:nvCxnSpPr>
          <p:spPr>
            <a:xfrm flipV="1">
              <a:off x="7732079" y="5752464"/>
              <a:ext cx="2274" cy="10256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6" name="diagram:railroad:edge.default:svg-71:17"/>
            <p:cNvCxnSpPr/>
            <p:nvPr/>
          </p:nvCxnSpPr>
          <p:spPr>
            <a:xfrm flipV="1">
              <a:off x="7734353" y="5742048"/>
              <a:ext cx="1371" cy="10416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7" name="diagram:railroad:edge.default:svg-71:18"/>
            <p:cNvCxnSpPr/>
            <p:nvPr/>
          </p:nvCxnSpPr>
          <p:spPr>
            <a:xfrm flipV="1">
              <a:off x="7735724" y="5731553"/>
              <a:ext cx="459" cy="10495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8" name="diagram:railroad:edge.default:svg-71:19"/>
            <p:cNvCxnSpPr/>
            <p:nvPr/>
          </p:nvCxnSpPr>
          <p:spPr>
            <a:xfrm flipV="1">
              <a:off x="7736183" y="5689404"/>
              <a:ext cx="0" cy="42149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9" name="diagram:railroad:edge.default:svg-71:20"/>
            <p:cNvCxnSpPr/>
            <p:nvPr/>
          </p:nvCxnSpPr>
          <p:spPr>
            <a:xfrm flipV="1">
              <a:off x="7736183" y="5678909"/>
              <a:ext cx="458" cy="10495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0" name="diagram:railroad:edge.default:svg-71:21"/>
            <p:cNvCxnSpPr/>
            <p:nvPr/>
          </p:nvCxnSpPr>
          <p:spPr>
            <a:xfrm flipV="1">
              <a:off x="7736641" y="5668493"/>
              <a:ext cx="1371" cy="10416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1" name="diagram:railroad:edge.default:svg-71:22"/>
            <p:cNvCxnSpPr/>
            <p:nvPr/>
          </p:nvCxnSpPr>
          <p:spPr>
            <a:xfrm flipV="1">
              <a:off x="7738012" y="5658237"/>
              <a:ext cx="2274" cy="10256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2" name="diagram:railroad:edge.default:svg-71:23"/>
            <p:cNvCxnSpPr/>
            <p:nvPr/>
          </p:nvCxnSpPr>
          <p:spPr>
            <a:xfrm flipV="1">
              <a:off x="7740286" y="5648217"/>
              <a:ext cx="3159" cy="10020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3" name="diagram:railroad:edge.default:svg-71:24"/>
            <p:cNvCxnSpPr/>
            <p:nvPr/>
          </p:nvCxnSpPr>
          <p:spPr>
            <a:xfrm flipV="1">
              <a:off x="7743445" y="5638511"/>
              <a:ext cx="4020" cy="9706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4" name="diagram:railroad:edge.default:svg-71:25"/>
            <p:cNvCxnSpPr/>
            <p:nvPr/>
          </p:nvCxnSpPr>
          <p:spPr>
            <a:xfrm flipV="1">
              <a:off x="7747465" y="5629193"/>
              <a:ext cx="4851" cy="9318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5" name="diagram:railroad:edge.default:svg-71:26"/>
            <p:cNvCxnSpPr/>
            <p:nvPr/>
          </p:nvCxnSpPr>
          <p:spPr>
            <a:xfrm flipV="1">
              <a:off x="7752316" y="5620333"/>
              <a:ext cx="5645" cy="8860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6" name="diagram:railroad:edge.default:svg-71:27"/>
            <p:cNvCxnSpPr/>
            <p:nvPr/>
          </p:nvCxnSpPr>
          <p:spPr>
            <a:xfrm flipV="1">
              <a:off x="7757961" y="5611998"/>
              <a:ext cx="6395" cy="8335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7" name="diagram:railroad:edge.default:svg-71:28"/>
            <p:cNvCxnSpPr/>
            <p:nvPr/>
          </p:nvCxnSpPr>
          <p:spPr>
            <a:xfrm flipV="1">
              <a:off x="7764356" y="5604252"/>
              <a:ext cx="7098" cy="7746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8" name="diagram:railroad:edge.default:svg-71:29"/>
            <p:cNvCxnSpPr/>
            <p:nvPr/>
          </p:nvCxnSpPr>
          <p:spPr>
            <a:xfrm flipV="1">
              <a:off x="7771454" y="5597155"/>
              <a:ext cx="7745" cy="7097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9" name="diagram:railroad:edge.default:svg-71:30"/>
            <p:cNvCxnSpPr/>
            <p:nvPr/>
          </p:nvCxnSpPr>
          <p:spPr>
            <a:xfrm flipV="1">
              <a:off x="7779199" y="5590760"/>
              <a:ext cx="8335" cy="6395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0" name="diagram:railroad:edge.default:svg-71:31"/>
            <p:cNvCxnSpPr/>
            <p:nvPr/>
          </p:nvCxnSpPr>
          <p:spPr>
            <a:xfrm flipV="1">
              <a:off x="7787534" y="5585115"/>
              <a:ext cx="8860" cy="5645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1" name="diagram:railroad:edge.default:svg-71:32"/>
            <p:cNvCxnSpPr/>
            <p:nvPr/>
          </p:nvCxnSpPr>
          <p:spPr>
            <a:xfrm flipV="1">
              <a:off x="7796394" y="5580264"/>
              <a:ext cx="9319" cy="4851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2" name="diagram:railroad:edge.default:svg-71:33"/>
            <p:cNvCxnSpPr/>
            <p:nvPr/>
          </p:nvCxnSpPr>
          <p:spPr>
            <a:xfrm flipV="1">
              <a:off x="7805713" y="5576244"/>
              <a:ext cx="9706" cy="4020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3" name="diagram:railroad:edge.default:svg-71:34"/>
            <p:cNvCxnSpPr/>
            <p:nvPr/>
          </p:nvCxnSpPr>
          <p:spPr>
            <a:xfrm flipV="1">
              <a:off x="7815419" y="5573085"/>
              <a:ext cx="10019" cy="3159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4" name="diagram:railroad:edge.default:svg-71:35"/>
            <p:cNvCxnSpPr/>
            <p:nvPr/>
          </p:nvCxnSpPr>
          <p:spPr>
            <a:xfrm flipV="1">
              <a:off x="7825438" y="5570811"/>
              <a:ext cx="10257" cy="2274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5" name="diagram:railroad:edge.default:svg-71:36"/>
            <p:cNvCxnSpPr/>
            <p:nvPr/>
          </p:nvCxnSpPr>
          <p:spPr>
            <a:xfrm flipV="1">
              <a:off x="7835695" y="5569439"/>
              <a:ext cx="10415" cy="1372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6" name="diagram:railroad:edge.default:svg-71:37"/>
            <p:cNvCxnSpPr/>
            <p:nvPr/>
          </p:nvCxnSpPr>
          <p:spPr>
            <a:xfrm flipV="1">
              <a:off x="7846110" y="5568981"/>
              <a:ext cx="10496" cy="458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7" name="diagram:railroad:edge.default:svg-72:0"/>
            <p:cNvCxnSpPr/>
            <p:nvPr/>
          </p:nvCxnSpPr>
          <p:spPr>
            <a:xfrm>
              <a:off x="6367215" y="5568981"/>
              <a:ext cx="240847" cy="0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8" name="diagram:railroad:edge.default:svg-73:0"/>
            <p:cNvCxnSpPr/>
            <p:nvPr/>
          </p:nvCxnSpPr>
          <p:spPr>
            <a:xfrm>
              <a:off x="7856606" y="5568981"/>
              <a:ext cx="240846" cy="0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9" name="diagram:railroad:edge.default:svg-74:0"/>
            <p:cNvCxnSpPr/>
            <p:nvPr/>
          </p:nvCxnSpPr>
          <p:spPr>
            <a:xfrm>
              <a:off x="7856606" y="5568981"/>
              <a:ext cx="10495" cy="458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0" name="diagram:railroad:edge.default:svg-74:1"/>
            <p:cNvCxnSpPr/>
            <p:nvPr/>
          </p:nvCxnSpPr>
          <p:spPr>
            <a:xfrm>
              <a:off x="7867101" y="5569439"/>
              <a:ext cx="10416" cy="1372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1" name="diagram:railroad:edge.default:svg-74:2"/>
            <p:cNvCxnSpPr/>
            <p:nvPr/>
          </p:nvCxnSpPr>
          <p:spPr>
            <a:xfrm>
              <a:off x="7877517" y="5570811"/>
              <a:ext cx="10257" cy="2274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2" name="diagram:railroad:edge.default:svg-74:3"/>
            <p:cNvCxnSpPr/>
            <p:nvPr/>
          </p:nvCxnSpPr>
          <p:spPr>
            <a:xfrm>
              <a:off x="7887774" y="5573085"/>
              <a:ext cx="10019" cy="3159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3" name="diagram:railroad:edge.default:svg-74:4"/>
            <p:cNvCxnSpPr/>
            <p:nvPr/>
          </p:nvCxnSpPr>
          <p:spPr>
            <a:xfrm>
              <a:off x="7897793" y="5576244"/>
              <a:ext cx="9706" cy="4020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4" name="diagram:railroad:edge.default:svg-74:5"/>
            <p:cNvCxnSpPr/>
            <p:nvPr/>
          </p:nvCxnSpPr>
          <p:spPr>
            <a:xfrm>
              <a:off x="7907499" y="5580264"/>
              <a:ext cx="9318" cy="4851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5" name="diagram:railroad:edge.default:svg-74:6"/>
            <p:cNvCxnSpPr/>
            <p:nvPr/>
          </p:nvCxnSpPr>
          <p:spPr>
            <a:xfrm>
              <a:off x="7916817" y="5585115"/>
              <a:ext cx="8861" cy="5645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6" name="diagram:railroad:edge.default:svg-74:7"/>
            <p:cNvCxnSpPr/>
            <p:nvPr/>
          </p:nvCxnSpPr>
          <p:spPr>
            <a:xfrm>
              <a:off x="7925678" y="5590760"/>
              <a:ext cx="8334" cy="6395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7" name="diagram:railroad:edge.default:svg-74:8"/>
            <p:cNvCxnSpPr/>
            <p:nvPr/>
          </p:nvCxnSpPr>
          <p:spPr>
            <a:xfrm>
              <a:off x="7934012" y="5597155"/>
              <a:ext cx="7746" cy="7097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8" name="diagram:railroad:edge.default:svg-74:9"/>
            <p:cNvCxnSpPr/>
            <p:nvPr/>
          </p:nvCxnSpPr>
          <p:spPr>
            <a:xfrm>
              <a:off x="7941758" y="5604252"/>
              <a:ext cx="7097" cy="7746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9" name="diagram:railroad:edge.default:svg-74:10"/>
            <p:cNvCxnSpPr/>
            <p:nvPr/>
          </p:nvCxnSpPr>
          <p:spPr>
            <a:xfrm>
              <a:off x="7948855" y="5611998"/>
              <a:ext cx="6396" cy="8335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0" name="diagram:railroad:edge.default:svg-74:11"/>
            <p:cNvCxnSpPr/>
            <p:nvPr/>
          </p:nvCxnSpPr>
          <p:spPr>
            <a:xfrm>
              <a:off x="7955251" y="5620333"/>
              <a:ext cx="5644" cy="8860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1" name="diagram:railroad:edge.default:svg-74:12"/>
            <p:cNvCxnSpPr/>
            <p:nvPr/>
          </p:nvCxnSpPr>
          <p:spPr>
            <a:xfrm>
              <a:off x="7960895" y="5629193"/>
              <a:ext cx="4851" cy="9318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2" name="diagram:railroad:edge.default:svg-74:13"/>
            <p:cNvCxnSpPr/>
            <p:nvPr/>
          </p:nvCxnSpPr>
          <p:spPr>
            <a:xfrm>
              <a:off x="7965746" y="5638511"/>
              <a:ext cx="4021" cy="9706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3" name="diagram:railroad:edge.default:svg-74:14"/>
            <p:cNvCxnSpPr/>
            <p:nvPr/>
          </p:nvCxnSpPr>
          <p:spPr>
            <a:xfrm>
              <a:off x="7969767" y="5648217"/>
              <a:ext cx="3159" cy="10020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4" name="diagram:railroad:edge.default:svg-74:15"/>
            <p:cNvCxnSpPr/>
            <p:nvPr/>
          </p:nvCxnSpPr>
          <p:spPr>
            <a:xfrm>
              <a:off x="7972926" y="5658237"/>
              <a:ext cx="2274" cy="10256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5" name="diagram:railroad:edge.default:svg-74:16"/>
            <p:cNvCxnSpPr/>
            <p:nvPr/>
          </p:nvCxnSpPr>
          <p:spPr>
            <a:xfrm>
              <a:off x="7975200" y="5668493"/>
              <a:ext cx="1371" cy="10416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6" name="diagram:railroad:edge.default:svg-74:17"/>
            <p:cNvCxnSpPr/>
            <p:nvPr/>
          </p:nvCxnSpPr>
          <p:spPr>
            <a:xfrm>
              <a:off x="7976571" y="5678909"/>
              <a:ext cx="458" cy="10495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7" name="diagram:railroad:edge.default:svg-74:18"/>
            <p:cNvCxnSpPr/>
            <p:nvPr/>
          </p:nvCxnSpPr>
          <p:spPr>
            <a:xfrm>
              <a:off x="7977029" y="5689404"/>
              <a:ext cx="0" cy="517820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8" name="diagram:railroad:edge.default:svg-74:19"/>
            <p:cNvCxnSpPr/>
            <p:nvPr/>
          </p:nvCxnSpPr>
          <p:spPr>
            <a:xfrm flipH="1">
              <a:off x="7976571" y="6207224"/>
              <a:ext cx="458" cy="10496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9" name="diagram:railroad:edge.default:svg-74:20"/>
            <p:cNvCxnSpPr/>
            <p:nvPr/>
          </p:nvCxnSpPr>
          <p:spPr>
            <a:xfrm flipH="1">
              <a:off x="7975200" y="6217720"/>
              <a:ext cx="1371" cy="10416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0" name="diagram:railroad:edge.default:svg-74:21"/>
            <p:cNvCxnSpPr/>
            <p:nvPr/>
          </p:nvCxnSpPr>
          <p:spPr>
            <a:xfrm flipH="1">
              <a:off x="7972926" y="6228136"/>
              <a:ext cx="2274" cy="10256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1" name="diagram:railroad:edge.default:svg-74:22"/>
            <p:cNvCxnSpPr/>
            <p:nvPr/>
          </p:nvCxnSpPr>
          <p:spPr>
            <a:xfrm flipH="1">
              <a:off x="7969767" y="6238392"/>
              <a:ext cx="3159" cy="10019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2" name="diagram:railroad:edge.default:svg-74:23"/>
            <p:cNvCxnSpPr/>
            <p:nvPr/>
          </p:nvCxnSpPr>
          <p:spPr>
            <a:xfrm flipH="1">
              <a:off x="7965746" y="6248411"/>
              <a:ext cx="4021" cy="9706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3" name="diagram:railroad:edge.default:svg-74:24"/>
            <p:cNvCxnSpPr/>
            <p:nvPr/>
          </p:nvCxnSpPr>
          <p:spPr>
            <a:xfrm flipH="1">
              <a:off x="7960895" y="6258117"/>
              <a:ext cx="4851" cy="9319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4" name="diagram:railroad:edge.default:svg-74:25"/>
            <p:cNvCxnSpPr/>
            <p:nvPr/>
          </p:nvCxnSpPr>
          <p:spPr>
            <a:xfrm flipH="1">
              <a:off x="7955251" y="6267436"/>
              <a:ext cx="5644" cy="8860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5" name="diagram:railroad:edge.default:svg-74:26"/>
            <p:cNvCxnSpPr/>
            <p:nvPr/>
          </p:nvCxnSpPr>
          <p:spPr>
            <a:xfrm flipH="1">
              <a:off x="7948855" y="6276296"/>
              <a:ext cx="6396" cy="8335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6" name="diagram:railroad:edge.default:svg-74:27"/>
            <p:cNvCxnSpPr/>
            <p:nvPr/>
          </p:nvCxnSpPr>
          <p:spPr>
            <a:xfrm flipH="1">
              <a:off x="7941758" y="6284631"/>
              <a:ext cx="7097" cy="7745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7" name="diagram:railroad:edge.default:svg-74:28"/>
            <p:cNvCxnSpPr/>
            <p:nvPr/>
          </p:nvCxnSpPr>
          <p:spPr>
            <a:xfrm flipH="1">
              <a:off x="7934012" y="6292376"/>
              <a:ext cx="7746" cy="7098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8" name="diagram:railroad:edge.default:svg-74:29"/>
            <p:cNvCxnSpPr/>
            <p:nvPr/>
          </p:nvCxnSpPr>
          <p:spPr>
            <a:xfrm flipH="1">
              <a:off x="7925678" y="6299474"/>
              <a:ext cx="8334" cy="6395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9" name="diagram:railroad:edge.default:svg-74:30"/>
            <p:cNvCxnSpPr/>
            <p:nvPr/>
          </p:nvCxnSpPr>
          <p:spPr>
            <a:xfrm flipH="1">
              <a:off x="7916817" y="6305869"/>
              <a:ext cx="8861" cy="5645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0" name="diagram:railroad:edge.default:svg-74:31"/>
            <p:cNvCxnSpPr/>
            <p:nvPr/>
          </p:nvCxnSpPr>
          <p:spPr>
            <a:xfrm flipH="1">
              <a:off x="7907499" y="6311514"/>
              <a:ext cx="9318" cy="4851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1" name="diagram:railroad:edge.default:svg-74:32"/>
            <p:cNvCxnSpPr/>
            <p:nvPr/>
          </p:nvCxnSpPr>
          <p:spPr>
            <a:xfrm flipH="1">
              <a:off x="7897793" y="6316365"/>
              <a:ext cx="9706" cy="4020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2" name="diagram:railroad:edge.default:svg-74:33"/>
            <p:cNvCxnSpPr/>
            <p:nvPr/>
          </p:nvCxnSpPr>
          <p:spPr>
            <a:xfrm flipH="1">
              <a:off x="7887774" y="6320385"/>
              <a:ext cx="10019" cy="3159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3" name="diagram:railroad:edge.default:svg-74:34"/>
            <p:cNvCxnSpPr/>
            <p:nvPr/>
          </p:nvCxnSpPr>
          <p:spPr>
            <a:xfrm flipH="1">
              <a:off x="7877517" y="6323544"/>
              <a:ext cx="10257" cy="2274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4" name="diagram:railroad:edge.default:svg-74:35"/>
            <p:cNvCxnSpPr/>
            <p:nvPr/>
          </p:nvCxnSpPr>
          <p:spPr>
            <a:xfrm flipH="1">
              <a:off x="7867101" y="6325818"/>
              <a:ext cx="10416" cy="1371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5" name="diagram:railroad:edge.default:svg-74:36"/>
            <p:cNvCxnSpPr/>
            <p:nvPr/>
          </p:nvCxnSpPr>
          <p:spPr>
            <a:xfrm flipH="1">
              <a:off x="7856606" y="6327189"/>
              <a:ext cx="10495" cy="459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6" name="diagram:railroad:edge.default:svg-74:37"/>
            <p:cNvCxnSpPr/>
            <p:nvPr/>
          </p:nvCxnSpPr>
          <p:spPr>
            <a:xfrm flipH="1">
              <a:off x="6608062" y="6327648"/>
              <a:ext cx="1248544" cy="0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7" name="diagram:railroad:edge.default:svg-74:38"/>
            <p:cNvCxnSpPr/>
            <p:nvPr/>
          </p:nvCxnSpPr>
          <p:spPr>
            <a:xfrm flipH="1" flipV="1">
              <a:off x="6597566" y="6327189"/>
              <a:ext cx="10496" cy="459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8" name="diagram:railroad:edge.default:svg-74:39"/>
            <p:cNvCxnSpPr/>
            <p:nvPr/>
          </p:nvCxnSpPr>
          <p:spPr>
            <a:xfrm flipH="1" flipV="1">
              <a:off x="6587150" y="6325818"/>
              <a:ext cx="10416" cy="1371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9" name="diagram:railroad:edge.default:svg-74:40"/>
            <p:cNvCxnSpPr/>
            <p:nvPr/>
          </p:nvCxnSpPr>
          <p:spPr>
            <a:xfrm flipH="1" flipV="1">
              <a:off x="6576894" y="6323544"/>
              <a:ext cx="10256" cy="2274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0" name="diagram:railroad:edge.default:svg-74:41"/>
            <p:cNvCxnSpPr/>
            <p:nvPr/>
          </p:nvCxnSpPr>
          <p:spPr>
            <a:xfrm flipH="1" flipV="1">
              <a:off x="6566875" y="6320385"/>
              <a:ext cx="10019" cy="3159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1" name="diagram:railroad:edge.default:svg-74:42"/>
            <p:cNvCxnSpPr/>
            <p:nvPr/>
          </p:nvCxnSpPr>
          <p:spPr>
            <a:xfrm flipH="1" flipV="1">
              <a:off x="6557169" y="6316365"/>
              <a:ext cx="9706" cy="4020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2" name="diagram:railroad:edge.default:svg-74:43"/>
            <p:cNvCxnSpPr/>
            <p:nvPr/>
          </p:nvCxnSpPr>
          <p:spPr>
            <a:xfrm flipH="1" flipV="1">
              <a:off x="6547850" y="6311514"/>
              <a:ext cx="9319" cy="4851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3" name="diagram:railroad:edge.default:svg-74:44"/>
            <p:cNvCxnSpPr/>
            <p:nvPr/>
          </p:nvCxnSpPr>
          <p:spPr>
            <a:xfrm flipH="1" flipV="1">
              <a:off x="6538990" y="6305869"/>
              <a:ext cx="8860" cy="5645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4" name="diagram:railroad:edge.default:svg-74:45"/>
            <p:cNvCxnSpPr/>
            <p:nvPr/>
          </p:nvCxnSpPr>
          <p:spPr>
            <a:xfrm flipH="1" flipV="1">
              <a:off x="6530655" y="6299474"/>
              <a:ext cx="8335" cy="6395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5" name="diagram:railroad:edge.default:svg-74:46"/>
            <p:cNvCxnSpPr/>
            <p:nvPr/>
          </p:nvCxnSpPr>
          <p:spPr>
            <a:xfrm flipH="1" flipV="1">
              <a:off x="6522910" y="6292376"/>
              <a:ext cx="7745" cy="7098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6" name="diagram:railroad:edge.default:svg-74:47"/>
            <p:cNvCxnSpPr/>
            <p:nvPr/>
          </p:nvCxnSpPr>
          <p:spPr>
            <a:xfrm flipH="1" flipV="1">
              <a:off x="6515812" y="6284631"/>
              <a:ext cx="7098" cy="7745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7" name="diagram:railroad:edge.default:svg-74:48"/>
            <p:cNvCxnSpPr/>
            <p:nvPr/>
          </p:nvCxnSpPr>
          <p:spPr>
            <a:xfrm flipH="1" flipV="1">
              <a:off x="6509417" y="6276296"/>
              <a:ext cx="6395" cy="8335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8" name="diagram:railroad:edge.default:svg-74:49"/>
            <p:cNvCxnSpPr/>
            <p:nvPr/>
          </p:nvCxnSpPr>
          <p:spPr>
            <a:xfrm flipH="1" flipV="1">
              <a:off x="6503772" y="6267436"/>
              <a:ext cx="5645" cy="8860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9" name="diagram:railroad:edge.default:svg-74:50"/>
            <p:cNvCxnSpPr/>
            <p:nvPr/>
          </p:nvCxnSpPr>
          <p:spPr>
            <a:xfrm flipH="1" flipV="1">
              <a:off x="6498921" y="6258117"/>
              <a:ext cx="4851" cy="9319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0" name="diagram:railroad:edge.default:svg-74:51"/>
            <p:cNvCxnSpPr/>
            <p:nvPr/>
          </p:nvCxnSpPr>
          <p:spPr>
            <a:xfrm flipH="1" flipV="1">
              <a:off x="6494901" y="6248411"/>
              <a:ext cx="4020" cy="9706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1" name="diagram:railroad:edge.default:svg-74:52"/>
            <p:cNvCxnSpPr/>
            <p:nvPr/>
          </p:nvCxnSpPr>
          <p:spPr>
            <a:xfrm flipH="1" flipV="1">
              <a:off x="6491742" y="6238392"/>
              <a:ext cx="3159" cy="10019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2" name="diagram:railroad:edge.default:svg-74:53"/>
            <p:cNvCxnSpPr/>
            <p:nvPr/>
          </p:nvCxnSpPr>
          <p:spPr>
            <a:xfrm flipH="1" flipV="1">
              <a:off x="6489468" y="6228136"/>
              <a:ext cx="2274" cy="10256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3" name="diagram:railroad:edge.default:svg-74:54"/>
            <p:cNvCxnSpPr/>
            <p:nvPr/>
          </p:nvCxnSpPr>
          <p:spPr>
            <a:xfrm flipH="1" flipV="1">
              <a:off x="6488097" y="6217720"/>
              <a:ext cx="1371" cy="10416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4" name="diagram:railroad:edge.default:svg-74:55"/>
            <p:cNvCxnSpPr/>
            <p:nvPr/>
          </p:nvCxnSpPr>
          <p:spPr>
            <a:xfrm flipH="1" flipV="1">
              <a:off x="6487638" y="6207224"/>
              <a:ext cx="459" cy="10496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5" name="diagram:railroad:edge.default:svg-74:56"/>
            <p:cNvCxnSpPr/>
            <p:nvPr/>
          </p:nvCxnSpPr>
          <p:spPr>
            <a:xfrm flipV="1">
              <a:off x="6487638" y="5689404"/>
              <a:ext cx="0" cy="517820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6" name="diagram:railroad:edge.default:svg-74:57"/>
            <p:cNvCxnSpPr/>
            <p:nvPr/>
          </p:nvCxnSpPr>
          <p:spPr>
            <a:xfrm flipV="1">
              <a:off x="6487638" y="5678909"/>
              <a:ext cx="459" cy="10495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7" name="diagram:railroad:edge.default:svg-74:58"/>
            <p:cNvCxnSpPr/>
            <p:nvPr/>
          </p:nvCxnSpPr>
          <p:spPr>
            <a:xfrm flipV="1">
              <a:off x="6488097" y="5668493"/>
              <a:ext cx="1371" cy="10416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8" name="diagram:railroad:edge.default:svg-74:59"/>
            <p:cNvCxnSpPr/>
            <p:nvPr/>
          </p:nvCxnSpPr>
          <p:spPr>
            <a:xfrm flipV="1">
              <a:off x="6489468" y="5658237"/>
              <a:ext cx="2274" cy="10256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9" name="diagram:railroad:edge.default:svg-74:60"/>
            <p:cNvCxnSpPr/>
            <p:nvPr/>
          </p:nvCxnSpPr>
          <p:spPr>
            <a:xfrm flipV="1">
              <a:off x="6491742" y="5648217"/>
              <a:ext cx="3159" cy="10020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0" name="diagram:railroad:edge.default:svg-74:61"/>
            <p:cNvCxnSpPr/>
            <p:nvPr/>
          </p:nvCxnSpPr>
          <p:spPr>
            <a:xfrm flipV="1">
              <a:off x="6494901" y="5638511"/>
              <a:ext cx="4020" cy="9706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1" name="diagram:railroad:edge.default:svg-74:62"/>
            <p:cNvCxnSpPr/>
            <p:nvPr/>
          </p:nvCxnSpPr>
          <p:spPr>
            <a:xfrm flipV="1">
              <a:off x="6498921" y="5629193"/>
              <a:ext cx="4851" cy="9318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2" name="diagram:railroad:edge.default:svg-74:63"/>
            <p:cNvCxnSpPr/>
            <p:nvPr/>
          </p:nvCxnSpPr>
          <p:spPr>
            <a:xfrm flipV="1">
              <a:off x="6503772" y="5620333"/>
              <a:ext cx="5645" cy="8860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3" name="diagram:railroad:edge.default:svg-74:64"/>
            <p:cNvCxnSpPr/>
            <p:nvPr/>
          </p:nvCxnSpPr>
          <p:spPr>
            <a:xfrm flipV="1">
              <a:off x="6509417" y="5611998"/>
              <a:ext cx="6395" cy="8335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4" name="diagram:railroad:edge.default:svg-74:65"/>
            <p:cNvCxnSpPr/>
            <p:nvPr/>
          </p:nvCxnSpPr>
          <p:spPr>
            <a:xfrm flipV="1">
              <a:off x="6515812" y="5604252"/>
              <a:ext cx="7098" cy="7746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5" name="diagram:railroad:edge.default:svg-74:66"/>
            <p:cNvCxnSpPr/>
            <p:nvPr/>
          </p:nvCxnSpPr>
          <p:spPr>
            <a:xfrm flipV="1">
              <a:off x="6522910" y="5597155"/>
              <a:ext cx="7745" cy="7097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6" name="diagram:railroad:edge.default:svg-74:67"/>
            <p:cNvCxnSpPr/>
            <p:nvPr/>
          </p:nvCxnSpPr>
          <p:spPr>
            <a:xfrm flipV="1">
              <a:off x="6530655" y="5590760"/>
              <a:ext cx="8335" cy="6395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7" name="diagram:railroad:edge.default:svg-74:68"/>
            <p:cNvCxnSpPr/>
            <p:nvPr/>
          </p:nvCxnSpPr>
          <p:spPr>
            <a:xfrm flipV="1">
              <a:off x="6538990" y="5585115"/>
              <a:ext cx="8860" cy="5645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8" name="diagram:railroad:edge.default:svg-74:69"/>
            <p:cNvCxnSpPr/>
            <p:nvPr/>
          </p:nvCxnSpPr>
          <p:spPr>
            <a:xfrm flipV="1">
              <a:off x="6547850" y="5580264"/>
              <a:ext cx="9319" cy="4851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9" name="diagram:railroad:edge.default:svg-74:70"/>
            <p:cNvCxnSpPr/>
            <p:nvPr/>
          </p:nvCxnSpPr>
          <p:spPr>
            <a:xfrm flipV="1">
              <a:off x="6557169" y="5576244"/>
              <a:ext cx="9706" cy="4020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0" name="diagram:railroad:edge.default:svg-74:71"/>
            <p:cNvCxnSpPr/>
            <p:nvPr/>
          </p:nvCxnSpPr>
          <p:spPr>
            <a:xfrm flipV="1">
              <a:off x="6566875" y="5573085"/>
              <a:ext cx="10019" cy="3159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1" name="diagram:railroad:edge.default:svg-74:72"/>
            <p:cNvCxnSpPr/>
            <p:nvPr/>
          </p:nvCxnSpPr>
          <p:spPr>
            <a:xfrm flipV="1">
              <a:off x="6576894" y="5570811"/>
              <a:ext cx="10256" cy="2274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2" name="diagram:railroad:edge.default:svg-74:73"/>
            <p:cNvCxnSpPr/>
            <p:nvPr/>
          </p:nvCxnSpPr>
          <p:spPr>
            <a:xfrm flipV="1">
              <a:off x="6587150" y="5569439"/>
              <a:ext cx="10416" cy="1372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3" name="diagram:railroad:edge.default:svg-74:74"/>
            <p:cNvCxnSpPr/>
            <p:nvPr/>
          </p:nvCxnSpPr>
          <p:spPr>
            <a:xfrm flipV="1">
              <a:off x="6597566" y="5568981"/>
              <a:ext cx="10496" cy="458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4" name="diagram:railroad:edge.default:svg-75:0"/>
            <p:cNvCxnSpPr/>
            <p:nvPr/>
          </p:nvCxnSpPr>
          <p:spPr>
            <a:xfrm flipV="1">
              <a:off x="6367215" y="5568523"/>
              <a:ext cx="10496" cy="458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5" name="diagram:railroad:edge.default:svg-75:1"/>
            <p:cNvCxnSpPr/>
            <p:nvPr/>
          </p:nvCxnSpPr>
          <p:spPr>
            <a:xfrm flipV="1">
              <a:off x="6377711" y="5567152"/>
              <a:ext cx="10416" cy="1371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6" name="diagram:railroad:edge.default:svg-75:2"/>
            <p:cNvCxnSpPr/>
            <p:nvPr/>
          </p:nvCxnSpPr>
          <p:spPr>
            <a:xfrm flipV="1">
              <a:off x="6388127" y="5564878"/>
              <a:ext cx="10256" cy="2274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7" name="diagram:railroad:edge.default:svg-75:3"/>
            <p:cNvCxnSpPr/>
            <p:nvPr/>
          </p:nvCxnSpPr>
          <p:spPr>
            <a:xfrm flipV="1">
              <a:off x="6398383" y="5561719"/>
              <a:ext cx="10019" cy="3159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8" name="diagram:railroad:edge.default:svg-75:4"/>
            <p:cNvCxnSpPr/>
            <p:nvPr/>
          </p:nvCxnSpPr>
          <p:spPr>
            <a:xfrm flipV="1">
              <a:off x="6408402" y="5557699"/>
              <a:ext cx="9706" cy="4020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9" name="diagram:railroad:edge.default:svg-75:5"/>
            <p:cNvCxnSpPr/>
            <p:nvPr/>
          </p:nvCxnSpPr>
          <p:spPr>
            <a:xfrm flipV="1">
              <a:off x="6418108" y="5552848"/>
              <a:ext cx="9319" cy="4851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0" name="diagram:railroad:edge.default:svg-75:6"/>
            <p:cNvCxnSpPr/>
            <p:nvPr/>
          </p:nvCxnSpPr>
          <p:spPr>
            <a:xfrm flipV="1">
              <a:off x="6427427" y="5547203"/>
              <a:ext cx="8860" cy="5645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1" name="diagram:railroad:edge.default:svg-75:7"/>
            <p:cNvCxnSpPr/>
            <p:nvPr/>
          </p:nvCxnSpPr>
          <p:spPr>
            <a:xfrm flipV="1">
              <a:off x="6436287" y="5540808"/>
              <a:ext cx="8335" cy="6395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2" name="diagram:railroad:edge.default:svg-75:8"/>
            <p:cNvCxnSpPr/>
            <p:nvPr/>
          </p:nvCxnSpPr>
          <p:spPr>
            <a:xfrm flipV="1">
              <a:off x="6444622" y="5533710"/>
              <a:ext cx="7745" cy="7098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3" name="diagram:railroad:edge.default:svg-75:9"/>
            <p:cNvCxnSpPr/>
            <p:nvPr/>
          </p:nvCxnSpPr>
          <p:spPr>
            <a:xfrm flipV="1">
              <a:off x="6452367" y="5525965"/>
              <a:ext cx="7098" cy="7745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4" name="diagram:railroad:edge.default:svg-75:10"/>
            <p:cNvCxnSpPr/>
            <p:nvPr/>
          </p:nvCxnSpPr>
          <p:spPr>
            <a:xfrm flipV="1">
              <a:off x="6459465" y="5517630"/>
              <a:ext cx="6395" cy="8335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5" name="diagram:railroad:edge.default:svg-75:11"/>
            <p:cNvCxnSpPr/>
            <p:nvPr/>
          </p:nvCxnSpPr>
          <p:spPr>
            <a:xfrm flipV="1">
              <a:off x="6465860" y="5508770"/>
              <a:ext cx="5645" cy="8860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6" name="diagram:railroad:edge.default:svg-75:12"/>
            <p:cNvCxnSpPr/>
            <p:nvPr/>
          </p:nvCxnSpPr>
          <p:spPr>
            <a:xfrm flipV="1">
              <a:off x="6471505" y="5499451"/>
              <a:ext cx="4851" cy="9319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7" name="diagram:railroad:edge.default:svg-75:13"/>
            <p:cNvCxnSpPr/>
            <p:nvPr/>
          </p:nvCxnSpPr>
          <p:spPr>
            <a:xfrm flipV="1">
              <a:off x="6476356" y="5489745"/>
              <a:ext cx="4020" cy="9706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8" name="diagram:railroad:edge.default:svg-75:14"/>
            <p:cNvCxnSpPr/>
            <p:nvPr/>
          </p:nvCxnSpPr>
          <p:spPr>
            <a:xfrm flipV="1">
              <a:off x="6480376" y="5479726"/>
              <a:ext cx="3159" cy="10019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9" name="diagram:railroad:edge.default:svg-75:15"/>
            <p:cNvCxnSpPr/>
            <p:nvPr/>
          </p:nvCxnSpPr>
          <p:spPr>
            <a:xfrm flipV="1">
              <a:off x="6483535" y="5469469"/>
              <a:ext cx="2274" cy="10257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0" name="diagram:railroad:edge.default:svg-75:16"/>
            <p:cNvCxnSpPr/>
            <p:nvPr/>
          </p:nvCxnSpPr>
          <p:spPr>
            <a:xfrm flipV="1">
              <a:off x="6485809" y="5459054"/>
              <a:ext cx="1371" cy="10415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1" name="diagram:railroad:edge.default:svg-75:17"/>
            <p:cNvCxnSpPr/>
            <p:nvPr/>
          </p:nvCxnSpPr>
          <p:spPr>
            <a:xfrm flipV="1">
              <a:off x="6487180" y="5448558"/>
              <a:ext cx="458" cy="10496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2" name="diagram:railroad:edge.default:svg-75:18"/>
            <p:cNvCxnSpPr/>
            <p:nvPr/>
          </p:nvCxnSpPr>
          <p:spPr>
            <a:xfrm flipV="1">
              <a:off x="6487638" y="4930738"/>
              <a:ext cx="0" cy="517820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3" name="diagram:railroad:edge.default:svg-75:19"/>
            <p:cNvCxnSpPr/>
            <p:nvPr/>
          </p:nvCxnSpPr>
          <p:spPr>
            <a:xfrm flipV="1">
              <a:off x="6487638" y="4920243"/>
              <a:ext cx="459" cy="10495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4" name="diagram:railroad:edge.default:svg-75:20"/>
            <p:cNvCxnSpPr/>
            <p:nvPr/>
          </p:nvCxnSpPr>
          <p:spPr>
            <a:xfrm flipV="1">
              <a:off x="6488097" y="4909827"/>
              <a:ext cx="1371" cy="10416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5" name="diagram:railroad:edge.default:svg-75:21"/>
            <p:cNvCxnSpPr/>
            <p:nvPr/>
          </p:nvCxnSpPr>
          <p:spPr>
            <a:xfrm flipV="1">
              <a:off x="6489468" y="4899570"/>
              <a:ext cx="2274" cy="10257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6" name="diagram:railroad:edge.default:svg-75:22"/>
            <p:cNvCxnSpPr/>
            <p:nvPr/>
          </p:nvCxnSpPr>
          <p:spPr>
            <a:xfrm flipV="1">
              <a:off x="6491742" y="4889551"/>
              <a:ext cx="3159" cy="10019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7" name="diagram:railroad:edge.default:svg-75:23"/>
            <p:cNvCxnSpPr/>
            <p:nvPr/>
          </p:nvCxnSpPr>
          <p:spPr>
            <a:xfrm flipV="1">
              <a:off x="6494901" y="4879845"/>
              <a:ext cx="4020" cy="9706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8" name="diagram:railroad:edge.default:svg-75:24"/>
            <p:cNvCxnSpPr/>
            <p:nvPr/>
          </p:nvCxnSpPr>
          <p:spPr>
            <a:xfrm flipV="1">
              <a:off x="6498921" y="4870527"/>
              <a:ext cx="4851" cy="9318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9" name="diagram:railroad:edge.default:svg-75:25"/>
            <p:cNvCxnSpPr/>
            <p:nvPr/>
          </p:nvCxnSpPr>
          <p:spPr>
            <a:xfrm flipV="1">
              <a:off x="6503772" y="4861666"/>
              <a:ext cx="5645" cy="8861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0" name="diagram:railroad:edge.default:svg-75:26"/>
            <p:cNvCxnSpPr/>
            <p:nvPr/>
          </p:nvCxnSpPr>
          <p:spPr>
            <a:xfrm flipV="1">
              <a:off x="6509417" y="4853332"/>
              <a:ext cx="6395" cy="8334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1" name="diagram:railroad:edge.default:svg-75:27"/>
            <p:cNvCxnSpPr/>
            <p:nvPr/>
          </p:nvCxnSpPr>
          <p:spPr>
            <a:xfrm flipV="1">
              <a:off x="6515812" y="4845586"/>
              <a:ext cx="7098" cy="7746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2" name="diagram:railroad:edge.default:svg-75:28"/>
            <p:cNvCxnSpPr/>
            <p:nvPr/>
          </p:nvCxnSpPr>
          <p:spPr>
            <a:xfrm flipV="1">
              <a:off x="6522910" y="4838489"/>
              <a:ext cx="7745" cy="7097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3" name="diagram:railroad:edge.default:svg-75:29"/>
            <p:cNvCxnSpPr/>
            <p:nvPr/>
          </p:nvCxnSpPr>
          <p:spPr>
            <a:xfrm flipV="1">
              <a:off x="6530655" y="4832093"/>
              <a:ext cx="8335" cy="6396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4" name="diagram:railroad:edge.default:svg-75:30"/>
            <p:cNvCxnSpPr/>
            <p:nvPr/>
          </p:nvCxnSpPr>
          <p:spPr>
            <a:xfrm flipV="1">
              <a:off x="6538990" y="4826449"/>
              <a:ext cx="8860" cy="5644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5" name="diagram:railroad:edge.default:svg-75:31"/>
            <p:cNvCxnSpPr/>
            <p:nvPr/>
          </p:nvCxnSpPr>
          <p:spPr>
            <a:xfrm flipV="1">
              <a:off x="6547850" y="4821598"/>
              <a:ext cx="9319" cy="4851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6" name="diagram:railroad:edge.default:svg-75:32"/>
            <p:cNvCxnSpPr/>
            <p:nvPr/>
          </p:nvCxnSpPr>
          <p:spPr>
            <a:xfrm flipV="1">
              <a:off x="6557169" y="4817577"/>
              <a:ext cx="9706" cy="4021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7" name="diagram:railroad:edge.default:svg-75:33"/>
            <p:cNvCxnSpPr/>
            <p:nvPr/>
          </p:nvCxnSpPr>
          <p:spPr>
            <a:xfrm flipV="1">
              <a:off x="6566875" y="4814418"/>
              <a:ext cx="10019" cy="3159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8" name="diagram:railroad:edge.default:svg-75:34"/>
            <p:cNvCxnSpPr/>
            <p:nvPr/>
          </p:nvCxnSpPr>
          <p:spPr>
            <a:xfrm flipV="1">
              <a:off x="6576894" y="4812144"/>
              <a:ext cx="10256" cy="2274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9" name="diagram:railroad:edge.default:svg-75:35"/>
            <p:cNvCxnSpPr/>
            <p:nvPr/>
          </p:nvCxnSpPr>
          <p:spPr>
            <a:xfrm flipV="1">
              <a:off x="6587150" y="4810773"/>
              <a:ext cx="10416" cy="1371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0" name="diagram:railroad:edge.default:svg-75:36"/>
            <p:cNvCxnSpPr/>
            <p:nvPr/>
          </p:nvCxnSpPr>
          <p:spPr>
            <a:xfrm flipV="1">
              <a:off x="6597566" y="4810315"/>
              <a:ext cx="10496" cy="458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1" name="diagram:railroad:edge.default:svg-75:37"/>
            <p:cNvCxnSpPr/>
            <p:nvPr/>
          </p:nvCxnSpPr>
          <p:spPr>
            <a:xfrm>
              <a:off x="6608062" y="4810315"/>
              <a:ext cx="1248544" cy="0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2" name="diagram:railroad:edge.default:svg-75:38"/>
            <p:cNvCxnSpPr/>
            <p:nvPr/>
          </p:nvCxnSpPr>
          <p:spPr>
            <a:xfrm>
              <a:off x="7856606" y="4810315"/>
              <a:ext cx="10495" cy="458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3" name="diagram:railroad:edge.default:svg-75:39"/>
            <p:cNvCxnSpPr/>
            <p:nvPr/>
          </p:nvCxnSpPr>
          <p:spPr>
            <a:xfrm>
              <a:off x="7867101" y="4810773"/>
              <a:ext cx="10416" cy="1371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4" name="diagram:railroad:edge.default:svg-75:40"/>
            <p:cNvCxnSpPr/>
            <p:nvPr/>
          </p:nvCxnSpPr>
          <p:spPr>
            <a:xfrm>
              <a:off x="7877517" y="4812144"/>
              <a:ext cx="10257" cy="2274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5" name="diagram:railroad:edge.default:svg-75:41"/>
            <p:cNvCxnSpPr/>
            <p:nvPr/>
          </p:nvCxnSpPr>
          <p:spPr>
            <a:xfrm>
              <a:off x="7887774" y="4814418"/>
              <a:ext cx="10019" cy="3159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6" name="diagram:railroad:edge.default:svg-75:42"/>
            <p:cNvCxnSpPr/>
            <p:nvPr/>
          </p:nvCxnSpPr>
          <p:spPr>
            <a:xfrm>
              <a:off x="7897793" y="4817577"/>
              <a:ext cx="9706" cy="4021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7" name="diagram:railroad:edge.default:svg-75:43"/>
            <p:cNvCxnSpPr/>
            <p:nvPr/>
          </p:nvCxnSpPr>
          <p:spPr>
            <a:xfrm>
              <a:off x="7907499" y="4821598"/>
              <a:ext cx="9318" cy="4851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8" name="diagram:railroad:edge.default:svg-75:44"/>
            <p:cNvCxnSpPr/>
            <p:nvPr/>
          </p:nvCxnSpPr>
          <p:spPr>
            <a:xfrm>
              <a:off x="7916817" y="4826449"/>
              <a:ext cx="8861" cy="5644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9" name="diagram:railroad:edge.default:svg-75:45"/>
            <p:cNvCxnSpPr/>
            <p:nvPr/>
          </p:nvCxnSpPr>
          <p:spPr>
            <a:xfrm>
              <a:off x="7925678" y="4832093"/>
              <a:ext cx="8334" cy="6396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0" name="diagram:railroad:edge.default:svg-75:46"/>
            <p:cNvCxnSpPr/>
            <p:nvPr/>
          </p:nvCxnSpPr>
          <p:spPr>
            <a:xfrm>
              <a:off x="7934012" y="4838489"/>
              <a:ext cx="7746" cy="7097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1" name="diagram:railroad:edge.default:svg-75:47"/>
            <p:cNvCxnSpPr/>
            <p:nvPr/>
          </p:nvCxnSpPr>
          <p:spPr>
            <a:xfrm>
              <a:off x="7941758" y="4845586"/>
              <a:ext cx="7097" cy="7746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2" name="diagram:railroad:edge.default:svg-75:48"/>
            <p:cNvCxnSpPr/>
            <p:nvPr/>
          </p:nvCxnSpPr>
          <p:spPr>
            <a:xfrm>
              <a:off x="7948855" y="4853332"/>
              <a:ext cx="6396" cy="8334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3" name="diagram:railroad:edge.default:svg-75:49"/>
            <p:cNvCxnSpPr/>
            <p:nvPr/>
          </p:nvCxnSpPr>
          <p:spPr>
            <a:xfrm>
              <a:off x="7955251" y="4861666"/>
              <a:ext cx="5644" cy="8861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4" name="diagram:railroad:edge.default:svg-75:50"/>
            <p:cNvCxnSpPr/>
            <p:nvPr/>
          </p:nvCxnSpPr>
          <p:spPr>
            <a:xfrm>
              <a:off x="7960895" y="4870527"/>
              <a:ext cx="4851" cy="9318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5" name="diagram:railroad:edge.default:svg-75:51"/>
            <p:cNvCxnSpPr/>
            <p:nvPr/>
          </p:nvCxnSpPr>
          <p:spPr>
            <a:xfrm>
              <a:off x="7965746" y="4879845"/>
              <a:ext cx="4021" cy="9706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6" name="diagram:railroad:edge.default:svg-75:52"/>
            <p:cNvCxnSpPr/>
            <p:nvPr/>
          </p:nvCxnSpPr>
          <p:spPr>
            <a:xfrm>
              <a:off x="7969767" y="4889551"/>
              <a:ext cx="3159" cy="10019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7" name="diagram:railroad:edge.default:svg-75:53"/>
            <p:cNvCxnSpPr/>
            <p:nvPr/>
          </p:nvCxnSpPr>
          <p:spPr>
            <a:xfrm>
              <a:off x="7972926" y="4899570"/>
              <a:ext cx="2274" cy="10257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8" name="diagram:railroad:edge.default:svg-75:54"/>
            <p:cNvCxnSpPr/>
            <p:nvPr/>
          </p:nvCxnSpPr>
          <p:spPr>
            <a:xfrm>
              <a:off x="7975200" y="4909827"/>
              <a:ext cx="1371" cy="10416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9" name="diagram:railroad:edge.default:svg-75:55"/>
            <p:cNvCxnSpPr/>
            <p:nvPr/>
          </p:nvCxnSpPr>
          <p:spPr>
            <a:xfrm>
              <a:off x="7976571" y="4920243"/>
              <a:ext cx="458" cy="10495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0" name="diagram:railroad:edge.default:svg-75:56"/>
            <p:cNvCxnSpPr/>
            <p:nvPr/>
          </p:nvCxnSpPr>
          <p:spPr>
            <a:xfrm>
              <a:off x="7977029" y="4930738"/>
              <a:ext cx="0" cy="517820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1" name="diagram:railroad:edge.default:svg-75:57"/>
            <p:cNvCxnSpPr/>
            <p:nvPr/>
          </p:nvCxnSpPr>
          <p:spPr>
            <a:xfrm>
              <a:off x="7977029" y="5448558"/>
              <a:ext cx="458" cy="10496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2" name="diagram:railroad:edge.default:svg-75:58"/>
            <p:cNvCxnSpPr/>
            <p:nvPr/>
          </p:nvCxnSpPr>
          <p:spPr>
            <a:xfrm>
              <a:off x="7977487" y="5459054"/>
              <a:ext cx="1372" cy="10415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3" name="diagram:railroad:edge.default:svg-75:59"/>
            <p:cNvCxnSpPr/>
            <p:nvPr/>
          </p:nvCxnSpPr>
          <p:spPr>
            <a:xfrm>
              <a:off x="7978859" y="5469469"/>
              <a:ext cx="2273" cy="10257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4" name="diagram:railroad:edge.default:svg-75:60"/>
            <p:cNvCxnSpPr/>
            <p:nvPr/>
          </p:nvCxnSpPr>
          <p:spPr>
            <a:xfrm>
              <a:off x="7981132" y="5479726"/>
              <a:ext cx="3159" cy="10019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5" name="diagram:railroad:edge.default:svg-75:61"/>
            <p:cNvCxnSpPr/>
            <p:nvPr/>
          </p:nvCxnSpPr>
          <p:spPr>
            <a:xfrm>
              <a:off x="7984291" y="5489745"/>
              <a:ext cx="4021" cy="9706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6" name="diagram:railroad:edge.default:svg-75:62"/>
            <p:cNvCxnSpPr/>
            <p:nvPr/>
          </p:nvCxnSpPr>
          <p:spPr>
            <a:xfrm>
              <a:off x="7988312" y="5499451"/>
              <a:ext cx="4851" cy="9319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7" name="diagram:railroad:edge.default:svg-75:63"/>
            <p:cNvCxnSpPr/>
            <p:nvPr/>
          </p:nvCxnSpPr>
          <p:spPr>
            <a:xfrm>
              <a:off x="7993163" y="5508770"/>
              <a:ext cx="5644" cy="8860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8" name="diagram:railroad:edge.default:svg-75:64"/>
            <p:cNvCxnSpPr/>
            <p:nvPr/>
          </p:nvCxnSpPr>
          <p:spPr>
            <a:xfrm>
              <a:off x="7998807" y="5517630"/>
              <a:ext cx="6396" cy="8335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9" name="diagram:railroad:edge.default:svg-75:65"/>
            <p:cNvCxnSpPr/>
            <p:nvPr/>
          </p:nvCxnSpPr>
          <p:spPr>
            <a:xfrm>
              <a:off x="8005203" y="5525965"/>
              <a:ext cx="7097" cy="7745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0" name="diagram:railroad:edge.default:svg-75:66"/>
            <p:cNvCxnSpPr/>
            <p:nvPr/>
          </p:nvCxnSpPr>
          <p:spPr>
            <a:xfrm>
              <a:off x="8012300" y="5533710"/>
              <a:ext cx="7746" cy="7098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1" name="diagram:railroad:edge.default:svg-75:67"/>
            <p:cNvCxnSpPr/>
            <p:nvPr/>
          </p:nvCxnSpPr>
          <p:spPr>
            <a:xfrm>
              <a:off x="8020046" y="5540808"/>
              <a:ext cx="8334" cy="6395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2" name="diagram:railroad:edge.default:svg-75:68"/>
            <p:cNvCxnSpPr/>
            <p:nvPr/>
          </p:nvCxnSpPr>
          <p:spPr>
            <a:xfrm>
              <a:off x="8028380" y="5547203"/>
              <a:ext cx="8861" cy="5645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3" name="diagram:railroad:edge.default:svg-75:69"/>
            <p:cNvCxnSpPr/>
            <p:nvPr/>
          </p:nvCxnSpPr>
          <p:spPr>
            <a:xfrm>
              <a:off x="8037241" y="5552848"/>
              <a:ext cx="9318" cy="4851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4" name="diagram:railroad:edge.default:svg-75:70"/>
            <p:cNvCxnSpPr/>
            <p:nvPr/>
          </p:nvCxnSpPr>
          <p:spPr>
            <a:xfrm>
              <a:off x="8046559" y="5557699"/>
              <a:ext cx="9706" cy="4020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5" name="diagram:railroad:edge.default:svg-75:71"/>
            <p:cNvCxnSpPr/>
            <p:nvPr/>
          </p:nvCxnSpPr>
          <p:spPr>
            <a:xfrm>
              <a:off x="8056265" y="5561719"/>
              <a:ext cx="10019" cy="3159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6" name="diagram:railroad:edge.default:svg-75:72"/>
            <p:cNvCxnSpPr/>
            <p:nvPr/>
          </p:nvCxnSpPr>
          <p:spPr>
            <a:xfrm>
              <a:off x="8066284" y="5564878"/>
              <a:ext cx="10257" cy="2274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7" name="diagram:railroad:edge.default:svg-75:73"/>
            <p:cNvCxnSpPr/>
            <p:nvPr/>
          </p:nvCxnSpPr>
          <p:spPr>
            <a:xfrm>
              <a:off x="8076541" y="5567152"/>
              <a:ext cx="10416" cy="1371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8" name="diagram:railroad:edge.default:svg-75:74"/>
            <p:cNvCxnSpPr/>
            <p:nvPr/>
          </p:nvCxnSpPr>
          <p:spPr>
            <a:xfrm>
              <a:off x="8086957" y="5568523"/>
              <a:ext cx="10495" cy="458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39" name="diagram:railroad:text.default:svg-77"/>
            <p:cNvSpPr txBox="1"/>
            <p:nvPr/>
          </p:nvSpPr>
          <p:spPr>
            <a:xfrm>
              <a:off x="3910864" y="5379387"/>
              <a:ext cx="1026969" cy="2312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l"/>
              <a:r>
                <a:rPr sz="1517" b="1" i="0">
                  <a:solidFill>
                    <a:srgbClr val="333333">
                      <a:alpha val="100000"/>
                    </a:srgbClr>
                  </a:solidFill>
                  <a:latin typeface="&quot;trebuchet ms&quot;,verdana,arial,sans-serif"/>
                </a:rPr>
                <a:t>identifier =</a:t>
              </a:r>
            </a:p>
          </p:txBody>
        </p:sp>
        <p:sp>
          <p:nvSpPr>
            <p:cNvPr id="640" name="diagram:railroad:node.default:svg-79"/>
            <p:cNvSpPr/>
            <p:nvPr/>
          </p:nvSpPr>
          <p:spPr>
            <a:xfrm>
              <a:off x="5178883" y="5508770"/>
              <a:ext cx="120423" cy="120423"/>
            </a:xfrm>
            <a:prstGeom prst="ellipse">
              <a:avLst/>
            </a:prstGeom>
            <a:solidFill>
              <a:srgbClr val="333333">
                <a:alpha val="100000"/>
              </a:srgbClr>
            </a:solidFill>
            <a:ln w="16859">
              <a:solidFill>
                <a:srgbClr val="9370DB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641" name="diagram:railroad:node.default:svg-81"/>
            <p:cNvSpPr/>
            <p:nvPr/>
          </p:nvSpPr>
          <p:spPr>
            <a:xfrm>
              <a:off x="8157664" y="5508770"/>
              <a:ext cx="120423" cy="120423"/>
            </a:xfrm>
            <a:prstGeom prst="ellipse">
              <a:avLst/>
            </a:prstGeom>
            <a:solidFill>
              <a:srgbClr val="333333">
                <a:alpha val="100000"/>
              </a:srgbClr>
            </a:solidFill>
            <a:ln w="16859">
              <a:solidFill>
                <a:srgbClr val="9370DB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cxnSp>
          <p:nvCxnSpPr>
            <p:cNvPr id="642" name="diagram:railroad:edge.default:svg-82:0"/>
            <p:cNvCxnSpPr/>
            <p:nvPr/>
          </p:nvCxnSpPr>
          <p:spPr>
            <a:xfrm>
              <a:off x="5299306" y="5568981"/>
              <a:ext cx="180635" cy="0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3" name="diagram:railroad:edge.default:svg-83:0"/>
            <p:cNvCxnSpPr/>
            <p:nvPr/>
          </p:nvCxnSpPr>
          <p:spPr>
            <a:xfrm>
              <a:off x="8097452" y="5568981"/>
              <a:ext cx="60212" cy="0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66928" y="219456"/>
            <a:ext cx="8961120" cy="5029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3500" b="1">
                <a:solidFill>
                  <a:srgbClr val="17243B"/>
                </a:solidFill>
                <a:latin typeface="Aptos Display"/>
              </a:rPr>
              <a:t>Class Diagram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372600" y="283464"/>
            <a:ext cx="224028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1100">
                <a:solidFill>
                  <a:srgbClr val="64748B"/>
                </a:solidFill>
                <a:latin typeface="Aptos"/>
              </a:rPr>
              <a:t>class · Pure Python Native</a:t>
            </a:r>
          </a:p>
        </p:txBody>
      </p:sp>
      <p:grpSp>
        <p:nvGrpSpPr>
          <p:cNvPr id="15" name="diagram:class"/>
          <p:cNvGrpSpPr/>
          <p:nvPr/>
        </p:nvGrpSpPr>
        <p:grpSpPr>
          <a:xfrm>
            <a:off x="1592289" y="932688"/>
            <a:ext cx="9004372" cy="5394959"/>
            <a:chOff x="1592289" y="932688"/>
            <a:chExt cx="9004372" cy="5394959"/>
          </a:xfrm>
        </p:grpSpPr>
        <p:cxnSp>
          <p:nvCxnSpPr>
            <p:cNvPr id="4" name="diagram:class:class.relationship.association:relationship-0:0"/>
            <p:cNvCxnSpPr>
              <a:stCxn id="12" idx="3"/>
            </p:cNvCxnSpPr>
            <p:nvPr/>
          </p:nvCxnSpPr>
          <p:spPr>
            <a:xfrm>
              <a:off x="5328145" y="1921253"/>
              <a:ext cx="871701" cy="0"/>
            </a:xfrm>
            <a:prstGeom prst="line">
              <a:avLst/>
            </a:prstGeom>
            <a:ln w="29801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diagram:class:class.relationship.association:relationship-0:1"/>
            <p:cNvCxnSpPr/>
            <p:nvPr/>
          </p:nvCxnSpPr>
          <p:spPr>
            <a:xfrm>
              <a:off x="6199846" y="1921253"/>
              <a:ext cx="0" cy="1708915"/>
            </a:xfrm>
            <a:prstGeom prst="line">
              <a:avLst/>
            </a:prstGeom>
            <a:ln w="29801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diagram:class:class.relationship.association:relationship-0:2"/>
            <p:cNvCxnSpPr>
              <a:endCxn id="14" idx="1"/>
            </p:cNvCxnSpPr>
            <p:nvPr/>
          </p:nvCxnSpPr>
          <p:spPr>
            <a:xfrm flipV="1">
              <a:off x="6199846" y="3630167"/>
              <a:ext cx="871700" cy="1"/>
            </a:xfrm>
            <a:prstGeom prst="line">
              <a:avLst/>
            </a:prstGeom>
            <a:ln w="29801">
              <a:solidFill>
                <a:srgbClr val="333333">
                  <a:alpha val="100000"/>
                </a:srgbClr>
              </a:solidFill>
              <a:tailEnd type="triangl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diagram:class:class.relationship.association:relationship-0:label"/>
            <p:cNvSpPr txBox="1"/>
            <p:nvPr/>
          </p:nvSpPr>
          <p:spPr>
            <a:xfrm>
              <a:off x="5740360" y="2611118"/>
              <a:ext cx="918972" cy="329184"/>
            </a:xfrm>
            <a:prstGeom prst="rect">
              <a:avLst/>
            </a:prstGeom>
            <a:solidFill>
              <a:srgbClr val="FFFFFF">
                <a:alpha val="100000"/>
              </a:srgbClr>
            </a:solidFill>
            <a:ln>
              <a:noFill/>
            </a:ln>
          </p:spPr>
          <p:txBody>
            <a:bodyPr wrap="none" lIns="109728" rIns="109728" tIns="36576" bIns="36576" anchor="ctr">
              <a:spAutoFit/>
            </a:bodyPr>
            <a:lstStyle/>
            <a:p>
              <a:pPr algn="ctr"/>
              <a:r>
                <a:rPr sz="1800" b="0" i="0">
                  <a:solidFill>
                    <a:srgbClr val="333333">
                      <a:alpha val="100000"/>
                    </a:srgbClr>
                  </a:solidFill>
                  <a:latin typeface="Aptos"/>
                </a:rPr>
                <a:t>places</a:t>
              </a:r>
            </a:p>
          </p:txBody>
        </p:sp>
        <p:cxnSp>
          <p:nvCxnSpPr>
            <p:cNvPr id="8" name="diagram:class:class.relationship.realization:relationship-1:0"/>
            <p:cNvCxnSpPr>
              <a:stCxn id="13" idx="3"/>
            </p:cNvCxnSpPr>
            <p:nvPr/>
          </p:nvCxnSpPr>
          <p:spPr>
            <a:xfrm>
              <a:off x="5538886" y="5116846"/>
              <a:ext cx="766330" cy="1"/>
            </a:xfrm>
            <a:prstGeom prst="line">
              <a:avLst/>
            </a:prstGeom>
            <a:ln w="29801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diagram:class:class.relationship.realization:relationship-1:1"/>
            <p:cNvCxnSpPr/>
            <p:nvPr/>
          </p:nvCxnSpPr>
          <p:spPr>
            <a:xfrm flipV="1">
              <a:off x="6305216" y="3630168"/>
              <a:ext cx="0" cy="1486679"/>
            </a:xfrm>
            <a:prstGeom prst="line">
              <a:avLst/>
            </a:prstGeom>
            <a:ln w="29801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diagram:class:class.relationship.realization:relationship-1:2"/>
            <p:cNvCxnSpPr>
              <a:endCxn id="14" idx="1"/>
            </p:cNvCxnSpPr>
            <p:nvPr/>
          </p:nvCxnSpPr>
          <p:spPr>
            <a:xfrm flipV="1">
              <a:off x="6305216" y="3630167"/>
              <a:ext cx="766330" cy="1"/>
            </a:xfrm>
            <a:prstGeom prst="line">
              <a:avLst/>
            </a:prstGeom>
            <a:ln w="29801">
              <a:solidFill>
                <a:srgbClr val="333333">
                  <a:alpha val="100000"/>
                </a:srgbClr>
              </a:solidFill>
              <a:tailEnd type="triangl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diagram:class:class.relationship.realization:relationship-1:label"/>
            <p:cNvSpPr txBox="1"/>
            <p:nvPr/>
          </p:nvSpPr>
          <p:spPr>
            <a:xfrm>
              <a:off x="5720000" y="4208915"/>
              <a:ext cx="1170432" cy="329184"/>
            </a:xfrm>
            <a:prstGeom prst="rect">
              <a:avLst/>
            </a:prstGeom>
            <a:solidFill>
              <a:srgbClr val="FFFFFF">
                <a:alpha val="100000"/>
              </a:srgbClr>
            </a:solidFill>
            <a:ln>
              <a:noFill/>
            </a:ln>
          </p:spPr>
          <p:txBody>
            <a:bodyPr wrap="none" lIns="109728" rIns="109728" tIns="36576" bIns="36576" anchor="ctr">
              <a:spAutoFit/>
            </a:bodyPr>
            <a:lstStyle/>
            <a:p>
              <a:pPr algn="ctr"/>
              <a:r>
                <a:rPr sz="1800" b="0" i="0">
                  <a:solidFill>
                    <a:srgbClr val="333333">
                      <a:alpha val="100000"/>
                    </a:srgbClr>
                  </a:solidFill>
                  <a:latin typeface="Aptos"/>
                </a:rPr>
                <a:t>persists</a:t>
              </a:r>
            </a:p>
          </p:txBody>
        </p:sp>
        <p:sp>
          <p:nvSpPr>
            <p:cNvPr id="12" name="diagram:class:class.entity:Customer"/>
            <p:cNvSpPr/>
            <p:nvPr/>
          </p:nvSpPr>
          <p:spPr>
            <a:xfrm>
              <a:off x="1803030" y="932688"/>
              <a:ext cx="3525115" cy="1977130"/>
            </a:xfrm>
            <a:prstGeom prst="rect">
              <a:avLst/>
            </a:prstGeom>
            <a:solidFill>
              <a:srgbClr val="ECECFF">
                <a:alpha val="100000"/>
              </a:srgbClr>
            </a:solidFill>
            <a:ln w="29801">
              <a:solidFill>
                <a:srgbClr val="9370DB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lIns="109728" rIns="109728" tIns="36576" bIns="36576"/>
            <a:lstStyle/>
            <a:p>
              <a:pPr algn="ctr"/>
              <a:r>
                <a:rPr sz="2882" b="0" i="0">
                  <a:solidFill>
                    <a:srgbClr val="1F2D4D">
                      <a:alpha val="100000"/>
                    </a:srgbClr>
                  </a:solidFill>
                  <a:latin typeface="Aptos"/>
                </a:rPr>
                <a:t>Customer</a:t>
              </a:r>
            </a:p>
            <a:p>
              <a:pPr algn="ctr"/>
              <a:r>
                <a:rPr sz="2882" b="0" i="0">
                  <a:solidFill>
                    <a:srgbClr val="1F2D4D">
                      <a:alpha val="100000"/>
                    </a:srgbClr>
                  </a:solidFill>
                  <a:latin typeface="Aptos"/>
                </a:rPr>
                <a:t>────────</a:t>
              </a:r>
            </a:p>
            <a:p>
              <a:pPr algn="ctr"/>
              <a:r>
                <a:rPr sz="2882" b="0" i="0">
                  <a:solidFill>
                    <a:srgbClr val="1F2D4D">
                      <a:alpha val="100000"/>
                    </a:srgbClr>
                  </a:solidFill>
                  <a:latin typeface="Aptos"/>
                </a:rPr>
                <a:t>+email</a:t>
              </a:r>
            </a:p>
          </p:txBody>
        </p:sp>
        <p:sp>
          <p:nvSpPr>
            <p:cNvPr id="13" name="diagram:class:class.entity:OrderRepository"/>
            <p:cNvSpPr/>
            <p:nvPr/>
          </p:nvSpPr>
          <p:spPr>
            <a:xfrm>
              <a:off x="1592289" y="3906046"/>
              <a:ext cx="3946597" cy="2421601"/>
            </a:xfrm>
            <a:prstGeom prst="rect">
              <a:avLst/>
            </a:prstGeom>
            <a:solidFill>
              <a:srgbClr val="ECECFF">
                <a:alpha val="100000"/>
              </a:srgbClr>
            </a:solidFill>
            <a:ln w="29801">
              <a:solidFill>
                <a:srgbClr val="9370DB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lIns="109728" rIns="109728" tIns="36576" bIns="36576"/>
            <a:lstStyle/>
            <a:p>
              <a:pPr algn="ctr"/>
              <a:r>
                <a:rPr sz="2648" b="0" i="0">
                  <a:solidFill>
                    <a:srgbClr val="1F2D4D">
                      <a:alpha val="100000"/>
                    </a:srgbClr>
                  </a:solidFill>
                  <a:latin typeface="Aptos"/>
                </a:rPr>
                <a:t>«interface»</a:t>
              </a:r>
            </a:p>
            <a:p>
              <a:pPr algn="ctr"/>
              <a:r>
                <a:rPr sz="2648" b="0" i="0">
                  <a:solidFill>
                    <a:srgbClr val="1F2D4D">
                      <a:alpha val="100000"/>
                    </a:srgbClr>
                  </a:solidFill>
                  <a:latin typeface="Aptos"/>
                </a:rPr>
                <a:t>OrderRepository</a:t>
              </a:r>
            </a:p>
            <a:p>
              <a:pPr algn="ctr"/>
              <a:r>
                <a:rPr sz="2648" b="0" i="0">
                  <a:solidFill>
                    <a:srgbClr val="1F2D4D">
                      <a:alpha val="100000"/>
                    </a:srgbClr>
                  </a:solidFill>
                  <a:latin typeface="Aptos"/>
                </a:rPr>
                <a:t>────────</a:t>
              </a:r>
            </a:p>
            <a:p>
              <a:pPr algn="ctr"/>
              <a:r>
                <a:rPr sz="2648" b="0" i="0">
                  <a:solidFill>
                    <a:srgbClr val="1F2D4D">
                      <a:alpha val="100000"/>
                    </a:srgbClr>
                  </a:solidFill>
                  <a:latin typeface="Aptos"/>
                </a:rPr>
                <a:t>+save(order)</a:t>
              </a:r>
            </a:p>
          </p:txBody>
        </p:sp>
        <p:sp>
          <p:nvSpPr>
            <p:cNvPr id="14" name="diagram:class:class.entity:Order"/>
            <p:cNvSpPr/>
            <p:nvPr/>
          </p:nvSpPr>
          <p:spPr>
            <a:xfrm>
              <a:off x="7071546" y="2197131"/>
              <a:ext cx="3525115" cy="2866072"/>
            </a:xfrm>
            <a:prstGeom prst="rect">
              <a:avLst/>
            </a:prstGeom>
            <a:solidFill>
              <a:srgbClr val="ECECFF">
                <a:alpha val="100000"/>
              </a:srgbClr>
            </a:solidFill>
            <a:ln w="29801">
              <a:solidFill>
                <a:srgbClr val="9370DB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lIns="109728" rIns="109728" tIns="36576" bIns="36576"/>
            <a:lstStyle/>
            <a:p>
              <a:pPr algn="ctr"/>
              <a:r>
                <a:rPr sz="2514" b="0" i="0">
                  <a:solidFill>
                    <a:srgbClr val="1F2D4D">
                      <a:alpha val="100000"/>
                    </a:srgbClr>
                  </a:solidFill>
                  <a:latin typeface="Aptos"/>
                </a:rPr>
                <a:t>Order</a:t>
              </a:r>
            </a:p>
            <a:p>
              <a:pPr algn="ctr"/>
              <a:r>
                <a:rPr sz="2514" b="0" i="0">
                  <a:solidFill>
                    <a:srgbClr val="1F2D4D">
                      <a:alpha val="100000"/>
                    </a:srgbClr>
                  </a:solidFill>
                  <a:latin typeface="Aptos"/>
                </a:rPr>
                <a:t>────────</a:t>
              </a:r>
            </a:p>
            <a:p>
              <a:pPr algn="ctr"/>
              <a:r>
                <a:rPr sz="2514" b="0" i="0">
                  <a:solidFill>
                    <a:srgbClr val="1F2D4D">
                      <a:alpha val="100000"/>
                    </a:srgbClr>
                  </a:solidFill>
                  <a:latin typeface="Aptos"/>
                </a:rPr>
                <a:t>+id</a:t>
              </a:r>
            </a:p>
            <a:p>
              <a:pPr algn="ctr"/>
              <a:r>
                <a:rPr sz="2514" b="0" i="0">
                  <a:solidFill>
                    <a:srgbClr val="1F2D4D">
                      <a:alpha val="100000"/>
                    </a:srgbClr>
                  </a:solidFill>
                  <a:latin typeface="Aptos"/>
                </a:rPr>
                <a:t>────────</a:t>
              </a:r>
            </a:p>
            <a:p>
              <a:pPr algn="ctr"/>
              <a:r>
                <a:rPr sz="2514" b="0" i="0">
                  <a:solidFill>
                    <a:srgbClr val="1F2D4D">
                      <a:alpha val="100000"/>
                    </a:srgbClr>
                  </a:solidFill>
                  <a:latin typeface="Aptos"/>
                </a:rPr>
                <a:t>+submit()</a:t>
              </a:r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66928" y="219456"/>
            <a:ext cx="8961120" cy="5029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3500" b="1">
                <a:solidFill>
                  <a:srgbClr val="17243B"/>
                </a:solidFill>
                <a:latin typeface="Aptos Display"/>
              </a:rPr>
              <a:t>State Diagram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372600" y="283464"/>
            <a:ext cx="224028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1100">
                <a:solidFill>
                  <a:srgbClr val="64748B"/>
                </a:solidFill>
                <a:latin typeface="Aptos"/>
              </a:rPr>
              <a:t>state · Pure Python Native</a:t>
            </a:r>
          </a:p>
        </p:txBody>
      </p:sp>
      <p:grpSp>
        <p:nvGrpSpPr>
          <p:cNvPr id="20" name="diagram:state"/>
          <p:cNvGrpSpPr/>
          <p:nvPr/>
        </p:nvGrpSpPr>
        <p:grpSpPr>
          <a:xfrm>
            <a:off x="566928" y="2700723"/>
            <a:ext cx="11055095" cy="1694297"/>
            <a:chOff x="566928" y="2700723"/>
            <a:chExt cx="11055095" cy="1694297"/>
          </a:xfrm>
        </p:grpSpPr>
        <p:cxnSp>
          <p:nvCxnSpPr>
            <p:cNvPr id="4" name="diagram:state:state.transition:transition-0:0"/>
            <p:cNvCxnSpPr>
              <a:stCxn id="17" idx="3"/>
            </p:cNvCxnSpPr>
            <p:nvPr/>
          </p:nvCxnSpPr>
          <p:spPr>
            <a:xfrm>
              <a:off x="10157413" y="3928514"/>
              <a:ext cx="1084897" cy="0"/>
            </a:xfrm>
            <a:prstGeom prst="line">
              <a:avLst/>
            </a:prstGeom>
            <a:ln w="21095">
              <a:solidFill>
                <a:srgbClr val="333333">
                  <a:alpha val="100000"/>
                </a:srgbClr>
              </a:solidFill>
              <a:tailEnd type="triangl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diagram:state:state.transition:transition-1:0"/>
            <p:cNvCxnSpPr>
              <a:stCxn id="15" idx="3"/>
              <a:endCxn id="16" idx="1"/>
            </p:cNvCxnSpPr>
            <p:nvPr/>
          </p:nvCxnSpPr>
          <p:spPr>
            <a:xfrm>
              <a:off x="3984351" y="3928514"/>
              <a:ext cx="1084897" cy="0"/>
            </a:xfrm>
            <a:prstGeom prst="line">
              <a:avLst/>
            </a:prstGeom>
            <a:ln w="21095">
              <a:solidFill>
                <a:srgbClr val="333333">
                  <a:alpha val="100000"/>
                </a:srgbClr>
              </a:solidFill>
              <a:tailEnd type="triangl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diagram:state:state.transition:transition-1:label"/>
            <p:cNvSpPr txBox="1"/>
            <p:nvPr/>
          </p:nvSpPr>
          <p:spPr>
            <a:xfrm>
              <a:off x="4146158" y="3763922"/>
              <a:ext cx="761285" cy="329184"/>
            </a:xfrm>
            <a:prstGeom prst="rect">
              <a:avLst/>
            </a:prstGeom>
            <a:solidFill>
              <a:srgbClr val="FFFFFF">
                <a:alpha val="100000"/>
              </a:srgbClr>
            </a:solidFill>
            <a:ln>
              <a:noFill/>
            </a:ln>
          </p:spPr>
          <p:txBody>
            <a:bodyPr wrap="none" lIns="109728" rIns="109728" tIns="36576" bIns="36576" anchor="ctr">
              <a:spAutoFit/>
            </a:bodyPr>
            <a:lstStyle/>
            <a:p>
              <a:pPr algn="ctr"/>
              <a:r>
                <a:rPr sz="1423" b="0" i="0">
                  <a:solidFill>
                    <a:srgbClr val="333333">
                      <a:alpha val="100000"/>
                    </a:srgbClr>
                  </a:solidFill>
                  <a:latin typeface="Aptos"/>
                </a:rPr>
                <a:t>submit</a:t>
              </a:r>
            </a:p>
          </p:txBody>
        </p:sp>
        <p:cxnSp>
          <p:nvCxnSpPr>
            <p:cNvPr id="7" name="diagram:state:state.transition:transition-2:0"/>
            <p:cNvCxnSpPr>
              <a:stCxn id="16" idx="3"/>
              <a:endCxn id="17" idx="1"/>
            </p:cNvCxnSpPr>
            <p:nvPr/>
          </p:nvCxnSpPr>
          <p:spPr>
            <a:xfrm>
              <a:off x="7022061" y="3928514"/>
              <a:ext cx="1084898" cy="0"/>
            </a:xfrm>
            <a:prstGeom prst="line">
              <a:avLst/>
            </a:prstGeom>
            <a:ln w="21095">
              <a:solidFill>
                <a:srgbClr val="333333">
                  <a:alpha val="100000"/>
                </a:srgbClr>
              </a:solidFill>
              <a:tailEnd type="triangl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diagram:state:state.transition:transition-2:label"/>
            <p:cNvSpPr txBox="1"/>
            <p:nvPr/>
          </p:nvSpPr>
          <p:spPr>
            <a:xfrm>
              <a:off x="7134144" y="3544466"/>
              <a:ext cx="860733" cy="32918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109728" rIns="109728" tIns="36576" bIns="36576" anchor="ctr">
              <a:spAutoFit/>
            </a:bodyPr>
            <a:lstStyle/>
            <a:p>
              <a:pPr algn="ctr"/>
              <a:r>
                <a:rPr sz="1423" b="0" i="0">
                  <a:solidFill>
                    <a:srgbClr val="333333">
                      <a:alpha val="100000"/>
                    </a:srgbClr>
                  </a:solidFill>
                  <a:latin typeface="Aptos"/>
                </a:rPr>
                <a:t>approve</a:t>
              </a:r>
            </a:p>
          </p:txBody>
        </p:sp>
        <p:cxnSp>
          <p:nvCxnSpPr>
            <p:cNvPr id="9" name="diagram:state:state.transition:transition-3:0"/>
            <p:cNvCxnSpPr>
              <a:stCxn id="16" idx="1"/>
            </p:cNvCxnSpPr>
            <p:nvPr/>
          </p:nvCxnSpPr>
          <p:spPr>
            <a:xfrm flipV="1">
              <a:off x="5069248" y="2865315"/>
              <a:ext cx="0" cy="1063199"/>
            </a:xfrm>
            <a:prstGeom prst="line">
              <a:avLst/>
            </a:prstGeom>
            <a:ln w="21095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diagram:state:state.transition:transition-3:1"/>
            <p:cNvCxnSpPr/>
            <p:nvPr/>
          </p:nvCxnSpPr>
          <p:spPr>
            <a:xfrm flipH="1">
              <a:off x="3984352" y="2865315"/>
              <a:ext cx="1084896" cy="0"/>
            </a:xfrm>
            <a:prstGeom prst="line">
              <a:avLst/>
            </a:prstGeom>
            <a:ln w="21095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diagram:state:state.transition:transition-3:2"/>
            <p:cNvCxnSpPr>
              <a:endCxn id="15" idx="3"/>
            </p:cNvCxnSpPr>
            <p:nvPr/>
          </p:nvCxnSpPr>
          <p:spPr>
            <a:xfrm flipH="1">
              <a:off x="3984351" y="2865315"/>
              <a:ext cx="1" cy="1063199"/>
            </a:xfrm>
            <a:prstGeom prst="line">
              <a:avLst/>
            </a:prstGeom>
            <a:ln w="21095">
              <a:solidFill>
                <a:srgbClr val="333333">
                  <a:alpha val="100000"/>
                </a:srgbClr>
              </a:solidFill>
              <a:tailEnd type="triangl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diagram:state:state.transition:transition-3:label"/>
            <p:cNvSpPr txBox="1"/>
            <p:nvPr/>
          </p:nvSpPr>
          <p:spPr>
            <a:xfrm>
              <a:off x="4146158" y="2700723"/>
              <a:ext cx="761285" cy="329184"/>
            </a:xfrm>
            <a:prstGeom prst="rect">
              <a:avLst/>
            </a:prstGeom>
            <a:solidFill>
              <a:srgbClr val="FFFFFF">
                <a:alpha val="100000"/>
              </a:srgbClr>
            </a:solidFill>
            <a:ln>
              <a:noFill/>
            </a:ln>
          </p:spPr>
          <p:txBody>
            <a:bodyPr wrap="none" lIns="109728" rIns="109728" tIns="36576" bIns="36576" anchor="ctr">
              <a:spAutoFit/>
            </a:bodyPr>
            <a:lstStyle/>
            <a:p>
              <a:pPr algn="ctr"/>
              <a:r>
                <a:rPr sz="1423" b="0" i="0">
                  <a:solidFill>
                    <a:srgbClr val="333333">
                      <a:alpha val="100000"/>
                    </a:srgbClr>
                  </a:solidFill>
                  <a:latin typeface="Aptos"/>
                </a:rPr>
                <a:t>revise</a:t>
              </a:r>
            </a:p>
          </p:txBody>
        </p:sp>
        <p:cxnSp>
          <p:nvCxnSpPr>
            <p:cNvPr id="13" name="diagram:state:state.transition:transition-4:0"/>
            <p:cNvCxnSpPr>
              <a:endCxn id="15" idx="1"/>
            </p:cNvCxnSpPr>
            <p:nvPr/>
          </p:nvCxnSpPr>
          <p:spPr>
            <a:xfrm>
              <a:off x="946641" y="3928514"/>
              <a:ext cx="1084897" cy="0"/>
            </a:xfrm>
            <a:prstGeom prst="line">
              <a:avLst/>
            </a:prstGeom>
            <a:ln w="21095">
              <a:solidFill>
                <a:srgbClr val="333333">
                  <a:alpha val="100000"/>
                </a:srgbClr>
              </a:solidFill>
              <a:tailEnd type="triangl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diagram:state:state.start:__start_root_0"/>
            <p:cNvSpPr/>
            <p:nvPr/>
          </p:nvSpPr>
          <p:spPr>
            <a:xfrm>
              <a:off x="566928" y="3738657"/>
              <a:ext cx="379713" cy="379713"/>
            </a:xfrm>
            <a:prstGeom prst="ellipse">
              <a:avLst/>
            </a:prstGeom>
            <a:solidFill>
              <a:srgbClr val="333333">
                <a:alpha val="100000"/>
              </a:srgbClr>
            </a:solidFill>
            <a:ln w="21095">
              <a:solidFill>
                <a:srgbClr val="333333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15" name="diagram:state:state.state:Draft"/>
            <p:cNvSpPr/>
            <p:nvPr/>
          </p:nvSpPr>
          <p:spPr>
            <a:xfrm>
              <a:off x="2031538" y="3462009"/>
              <a:ext cx="1952813" cy="933011"/>
            </a:xfrm>
            <a:prstGeom prst="roundRect">
              <a:avLst>
                <a:gd name="adj" fmla="val 8000"/>
              </a:avLst>
            </a:prstGeom>
            <a:solidFill>
              <a:srgbClr val="ECECFF">
                <a:alpha val="100000"/>
              </a:srgbClr>
            </a:solidFill>
            <a:ln w="21095">
              <a:solidFill>
                <a:srgbClr val="9370DB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lIns="109728" rIns="109728" tIns="36576" bIns="36576"/>
            <a:lstStyle/>
            <a:p>
              <a:pPr algn="ctr"/>
              <a:r>
                <a:rPr sz="3075" b="0" i="0">
                  <a:solidFill>
                    <a:srgbClr val="1F2D4D">
                      <a:alpha val="100000"/>
                    </a:srgbClr>
                  </a:solidFill>
                  <a:latin typeface="Aptos"/>
                </a:rPr>
                <a:t>Draft</a:t>
              </a:r>
            </a:p>
          </p:txBody>
        </p:sp>
        <p:sp>
          <p:nvSpPr>
            <p:cNvPr id="16" name="diagram:state:state.state:Review"/>
            <p:cNvSpPr/>
            <p:nvPr/>
          </p:nvSpPr>
          <p:spPr>
            <a:xfrm>
              <a:off x="5069248" y="3462009"/>
              <a:ext cx="1952813" cy="933011"/>
            </a:xfrm>
            <a:prstGeom prst="roundRect">
              <a:avLst>
                <a:gd name="adj" fmla="val 8000"/>
              </a:avLst>
            </a:prstGeom>
            <a:solidFill>
              <a:srgbClr val="ECECFF">
                <a:alpha val="100000"/>
              </a:srgbClr>
            </a:solidFill>
            <a:ln w="21095">
              <a:solidFill>
                <a:srgbClr val="9370DB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lIns="109728" rIns="109728" tIns="36576" bIns="36576"/>
            <a:lstStyle/>
            <a:p>
              <a:pPr algn="ctr"/>
              <a:r>
                <a:rPr sz="2562" b="0" i="0">
                  <a:solidFill>
                    <a:srgbClr val="1F2D4D">
                      <a:alpha val="100000"/>
                    </a:srgbClr>
                  </a:solidFill>
                  <a:latin typeface="Aptos"/>
                </a:rPr>
                <a:t>Review</a:t>
              </a:r>
            </a:p>
          </p:txBody>
        </p:sp>
        <p:sp>
          <p:nvSpPr>
            <p:cNvPr id="17" name="diagram:state:state.state:Approved"/>
            <p:cNvSpPr/>
            <p:nvPr/>
          </p:nvSpPr>
          <p:spPr>
            <a:xfrm>
              <a:off x="8106959" y="3462009"/>
              <a:ext cx="2050454" cy="933011"/>
            </a:xfrm>
            <a:prstGeom prst="roundRect">
              <a:avLst>
                <a:gd name="adj" fmla="val 8000"/>
              </a:avLst>
            </a:prstGeom>
            <a:solidFill>
              <a:srgbClr val="ECECFF">
                <a:alpha val="100000"/>
              </a:srgbClr>
            </a:solidFill>
            <a:ln w="21095">
              <a:solidFill>
                <a:srgbClr val="9370DB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lIns="109728" rIns="109728" tIns="36576" bIns="36576"/>
            <a:lstStyle/>
            <a:p>
              <a:pPr algn="ctr"/>
              <a:r>
                <a:rPr sz="2018" b="0" i="0">
                  <a:solidFill>
                    <a:srgbClr val="1F2D4D">
                      <a:alpha val="100000"/>
                    </a:srgbClr>
                  </a:solidFill>
                  <a:latin typeface="Aptos"/>
                </a:rPr>
                <a:t>Approved</a:t>
              </a:r>
            </a:p>
          </p:txBody>
        </p:sp>
        <p:sp>
          <p:nvSpPr>
            <p:cNvPr id="18" name="diagram:state:state.end:__end_root_0"/>
            <p:cNvSpPr/>
            <p:nvPr/>
          </p:nvSpPr>
          <p:spPr>
            <a:xfrm>
              <a:off x="11242310" y="3738657"/>
              <a:ext cx="379713" cy="379713"/>
            </a:xfrm>
            <a:prstGeom prst="ellipse">
              <a:avLst/>
            </a:prstGeom>
            <a:solidFill>
              <a:srgbClr val="FFFFFF">
                <a:alpha val="100000"/>
              </a:srgbClr>
            </a:solidFill>
            <a:ln w="21095">
              <a:solidFill>
                <a:srgbClr val="333333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19" name="diagram:state:state.end.inner:__end_root_0"/>
            <p:cNvSpPr/>
            <p:nvPr/>
          </p:nvSpPr>
          <p:spPr>
            <a:xfrm>
              <a:off x="11344832" y="3841180"/>
              <a:ext cx="174668" cy="174668"/>
            </a:xfrm>
            <a:prstGeom prst="ellipse">
              <a:avLst/>
            </a:prstGeom>
            <a:solidFill>
              <a:srgbClr val="333333">
                <a:alpha val="100000"/>
              </a:srgbClr>
            </a:solidFill>
            <a:ln w="21095">
              <a:solidFill>
                <a:srgbClr val="333333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66928" y="219456"/>
            <a:ext cx="8961120" cy="5029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3500" b="1">
                <a:solidFill>
                  <a:srgbClr val="17243B"/>
                </a:solidFill>
                <a:latin typeface="Aptos Display"/>
              </a:rPr>
              <a:t>Entity Relationship Diagram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372600" y="283464"/>
            <a:ext cx="224028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1100">
                <a:solidFill>
                  <a:srgbClr val="64748B"/>
                </a:solidFill>
                <a:latin typeface="Aptos"/>
              </a:rPr>
              <a:t>er · Pure Python Native</a:t>
            </a:r>
          </a:p>
        </p:txBody>
      </p:sp>
      <p:grpSp>
        <p:nvGrpSpPr>
          <p:cNvPr id="11" name="diagram:er"/>
          <p:cNvGrpSpPr/>
          <p:nvPr/>
        </p:nvGrpSpPr>
        <p:grpSpPr>
          <a:xfrm>
            <a:off x="566928" y="2790606"/>
            <a:ext cx="11055095" cy="1679123"/>
            <a:chOff x="566928" y="2790606"/>
            <a:chExt cx="11055095" cy="1679123"/>
          </a:xfrm>
        </p:grpSpPr>
        <p:cxnSp>
          <p:nvCxnSpPr>
            <p:cNvPr id="4" name="diagram:er:er.relationship:relationship-0:0"/>
            <p:cNvCxnSpPr>
              <a:stCxn id="8" idx="3"/>
              <a:endCxn id="9" idx="1"/>
            </p:cNvCxnSpPr>
            <p:nvPr/>
          </p:nvCxnSpPr>
          <p:spPr>
            <a:xfrm>
              <a:off x="3471498" y="3630167"/>
              <a:ext cx="1042933" cy="0"/>
            </a:xfrm>
            <a:prstGeom prst="line">
              <a:avLst/>
            </a:prstGeom>
            <a:ln w="20279">
              <a:solidFill>
                <a:srgbClr val="333333">
                  <a:alpha val="100000"/>
                </a:srgbClr>
              </a:solidFill>
              <a:headEnd type="oval" w="sm" len="sm"/>
              <a:tailEnd type="triangle" w="sm" len="sm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diagram:er:er.relationship:relationship-0:label"/>
            <p:cNvSpPr txBox="1"/>
            <p:nvPr/>
          </p:nvSpPr>
          <p:spPr>
            <a:xfrm>
              <a:off x="3623862" y="3465576"/>
              <a:ext cx="738205" cy="329184"/>
            </a:xfrm>
            <a:prstGeom prst="rect">
              <a:avLst/>
            </a:prstGeom>
            <a:solidFill>
              <a:srgbClr val="FFFFFF">
                <a:alpha val="100000"/>
              </a:srgbClr>
            </a:solidFill>
            <a:ln>
              <a:noFill/>
            </a:ln>
          </p:spPr>
          <p:txBody>
            <a:bodyPr wrap="none" lIns="109728" rIns="109728" tIns="36576" bIns="36576" anchor="ctr">
              <a:spAutoFit/>
            </a:bodyPr>
            <a:lstStyle/>
            <a:p>
              <a:pPr algn="ctr"/>
              <a:r>
                <a:rPr sz="1368" b="0" i="0">
                  <a:solidFill>
                    <a:srgbClr val="333333">
                      <a:alpha val="100000"/>
                    </a:srgbClr>
                  </a:solidFill>
                  <a:latin typeface="Aptos"/>
                </a:rPr>
                <a:t>places</a:t>
              </a:r>
            </a:p>
          </p:txBody>
        </p:sp>
        <p:cxnSp>
          <p:nvCxnSpPr>
            <p:cNvPr id="6" name="diagram:er:er.relationship:relationship-1:0"/>
            <p:cNvCxnSpPr>
              <a:stCxn id="9" idx="3"/>
              <a:endCxn id="10" idx="1"/>
            </p:cNvCxnSpPr>
            <p:nvPr/>
          </p:nvCxnSpPr>
          <p:spPr>
            <a:xfrm>
              <a:off x="8076049" y="3630167"/>
              <a:ext cx="1042934" cy="0"/>
            </a:xfrm>
            <a:prstGeom prst="line">
              <a:avLst/>
            </a:prstGeom>
            <a:ln w="20279">
              <a:solidFill>
                <a:srgbClr val="333333">
                  <a:alpha val="100000"/>
                </a:srgbClr>
              </a:solidFill>
              <a:headEnd type="triangle" w="sm" len="sm"/>
              <a:tailEnd type="triangle" w="sm" len="sm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diagram:er:er.relationship:relationship-1:label"/>
            <p:cNvSpPr txBox="1"/>
            <p:nvPr/>
          </p:nvSpPr>
          <p:spPr>
            <a:xfrm>
              <a:off x="8132812" y="3246120"/>
              <a:ext cx="929409" cy="32918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109728" rIns="109728" tIns="36576" bIns="36576" anchor="ctr">
              <a:spAutoFit/>
            </a:bodyPr>
            <a:lstStyle/>
            <a:p>
              <a:pPr algn="ctr"/>
              <a:r>
                <a:rPr sz="1368" b="0" i="0">
                  <a:solidFill>
                    <a:srgbClr val="333333">
                      <a:alpha val="100000"/>
                    </a:srgbClr>
                  </a:solidFill>
                  <a:latin typeface="Aptos"/>
                </a:rPr>
                <a:t>contains</a:t>
              </a:r>
            </a:p>
          </p:txBody>
        </p:sp>
        <p:sp>
          <p:nvSpPr>
            <p:cNvPr id="8" name="diagram:er:er.entity:CUSTOMER"/>
            <p:cNvSpPr/>
            <p:nvPr/>
          </p:nvSpPr>
          <p:spPr>
            <a:xfrm>
              <a:off x="566928" y="2790606"/>
              <a:ext cx="2904570" cy="1679123"/>
            </a:xfrm>
            <a:prstGeom prst="rect">
              <a:avLst/>
            </a:prstGeom>
            <a:solidFill>
              <a:srgbClr val="ECECFF">
                <a:alpha val="100000"/>
              </a:srgbClr>
            </a:solidFill>
            <a:ln w="20279">
              <a:solidFill>
                <a:srgbClr val="9370DB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lIns="109728" rIns="109728" tIns="36576" bIns="36576"/>
            <a:lstStyle/>
            <a:p>
              <a:pPr algn="ctr"/>
              <a:r>
                <a:rPr sz="1836" b="0" i="0">
                  <a:solidFill>
                    <a:srgbClr val="1F2D4D">
                      <a:alpha val="100000"/>
                    </a:srgbClr>
                  </a:solidFill>
                  <a:latin typeface="Aptos"/>
                </a:rPr>
                <a:t>CUSTOMER</a:t>
              </a:r>
            </a:p>
            <a:p>
              <a:pPr algn="ctr"/>
              <a:r>
                <a:rPr sz="1836" b="0" i="0">
                  <a:solidFill>
                    <a:srgbClr val="1F2D4D">
                      <a:alpha val="100000"/>
                    </a:srgbClr>
                  </a:solidFill>
                  <a:latin typeface="Aptos"/>
                </a:rPr>
                <a:t>────────</a:t>
              </a:r>
            </a:p>
            <a:p>
              <a:pPr algn="ctr"/>
              <a:r>
                <a:rPr sz="1836" b="0" i="0">
                  <a:solidFill>
                    <a:srgbClr val="1F2D4D">
                      <a:alpha val="100000"/>
                    </a:srgbClr>
                  </a:solidFill>
                  <a:latin typeface="Aptos"/>
                </a:rPr>
                <a:t>string id [PK]</a:t>
              </a:r>
            </a:p>
            <a:p>
              <a:pPr algn="ctr"/>
              <a:r>
                <a:rPr sz="1836" b="0" i="0">
                  <a:solidFill>
                    <a:srgbClr val="1F2D4D">
                      <a:alpha val="100000"/>
                    </a:srgbClr>
                  </a:solidFill>
                  <a:latin typeface="Aptos"/>
                </a:rPr>
                <a:t>string email [UK]</a:t>
              </a:r>
            </a:p>
          </p:txBody>
        </p:sp>
        <p:sp>
          <p:nvSpPr>
            <p:cNvPr id="9" name="diagram:er:er.entity:ORDER"/>
            <p:cNvSpPr/>
            <p:nvPr/>
          </p:nvSpPr>
          <p:spPr>
            <a:xfrm>
              <a:off x="4514431" y="2790606"/>
              <a:ext cx="3561618" cy="1679123"/>
            </a:xfrm>
            <a:prstGeom prst="rect">
              <a:avLst/>
            </a:prstGeom>
            <a:solidFill>
              <a:srgbClr val="ECECFF">
                <a:alpha val="100000"/>
              </a:srgbClr>
            </a:solidFill>
            <a:ln w="20279">
              <a:solidFill>
                <a:srgbClr val="9370DB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lIns="109728" rIns="109728" tIns="36576" bIns="36576"/>
            <a:lstStyle/>
            <a:p>
              <a:pPr algn="ctr"/>
              <a:r>
                <a:rPr sz="1836" b="0" i="0">
                  <a:solidFill>
                    <a:srgbClr val="1F2D4D">
                      <a:alpha val="100000"/>
                    </a:srgbClr>
                  </a:solidFill>
                  <a:latin typeface="Aptos"/>
                </a:rPr>
                <a:t>ORDER</a:t>
              </a:r>
            </a:p>
            <a:p>
              <a:pPr algn="ctr"/>
              <a:r>
                <a:rPr sz="1836" b="0" i="0">
                  <a:solidFill>
                    <a:srgbClr val="1F2D4D">
                      <a:alpha val="100000"/>
                    </a:srgbClr>
                  </a:solidFill>
                  <a:latin typeface="Aptos"/>
                </a:rPr>
                <a:t>────────</a:t>
              </a:r>
            </a:p>
            <a:p>
              <a:pPr algn="ctr"/>
              <a:r>
                <a:rPr sz="1836" b="0" i="0">
                  <a:solidFill>
                    <a:srgbClr val="1F2D4D">
                      <a:alpha val="100000"/>
                    </a:srgbClr>
                  </a:solidFill>
                  <a:latin typeface="Aptos"/>
                </a:rPr>
                <a:t>int id [PK]</a:t>
              </a:r>
            </a:p>
            <a:p>
              <a:pPr algn="ctr"/>
              <a:r>
                <a:rPr sz="1836" b="0" i="0">
                  <a:solidFill>
                    <a:srgbClr val="1F2D4D">
                      <a:alpha val="100000"/>
                    </a:srgbClr>
                  </a:solidFill>
                  <a:latin typeface="Aptos"/>
                </a:rPr>
                <a:t>string customer_id [FK]</a:t>
              </a:r>
            </a:p>
          </p:txBody>
        </p:sp>
        <p:sp>
          <p:nvSpPr>
            <p:cNvPr id="10" name="diagram:er:er.entity:PRODUCT"/>
            <p:cNvSpPr/>
            <p:nvPr/>
          </p:nvSpPr>
          <p:spPr>
            <a:xfrm>
              <a:off x="9118983" y="2790606"/>
              <a:ext cx="2503040" cy="1679123"/>
            </a:xfrm>
            <a:prstGeom prst="rect">
              <a:avLst/>
            </a:prstGeom>
            <a:solidFill>
              <a:srgbClr val="ECECFF">
                <a:alpha val="100000"/>
              </a:srgbClr>
            </a:solidFill>
            <a:ln w="20279">
              <a:solidFill>
                <a:srgbClr val="9370DB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lIns="109728" rIns="109728" tIns="36576" bIns="36576"/>
            <a:lstStyle/>
            <a:p>
              <a:pPr algn="ctr"/>
              <a:r>
                <a:rPr sz="1836" b="0" i="0">
                  <a:solidFill>
                    <a:srgbClr val="1F2D4D">
                      <a:alpha val="100000"/>
                    </a:srgbClr>
                  </a:solidFill>
                  <a:latin typeface="Aptos"/>
                </a:rPr>
                <a:t>PRODUCT</a:t>
              </a:r>
            </a:p>
            <a:p>
              <a:pPr algn="ctr"/>
              <a:r>
                <a:rPr sz="1836" b="0" i="0">
                  <a:solidFill>
                    <a:srgbClr val="1F2D4D">
                      <a:alpha val="100000"/>
                    </a:srgbClr>
                  </a:solidFill>
                  <a:latin typeface="Aptos"/>
                </a:rPr>
                <a:t>────────</a:t>
              </a:r>
            </a:p>
            <a:p>
              <a:pPr algn="ctr"/>
              <a:r>
                <a:rPr sz="1836" b="0" i="0">
                  <a:solidFill>
                    <a:srgbClr val="1F2D4D">
                      <a:alpha val="100000"/>
                    </a:srgbClr>
                  </a:solidFill>
                  <a:latin typeface="Aptos"/>
                </a:rPr>
                <a:t>int id [PK]</a:t>
              </a:r>
            </a:p>
            <a:p>
              <a:pPr algn="ctr"/>
              <a:r>
                <a:rPr sz="1836" b="0" i="0">
                  <a:solidFill>
                    <a:srgbClr val="1F2D4D">
                      <a:alpha val="100000"/>
                    </a:srgbClr>
                  </a:solidFill>
                  <a:latin typeface="Aptos"/>
                </a:rPr>
                <a:t>string name</a:t>
              </a:r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66928" y="219456"/>
            <a:ext cx="8961120" cy="5029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3500" b="1">
                <a:solidFill>
                  <a:srgbClr val="17243B"/>
                </a:solidFill>
                <a:latin typeface="Aptos Display"/>
              </a:rPr>
              <a:t>User Journey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372600" y="283464"/>
            <a:ext cx="224028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1100">
                <a:solidFill>
                  <a:srgbClr val="64748B"/>
                </a:solidFill>
                <a:latin typeface="Aptos"/>
              </a:rPr>
              <a:t>journey · Official → editable shapes</a:t>
            </a:r>
          </a:p>
        </p:txBody>
      </p:sp>
      <p:grpSp>
        <p:nvGrpSpPr>
          <p:cNvPr id="41" name="diagram:journey"/>
          <p:cNvGrpSpPr/>
          <p:nvPr/>
        </p:nvGrpSpPr>
        <p:grpSpPr>
          <a:xfrm>
            <a:off x="566928" y="957152"/>
            <a:ext cx="11055095" cy="5346031"/>
            <a:chOff x="566928" y="957152"/>
            <a:chExt cx="11055095" cy="5346031"/>
          </a:xfrm>
        </p:grpSpPr>
        <p:sp>
          <p:nvSpPr>
            <p:cNvPr id="4" name="diagram:journey:sequence.participant:svg-1"/>
            <p:cNvSpPr/>
            <p:nvPr/>
          </p:nvSpPr>
          <p:spPr>
            <a:xfrm>
              <a:off x="566928" y="1355186"/>
              <a:ext cx="174488" cy="174488"/>
            </a:xfrm>
            <a:prstGeom prst="ellipse">
              <a:avLst/>
            </a:prstGeom>
            <a:solidFill>
              <a:srgbClr val="8FBC8F">
                <a:alpha val="100000"/>
              </a:srgbClr>
            </a:solidFill>
            <a:ln w="17448">
              <a:solidFill>
                <a:srgbClr val="000000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5" name="diagram:journey:text.default:svg-2"/>
            <p:cNvSpPr txBox="1"/>
            <p:nvPr/>
          </p:nvSpPr>
          <p:spPr>
            <a:xfrm>
              <a:off x="1028076" y="1333449"/>
              <a:ext cx="520474" cy="23929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l"/>
              <a:r>
                <a:rPr sz="1570" b="0" i="0">
                  <a:solidFill>
                    <a:srgbClr val="333333">
                      <a:alpha val="100000"/>
                    </a:srgbClr>
                  </a:solidFill>
                  <a:latin typeface="&quot;trebuchet ms&quot;,verdana,arial,sans-serif"/>
                </a:rPr>
                <a:t>Admin</a:t>
              </a:r>
            </a:p>
          </p:txBody>
        </p:sp>
        <p:sp>
          <p:nvSpPr>
            <p:cNvPr id="6" name="diagram:journey:sequence.participant:svg-3"/>
            <p:cNvSpPr/>
            <p:nvPr/>
          </p:nvSpPr>
          <p:spPr>
            <a:xfrm>
              <a:off x="566928" y="1604455"/>
              <a:ext cx="174488" cy="174488"/>
            </a:xfrm>
            <a:prstGeom prst="ellipse">
              <a:avLst/>
            </a:prstGeom>
            <a:solidFill>
              <a:srgbClr val="7CFC00">
                <a:alpha val="100000"/>
              </a:srgbClr>
            </a:solidFill>
            <a:ln w="17448">
              <a:solidFill>
                <a:srgbClr val="000000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7" name="diagram:journey:text.default:svg-4"/>
            <p:cNvSpPr txBox="1"/>
            <p:nvPr/>
          </p:nvSpPr>
          <p:spPr>
            <a:xfrm>
              <a:off x="1028076" y="1582719"/>
              <a:ext cx="452673" cy="23929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l"/>
              <a:r>
                <a:rPr sz="1570" b="0" i="0">
                  <a:solidFill>
                    <a:srgbClr val="333333">
                      <a:alpha val="100000"/>
                    </a:srgbClr>
                  </a:solidFill>
                  <a:latin typeface="&quot;trebuchet ms&quot;,verdana,arial,sans-serif"/>
                </a:rPr>
                <a:t>User</a:t>
              </a:r>
            </a:p>
          </p:txBody>
        </p:sp>
        <p:sp>
          <p:nvSpPr>
            <p:cNvPr id="8" name="diagram:journey:node.default:svg-6"/>
            <p:cNvSpPr/>
            <p:nvPr/>
          </p:nvSpPr>
          <p:spPr>
            <a:xfrm>
              <a:off x="2274423" y="1317795"/>
              <a:ext cx="4362213" cy="623173"/>
            </a:xfrm>
            <a:prstGeom prst="roundRect">
              <a:avLst>
                <a:gd name="adj" fmla="val 6000"/>
              </a:avLst>
            </a:prstGeom>
            <a:solidFill>
              <a:srgbClr val="ECECFF">
                <a:alpha val="100000"/>
              </a:srgbClr>
            </a:solidFill>
            <a:ln w="17448">
              <a:solidFill>
                <a:srgbClr val="666666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lIns="109728" rIns="109728" tIns="36576" bIns="36576"/>
            <a:lstStyle/>
            <a:p>
              <a:pPr algn="ctr"/>
              <a:r>
                <a:rPr sz="3271" b="0" i="0">
                  <a:solidFill>
                    <a:srgbClr val="333333">
                      <a:alpha val="100000"/>
                    </a:srgbClr>
                  </a:solidFill>
                  <a:latin typeface="&quot;trebuchet ms&quot;,verdana,arial,sans-serif"/>
                </a:rPr>
                <a:t>Discover</a:t>
              </a:r>
            </a:p>
          </p:txBody>
        </p:sp>
        <p:cxnSp>
          <p:nvCxnSpPr>
            <p:cNvPr id="9" name="diagram:journey:edge.default:task0:0"/>
            <p:cNvCxnSpPr/>
            <p:nvPr/>
          </p:nvCxnSpPr>
          <p:spPr>
            <a:xfrm>
              <a:off x="3209183" y="2065603"/>
              <a:ext cx="0" cy="4237580"/>
            </a:xfrm>
            <a:prstGeom prst="line">
              <a:avLst/>
            </a:prstGeom>
            <a:ln w="12463">
              <a:solidFill>
                <a:srgbClr val="333333">
                  <a:alpha val="100000"/>
                </a:srgb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diagram:journey:node.default:svg-12"/>
            <p:cNvSpPr/>
            <p:nvPr/>
          </p:nvSpPr>
          <p:spPr>
            <a:xfrm>
              <a:off x="3022231" y="4620614"/>
              <a:ext cx="373904" cy="373904"/>
            </a:xfrm>
            <a:prstGeom prst="ellipse">
              <a:avLst/>
            </a:prstGeom>
            <a:solidFill>
              <a:srgbClr val="FFF8DC">
                <a:alpha val="100000"/>
              </a:srgbClr>
            </a:solidFill>
            <a:ln w="24926">
              <a:solidFill>
                <a:srgbClr val="999999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11" name="diagram:journey:node.default:svg-14"/>
            <p:cNvSpPr/>
            <p:nvPr/>
          </p:nvSpPr>
          <p:spPr>
            <a:xfrm>
              <a:off x="3128170" y="4726554"/>
              <a:ext cx="37390" cy="37390"/>
            </a:xfrm>
            <a:prstGeom prst="ellipse">
              <a:avLst/>
            </a:prstGeom>
            <a:solidFill>
              <a:srgbClr val="666666">
                <a:alpha val="100000"/>
              </a:srgbClr>
            </a:solidFill>
            <a:ln w="24926">
              <a:solidFill>
                <a:srgbClr val="666666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12" name="diagram:journey:node.default:svg-15"/>
            <p:cNvSpPr/>
            <p:nvPr/>
          </p:nvSpPr>
          <p:spPr>
            <a:xfrm>
              <a:off x="3252805" y="4726554"/>
              <a:ext cx="37390" cy="37390"/>
            </a:xfrm>
            <a:prstGeom prst="ellipse">
              <a:avLst/>
            </a:prstGeom>
            <a:solidFill>
              <a:srgbClr val="666666">
                <a:alpha val="100000"/>
              </a:srgbClr>
            </a:solidFill>
            <a:ln w="24926">
              <a:solidFill>
                <a:srgbClr val="666666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13" name="diagram:journey:node.default:svg-16"/>
            <p:cNvSpPr/>
            <p:nvPr/>
          </p:nvSpPr>
          <p:spPr>
            <a:xfrm>
              <a:off x="3115707" y="4832493"/>
              <a:ext cx="186952" cy="93476"/>
            </a:xfrm>
            <a:custGeom>
              <a:avLst/>
              <a:gdLst/>
              <a:ahLst/>
              <a:cxnLst/>
              <a:rect l="l" t="t" r="r" b="b"/>
              <a:pathLst>
                <a:path w="186952" h="93476">
                  <a:moveTo>
                    <a:pt x="186952" y="0"/>
                  </a:moveTo>
                  <a:lnTo>
                    <a:pt x="186596" y="8147"/>
                  </a:lnTo>
                  <a:lnTo>
                    <a:pt x="185532" y="16232"/>
                  </a:lnTo>
                  <a:lnTo>
                    <a:pt x="183767" y="24194"/>
                  </a:lnTo>
                  <a:lnTo>
                    <a:pt x="181314" y="31971"/>
                  </a:lnTo>
                  <a:lnTo>
                    <a:pt x="178194" y="39505"/>
                  </a:lnTo>
                  <a:lnTo>
                    <a:pt x="174428" y="46738"/>
                  </a:lnTo>
                  <a:lnTo>
                    <a:pt x="170047" y="53616"/>
                  </a:lnTo>
                  <a:lnTo>
                    <a:pt x="165082" y="60086"/>
                  </a:lnTo>
                  <a:lnTo>
                    <a:pt x="159573" y="66098"/>
                  </a:lnTo>
                  <a:lnTo>
                    <a:pt x="153561" y="71607"/>
                  </a:lnTo>
                  <a:lnTo>
                    <a:pt x="147091" y="76571"/>
                  </a:lnTo>
                  <a:lnTo>
                    <a:pt x="140214" y="80953"/>
                  </a:lnTo>
                  <a:lnTo>
                    <a:pt x="132980" y="84718"/>
                  </a:lnTo>
                  <a:lnTo>
                    <a:pt x="125446" y="87839"/>
                  </a:lnTo>
                  <a:lnTo>
                    <a:pt x="117669" y="90291"/>
                  </a:lnTo>
                  <a:lnTo>
                    <a:pt x="109708" y="92056"/>
                  </a:lnTo>
                  <a:lnTo>
                    <a:pt x="101623" y="93121"/>
                  </a:lnTo>
                  <a:lnTo>
                    <a:pt x="93476" y="93476"/>
                  </a:lnTo>
                  <a:lnTo>
                    <a:pt x="85329" y="93121"/>
                  </a:lnTo>
                  <a:lnTo>
                    <a:pt x="77244" y="92056"/>
                  </a:lnTo>
                  <a:lnTo>
                    <a:pt x="69282" y="90291"/>
                  </a:lnTo>
                  <a:lnTo>
                    <a:pt x="61505" y="87839"/>
                  </a:lnTo>
                  <a:lnTo>
                    <a:pt x="53971" y="84718"/>
                  </a:lnTo>
                  <a:lnTo>
                    <a:pt x="46738" y="80953"/>
                  </a:lnTo>
                  <a:lnTo>
                    <a:pt x="39860" y="76571"/>
                  </a:lnTo>
                  <a:lnTo>
                    <a:pt x="33390" y="71607"/>
                  </a:lnTo>
                  <a:lnTo>
                    <a:pt x="27378" y="66098"/>
                  </a:lnTo>
                  <a:lnTo>
                    <a:pt x="21869" y="60086"/>
                  </a:lnTo>
                  <a:lnTo>
                    <a:pt x="16905" y="53616"/>
                  </a:lnTo>
                  <a:lnTo>
                    <a:pt x="12523" y="46738"/>
                  </a:lnTo>
                  <a:lnTo>
                    <a:pt x="8758" y="39505"/>
                  </a:lnTo>
                  <a:lnTo>
                    <a:pt x="5637" y="31971"/>
                  </a:lnTo>
                  <a:lnTo>
                    <a:pt x="3185" y="24194"/>
                  </a:lnTo>
                  <a:lnTo>
                    <a:pt x="1420" y="16232"/>
                  </a:lnTo>
                  <a:lnTo>
                    <a:pt x="355" y="8147"/>
                  </a:lnTo>
                  <a:lnTo>
                    <a:pt x="0" y="0"/>
                  </a:lnTo>
                  <a:lnTo>
                    <a:pt x="8500" y="0"/>
                  </a:lnTo>
                  <a:lnTo>
                    <a:pt x="8823" y="7406"/>
                  </a:lnTo>
                  <a:lnTo>
                    <a:pt x="9791" y="14756"/>
                  </a:lnTo>
                  <a:lnTo>
                    <a:pt x="11395" y="21994"/>
                  </a:lnTo>
                  <a:lnTo>
                    <a:pt x="13624" y="29064"/>
                  </a:lnTo>
                  <a:lnTo>
                    <a:pt x="16461" y="35913"/>
                  </a:lnTo>
                  <a:lnTo>
                    <a:pt x="19884" y="42488"/>
                  </a:lnTo>
                  <a:lnTo>
                    <a:pt x="23867" y="48741"/>
                  </a:lnTo>
                  <a:lnTo>
                    <a:pt x="28380" y="54622"/>
                  </a:lnTo>
                  <a:lnTo>
                    <a:pt x="33389" y="60087"/>
                  </a:lnTo>
                  <a:lnTo>
                    <a:pt x="38854" y="65096"/>
                  </a:lnTo>
                  <a:lnTo>
                    <a:pt x="44736" y="69609"/>
                  </a:lnTo>
                  <a:lnTo>
                    <a:pt x="50988" y="73592"/>
                  </a:lnTo>
                  <a:lnTo>
                    <a:pt x="57563" y="77015"/>
                  </a:lnTo>
                  <a:lnTo>
                    <a:pt x="64412" y="79852"/>
                  </a:lnTo>
                  <a:lnTo>
                    <a:pt x="71482" y="82081"/>
                  </a:lnTo>
                  <a:lnTo>
                    <a:pt x="78720" y="83685"/>
                  </a:lnTo>
                  <a:lnTo>
                    <a:pt x="86070" y="84653"/>
                  </a:lnTo>
                  <a:lnTo>
                    <a:pt x="93476" y="84976"/>
                  </a:lnTo>
                  <a:lnTo>
                    <a:pt x="100882" y="84653"/>
                  </a:lnTo>
                  <a:lnTo>
                    <a:pt x="108232" y="83685"/>
                  </a:lnTo>
                  <a:lnTo>
                    <a:pt x="115469" y="82081"/>
                  </a:lnTo>
                  <a:lnTo>
                    <a:pt x="122539" y="79852"/>
                  </a:lnTo>
                  <a:lnTo>
                    <a:pt x="129388" y="77015"/>
                  </a:lnTo>
                  <a:lnTo>
                    <a:pt x="135964" y="73592"/>
                  </a:lnTo>
                  <a:lnTo>
                    <a:pt x="142216" y="69609"/>
                  </a:lnTo>
                  <a:lnTo>
                    <a:pt x="148097" y="65096"/>
                  </a:lnTo>
                  <a:lnTo>
                    <a:pt x="153563" y="60087"/>
                  </a:lnTo>
                  <a:lnTo>
                    <a:pt x="158571" y="54622"/>
                  </a:lnTo>
                  <a:lnTo>
                    <a:pt x="163084" y="48741"/>
                  </a:lnTo>
                  <a:lnTo>
                    <a:pt x="167067" y="42488"/>
                  </a:lnTo>
                  <a:lnTo>
                    <a:pt x="170490" y="35913"/>
                  </a:lnTo>
                  <a:lnTo>
                    <a:pt x="173327" y="29064"/>
                  </a:lnTo>
                  <a:lnTo>
                    <a:pt x="175556" y="21994"/>
                  </a:lnTo>
                  <a:lnTo>
                    <a:pt x="177161" y="14756"/>
                  </a:lnTo>
                  <a:lnTo>
                    <a:pt x="178128" y="7406"/>
                  </a:lnTo>
                  <a:lnTo>
                    <a:pt x="178452" y="0"/>
                  </a:lnTo>
                  <a:lnTo>
                    <a:pt x="186952" y="0"/>
                  </a:lnTo>
                  <a:close/>
                </a:path>
              </a:pathLst>
            </a:custGeom>
            <a:solidFill>
              <a:srgbClr val="333333">
                <a:alpha val="100000"/>
              </a:srgbClr>
            </a:solidFill>
            <a:ln w="17448">
              <a:solidFill>
                <a:srgbClr val="666666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14" name="diagram:journey:node.default:svg-17"/>
            <p:cNvSpPr/>
            <p:nvPr/>
          </p:nvSpPr>
          <p:spPr>
            <a:xfrm>
              <a:off x="2274423" y="2065603"/>
              <a:ext cx="1869520" cy="623173"/>
            </a:xfrm>
            <a:prstGeom prst="roundRect">
              <a:avLst>
                <a:gd name="adj" fmla="val 6000"/>
              </a:avLst>
            </a:prstGeom>
            <a:solidFill>
              <a:srgbClr val="ECECFF">
                <a:alpha val="100000"/>
              </a:srgbClr>
            </a:solidFill>
            <a:ln w="17448">
              <a:solidFill>
                <a:srgbClr val="666666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lIns="109728" rIns="109728" tIns="36576" bIns="36576"/>
            <a:lstStyle/>
            <a:p>
              <a:pPr algn="ctr"/>
              <a:r>
                <a:rPr sz="1472" b="0" i="0">
                  <a:solidFill>
                    <a:srgbClr val="333333">
                      <a:alpha val="100000"/>
                    </a:srgbClr>
                  </a:solidFill>
                  <a:latin typeface="&quot;Open Sans&quot;, sans-serif"/>
                </a:rPr>
                <a:t>Visit site</a:t>
              </a:r>
            </a:p>
          </p:txBody>
        </p:sp>
        <p:sp>
          <p:nvSpPr>
            <p:cNvPr id="15" name="diagram:journey:sequence.participant:svg-18"/>
            <p:cNvSpPr/>
            <p:nvPr/>
          </p:nvSpPr>
          <p:spPr>
            <a:xfrm>
              <a:off x="2361667" y="1978359"/>
              <a:ext cx="174488" cy="174488"/>
            </a:xfrm>
            <a:prstGeom prst="ellipse">
              <a:avLst/>
            </a:prstGeom>
            <a:solidFill>
              <a:srgbClr val="7CFC00">
                <a:alpha val="100000"/>
              </a:srgbClr>
            </a:solidFill>
            <a:ln w="17448">
              <a:solidFill>
                <a:srgbClr val="000000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cxnSp>
          <p:nvCxnSpPr>
            <p:cNvPr id="16" name="diagram:journey:edge.default:task1:0"/>
            <p:cNvCxnSpPr/>
            <p:nvPr/>
          </p:nvCxnSpPr>
          <p:spPr>
            <a:xfrm>
              <a:off x="5701876" y="2065603"/>
              <a:ext cx="0" cy="4237580"/>
            </a:xfrm>
            <a:prstGeom prst="line">
              <a:avLst/>
            </a:prstGeom>
            <a:ln w="12463">
              <a:solidFill>
                <a:srgbClr val="333333">
                  <a:alpha val="100000"/>
                </a:srgb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diagram:journey:node.default:svg-24"/>
            <p:cNvSpPr/>
            <p:nvPr/>
          </p:nvSpPr>
          <p:spPr>
            <a:xfrm>
              <a:off x="5514924" y="4994518"/>
              <a:ext cx="373904" cy="373904"/>
            </a:xfrm>
            <a:prstGeom prst="ellipse">
              <a:avLst/>
            </a:prstGeom>
            <a:solidFill>
              <a:srgbClr val="FFF8DC">
                <a:alpha val="100000"/>
              </a:srgbClr>
            </a:solidFill>
            <a:ln w="24926">
              <a:solidFill>
                <a:srgbClr val="999999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18" name="diagram:journey:node.default:svg-26"/>
            <p:cNvSpPr/>
            <p:nvPr/>
          </p:nvSpPr>
          <p:spPr>
            <a:xfrm>
              <a:off x="5620864" y="5100458"/>
              <a:ext cx="37390" cy="37390"/>
            </a:xfrm>
            <a:prstGeom prst="ellipse">
              <a:avLst/>
            </a:prstGeom>
            <a:solidFill>
              <a:srgbClr val="666666">
                <a:alpha val="100000"/>
              </a:srgbClr>
            </a:solidFill>
            <a:ln w="24926">
              <a:solidFill>
                <a:srgbClr val="666666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19" name="diagram:journey:node.default:svg-27"/>
            <p:cNvSpPr/>
            <p:nvPr/>
          </p:nvSpPr>
          <p:spPr>
            <a:xfrm>
              <a:off x="5745498" y="5100458"/>
              <a:ext cx="37390" cy="37390"/>
            </a:xfrm>
            <a:prstGeom prst="ellipse">
              <a:avLst/>
            </a:prstGeom>
            <a:solidFill>
              <a:srgbClr val="666666">
                <a:alpha val="100000"/>
              </a:srgbClr>
            </a:solidFill>
            <a:ln w="24926">
              <a:solidFill>
                <a:srgbClr val="666666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cxnSp>
          <p:nvCxnSpPr>
            <p:cNvPr id="20" name="diagram:journey:edge.default:svg-28:0"/>
            <p:cNvCxnSpPr/>
            <p:nvPr/>
          </p:nvCxnSpPr>
          <p:spPr>
            <a:xfrm>
              <a:off x="5639559" y="5268715"/>
              <a:ext cx="124635" cy="0"/>
            </a:xfrm>
            <a:prstGeom prst="line">
              <a:avLst/>
            </a:prstGeom>
            <a:ln w="12463">
              <a:solidFill>
                <a:srgbClr val="666666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diagram:journey:node.default:svg-29"/>
            <p:cNvSpPr/>
            <p:nvPr/>
          </p:nvSpPr>
          <p:spPr>
            <a:xfrm>
              <a:off x="4767116" y="2065603"/>
              <a:ext cx="1869520" cy="623173"/>
            </a:xfrm>
            <a:prstGeom prst="roundRect">
              <a:avLst>
                <a:gd name="adj" fmla="val 6000"/>
              </a:avLst>
            </a:prstGeom>
            <a:solidFill>
              <a:srgbClr val="ECECFF">
                <a:alpha val="100000"/>
              </a:srgbClr>
            </a:solidFill>
            <a:ln w="17448">
              <a:solidFill>
                <a:srgbClr val="666666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lIns="109728" rIns="109728" tIns="36576" bIns="36576"/>
            <a:lstStyle/>
            <a:p>
              <a:pPr algn="ctr"/>
              <a:r>
                <a:rPr sz="1373" b="0" i="0">
                  <a:solidFill>
                    <a:srgbClr val="333333">
                      <a:alpha val="100000"/>
                    </a:srgbClr>
                  </a:solidFill>
                  <a:latin typeface="&quot;Open Sans&quot;, sans-serif"/>
                </a:rPr>
                <a:t>Compare plans</a:t>
              </a:r>
            </a:p>
          </p:txBody>
        </p:sp>
        <p:sp>
          <p:nvSpPr>
            <p:cNvPr id="22" name="diagram:journey:sequence.participant:svg-30"/>
            <p:cNvSpPr/>
            <p:nvPr/>
          </p:nvSpPr>
          <p:spPr>
            <a:xfrm>
              <a:off x="4854360" y="1978359"/>
              <a:ext cx="174488" cy="174488"/>
            </a:xfrm>
            <a:prstGeom prst="ellipse">
              <a:avLst/>
            </a:prstGeom>
            <a:solidFill>
              <a:srgbClr val="7CFC00">
                <a:alpha val="100000"/>
              </a:srgbClr>
            </a:solidFill>
            <a:ln w="17448">
              <a:solidFill>
                <a:srgbClr val="000000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23" name="diagram:journey:node.default:svg-35"/>
            <p:cNvSpPr/>
            <p:nvPr/>
          </p:nvSpPr>
          <p:spPr>
            <a:xfrm>
              <a:off x="7259810" y="1317795"/>
              <a:ext cx="4362213" cy="623173"/>
            </a:xfrm>
            <a:prstGeom prst="roundRect">
              <a:avLst>
                <a:gd name="adj" fmla="val 6000"/>
              </a:avLst>
            </a:prstGeom>
            <a:solidFill>
              <a:srgbClr val="FFFFDE">
                <a:alpha val="100000"/>
              </a:srgbClr>
            </a:solidFill>
            <a:ln w="17448">
              <a:solidFill>
                <a:srgbClr val="666666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lIns="109728" rIns="109728" tIns="36576" bIns="36576"/>
            <a:lstStyle/>
            <a:p>
              <a:pPr algn="ctr"/>
              <a:r>
                <a:rPr sz="3271" b="0" i="0">
                  <a:solidFill>
                    <a:srgbClr val="333333">
                      <a:alpha val="100000"/>
                    </a:srgbClr>
                  </a:solidFill>
                  <a:latin typeface="&quot;trebuchet ms&quot;,verdana,arial,sans-serif"/>
                </a:rPr>
                <a:t>Start</a:t>
              </a:r>
            </a:p>
          </p:txBody>
        </p:sp>
        <p:cxnSp>
          <p:nvCxnSpPr>
            <p:cNvPr id="24" name="diagram:journey:edge.default:task2:0"/>
            <p:cNvCxnSpPr/>
            <p:nvPr/>
          </p:nvCxnSpPr>
          <p:spPr>
            <a:xfrm>
              <a:off x="8194570" y="2065603"/>
              <a:ext cx="0" cy="4237580"/>
            </a:xfrm>
            <a:prstGeom prst="line">
              <a:avLst/>
            </a:prstGeom>
            <a:ln w="12463">
              <a:solidFill>
                <a:srgbClr val="333333">
                  <a:alpha val="100000"/>
                </a:srgb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diagram:journey:node.default:svg-41"/>
            <p:cNvSpPr/>
            <p:nvPr/>
          </p:nvSpPr>
          <p:spPr>
            <a:xfrm>
              <a:off x="8007618" y="4246710"/>
              <a:ext cx="373904" cy="373904"/>
            </a:xfrm>
            <a:prstGeom prst="ellipse">
              <a:avLst/>
            </a:prstGeom>
            <a:solidFill>
              <a:srgbClr val="FFF8DC">
                <a:alpha val="100000"/>
              </a:srgbClr>
            </a:solidFill>
            <a:ln w="24926">
              <a:solidFill>
                <a:srgbClr val="999999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26" name="diagram:journey:node.default:svg-43"/>
            <p:cNvSpPr/>
            <p:nvPr/>
          </p:nvSpPr>
          <p:spPr>
            <a:xfrm>
              <a:off x="8113557" y="4352650"/>
              <a:ext cx="37390" cy="37390"/>
            </a:xfrm>
            <a:prstGeom prst="ellipse">
              <a:avLst/>
            </a:prstGeom>
            <a:solidFill>
              <a:srgbClr val="666666">
                <a:alpha val="100000"/>
              </a:srgbClr>
            </a:solidFill>
            <a:ln w="24926">
              <a:solidFill>
                <a:srgbClr val="666666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27" name="diagram:journey:node.default:svg-44"/>
            <p:cNvSpPr/>
            <p:nvPr/>
          </p:nvSpPr>
          <p:spPr>
            <a:xfrm>
              <a:off x="8238192" y="4352650"/>
              <a:ext cx="37390" cy="37390"/>
            </a:xfrm>
            <a:prstGeom prst="ellipse">
              <a:avLst/>
            </a:prstGeom>
            <a:solidFill>
              <a:srgbClr val="666666">
                <a:alpha val="100000"/>
              </a:srgbClr>
            </a:solidFill>
            <a:ln w="24926">
              <a:solidFill>
                <a:srgbClr val="666666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28" name="diagram:journey:node.default:svg-45"/>
            <p:cNvSpPr/>
            <p:nvPr/>
          </p:nvSpPr>
          <p:spPr>
            <a:xfrm>
              <a:off x="8101094" y="4458589"/>
              <a:ext cx="186952" cy="93476"/>
            </a:xfrm>
            <a:custGeom>
              <a:avLst/>
              <a:gdLst/>
              <a:ahLst/>
              <a:cxnLst/>
              <a:rect l="l" t="t" r="r" b="b"/>
              <a:pathLst>
                <a:path w="186952" h="93476">
                  <a:moveTo>
                    <a:pt x="186952" y="0"/>
                  </a:moveTo>
                  <a:lnTo>
                    <a:pt x="186596" y="8147"/>
                  </a:lnTo>
                  <a:lnTo>
                    <a:pt x="185532" y="16232"/>
                  </a:lnTo>
                  <a:lnTo>
                    <a:pt x="183767" y="24194"/>
                  </a:lnTo>
                  <a:lnTo>
                    <a:pt x="181315" y="31971"/>
                  </a:lnTo>
                  <a:lnTo>
                    <a:pt x="178194" y="39505"/>
                  </a:lnTo>
                  <a:lnTo>
                    <a:pt x="174428" y="46738"/>
                  </a:lnTo>
                  <a:lnTo>
                    <a:pt x="170047" y="53616"/>
                  </a:lnTo>
                  <a:lnTo>
                    <a:pt x="165083" y="60086"/>
                  </a:lnTo>
                  <a:lnTo>
                    <a:pt x="159573" y="66098"/>
                  </a:lnTo>
                  <a:lnTo>
                    <a:pt x="153561" y="71607"/>
                  </a:lnTo>
                  <a:lnTo>
                    <a:pt x="147091" y="76571"/>
                  </a:lnTo>
                  <a:lnTo>
                    <a:pt x="140214" y="80953"/>
                  </a:lnTo>
                  <a:lnTo>
                    <a:pt x="132981" y="84718"/>
                  </a:lnTo>
                  <a:lnTo>
                    <a:pt x="125447" y="87839"/>
                  </a:lnTo>
                  <a:lnTo>
                    <a:pt x="117669" y="90291"/>
                  </a:lnTo>
                  <a:lnTo>
                    <a:pt x="109708" y="92056"/>
                  </a:lnTo>
                  <a:lnTo>
                    <a:pt x="101623" y="93121"/>
                  </a:lnTo>
                  <a:lnTo>
                    <a:pt x="93476" y="93476"/>
                  </a:lnTo>
                  <a:lnTo>
                    <a:pt x="85329" y="93121"/>
                  </a:lnTo>
                  <a:lnTo>
                    <a:pt x="77244" y="92056"/>
                  </a:lnTo>
                  <a:lnTo>
                    <a:pt x="69282" y="90291"/>
                  </a:lnTo>
                  <a:lnTo>
                    <a:pt x="61505" y="87839"/>
                  </a:lnTo>
                  <a:lnTo>
                    <a:pt x="53971" y="84718"/>
                  </a:lnTo>
                  <a:lnTo>
                    <a:pt x="46738" y="80953"/>
                  </a:lnTo>
                  <a:lnTo>
                    <a:pt x="39860" y="76571"/>
                  </a:lnTo>
                  <a:lnTo>
                    <a:pt x="33391" y="71607"/>
                  </a:lnTo>
                  <a:lnTo>
                    <a:pt x="27378" y="66098"/>
                  </a:lnTo>
                  <a:lnTo>
                    <a:pt x="21869" y="60086"/>
                  </a:lnTo>
                  <a:lnTo>
                    <a:pt x="16905" y="53616"/>
                  </a:lnTo>
                  <a:lnTo>
                    <a:pt x="12523" y="46738"/>
                  </a:lnTo>
                  <a:lnTo>
                    <a:pt x="8758" y="39505"/>
                  </a:lnTo>
                  <a:lnTo>
                    <a:pt x="5637" y="31971"/>
                  </a:lnTo>
                  <a:lnTo>
                    <a:pt x="3185" y="24194"/>
                  </a:lnTo>
                  <a:lnTo>
                    <a:pt x="1420" y="16232"/>
                  </a:lnTo>
                  <a:lnTo>
                    <a:pt x="356" y="8147"/>
                  </a:lnTo>
                  <a:lnTo>
                    <a:pt x="0" y="0"/>
                  </a:lnTo>
                  <a:lnTo>
                    <a:pt x="8500" y="0"/>
                  </a:lnTo>
                  <a:lnTo>
                    <a:pt x="8823" y="7406"/>
                  </a:lnTo>
                  <a:lnTo>
                    <a:pt x="9791" y="14756"/>
                  </a:lnTo>
                  <a:lnTo>
                    <a:pt x="11395" y="21994"/>
                  </a:lnTo>
                  <a:lnTo>
                    <a:pt x="13625" y="29064"/>
                  </a:lnTo>
                  <a:lnTo>
                    <a:pt x="16461" y="35913"/>
                  </a:lnTo>
                  <a:lnTo>
                    <a:pt x="19885" y="42488"/>
                  </a:lnTo>
                  <a:lnTo>
                    <a:pt x="23868" y="48740"/>
                  </a:lnTo>
                  <a:lnTo>
                    <a:pt x="28381" y="54622"/>
                  </a:lnTo>
                  <a:lnTo>
                    <a:pt x="33389" y="60087"/>
                  </a:lnTo>
                  <a:lnTo>
                    <a:pt x="38854" y="65096"/>
                  </a:lnTo>
                  <a:lnTo>
                    <a:pt x="44736" y="69608"/>
                  </a:lnTo>
                  <a:lnTo>
                    <a:pt x="50988" y="73592"/>
                  </a:lnTo>
                  <a:lnTo>
                    <a:pt x="57563" y="77015"/>
                  </a:lnTo>
                  <a:lnTo>
                    <a:pt x="64412" y="79852"/>
                  </a:lnTo>
                  <a:lnTo>
                    <a:pt x="71482" y="82081"/>
                  </a:lnTo>
                  <a:lnTo>
                    <a:pt x="78720" y="83685"/>
                  </a:lnTo>
                  <a:lnTo>
                    <a:pt x="86070" y="84653"/>
                  </a:lnTo>
                  <a:lnTo>
                    <a:pt x="93476" y="84976"/>
                  </a:lnTo>
                  <a:lnTo>
                    <a:pt x="100882" y="84653"/>
                  </a:lnTo>
                  <a:lnTo>
                    <a:pt x="108232" y="83685"/>
                  </a:lnTo>
                  <a:lnTo>
                    <a:pt x="115469" y="82081"/>
                  </a:lnTo>
                  <a:lnTo>
                    <a:pt x="122539" y="79852"/>
                  </a:lnTo>
                  <a:lnTo>
                    <a:pt x="129388" y="77015"/>
                  </a:lnTo>
                  <a:lnTo>
                    <a:pt x="135964" y="73592"/>
                  </a:lnTo>
                  <a:lnTo>
                    <a:pt x="142216" y="69608"/>
                  </a:lnTo>
                  <a:lnTo>
                    <a:pt x="148097" y="65096"/>
                  </a:lnTo>
                  <a:lnTo>
                    <a:pt x="153563" y="60087"/>
                  </a:lnTo>
                  <a:lnTo>
                    <a:pt x="158571" y="54622"/>
                  </a:lnTo>
                  <a:lnTo>
                    <a:pt x="163084" y="48740"/>
                  </a:lnTo>
                  <a:lnTo>
                    <a:pt x="167067" y="42488"/>
                  </a:lnTo>
                  <a:lnTo>
                    <a:pt x="170490" y="35913"/>
                  </a:lnTo>
                  <a:lnTo>
                    <a:pt x="173327" y="29064"/>
                  </a:lnTo>
                  <a:lnTo>
                    <a:pt x="175556" y="21994"/>
                  </a:lnTo>
                  <a:lnTo>
                    <a:pt x="177161" y="14756"/>
                  </a:lnTo>
                  <a:lnTo>
                    <a:pt x="178128" y="7406"/>
                  </a:lnTo>
                  <a:lnTo>
                    <a:pt x="178452" y="0"/>
                  </a:lnTo>
                  <a:lnTo>
                    <a:pt x="186952" y="0"/>
                  </a:lnTo>
                  <a:close/>
                </a:path>
              </a:pathLst>
            </a:custGeom>
            <a:solidFill>
              <a:srgbClr val="333333">
                <a:alpha val="100000"/>
              </a:srgbClr>
            </a:solidFill>
            <a:ln w="17448">
              <a:solidFill>
                <a:srgbClr val="666666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29" name="diagram:journey:node.default:svg-46"/>
            <p:cNvSpPr/>
            <p:nvPr/>
          </p:nvSpPr>
          <p:spPr>
            <a:xfrm>
              <a:off x="7259810" y="2065603"/>
              <a:ext cx="1869520" cy="623173"/>
            </a:xfrm>
            <a:prstGeom prst="roundRect">
              <a:avLst>
                <a:gd name="adj" fmla="val 6000"/>
              </a:avLst>
            </a:prstGeom>
            <a:solidFill>
              <a:srgbClr val="FFFFDE">
                <a:alpha val="100000"/>
              </a:srgbClr>
            </a:solidFill>
            <a:ln w="17448">
              <a:solidFill>
                <a:srgbClr val="666666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lIns="109728" rIns="109728" tIns="36576" bIns="36576"/>
            <a:lstStyle/>
            <a:p>
              <a:pPr algn="ctr"/>
              <a:r>
                <a:rPr sz="1373" b="0" i="0">
                  <a:solidFill>
                    <a:srgbClr val="333333">
                      <a:alpha val="100000"/>
                    </a:srgbClr>
                  </a:solidFill>
                  <a:latin typeface="&quot;Open Sans&quot;, sans-serif"/>
                </a:rPr>
                <a:t>Create account</a:t>
              </a:r>
            </a:p>
          </p:txBody>
        </p:sp>
        <p:sp>
          <p:nvSpPr>
            <p:cNvPr id="30" name="diagram:journey:sequence.participant:svg-47"/>
            <p:cNvSpPr/>
            <p:nvPr/>
          </p:nvSpPr>
          <p:spPr>
            <a:xfrm>
              <a:off x="7347054" y="1978359"/>
              <a:ext cx="174488" cy="174488"/>
            </a:xfrm>
            <a:prstGeom prst="ellipse">
              <a:avLst/>
            </a:prstGeom>
            <a:solidFill>
              <a:srgbClr val="7CFC00">
                <a:alpha val="100000"/>
              </a:srgbClr>
            </a:solidFill>
            <a:ln w="17448">
              <a:solidFill>
                <a:srgbClr val="000000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cxnSp>
          <p:nvCxnSpPr>
            <p:cNvPr id="31" name="diagram:journey:edge.default:task3:0"/>
            <p:cNvCxnSpPr/>
            <p:nvPr/>
          </p:nvCxnSpPr>
          <p:spPr>
            <a:xfrm>
              <a:off x="10687263" y="2065603"/>
              <a:ext cx="0" cy="4237580"/>
            </a:xfrm>
            <a:prstGeom prst="line">
              <a:avLst/>
            </a:prstGeom>
            <a:ln w="12463">
              <a:solidFill>
                <a:srgbClr val="333333">
                  <a:alpha val="100000"/>
                </a:srgb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diagram:journey:node.default:svg-53"/>
            <p:cNvSpPr/>
            <p:nvPr/>
          </p:nvSpPr>
          <p:spPr>
            <a:xfrm>
              <a:off x="10500311" y="4620614"/>
              <a:ext cx="373904" cy="373904"/>
            </a:xfrm>
            <a:prstGeom prst="ellipse">
              <a:avLst/>
            </a:prstGeom>
            <a:solidFill>
              <a:srgbClr val="FFF8DC">
                <a:alpha val="100000"/>
              </a:srgbClr>
            </a:solidFill>
            <a:ln w="24926">
              <a:solidFill>
                <a:srgbClr val="999999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33" name="diagram:journey:node.default:svg-55"/>
            <p:cNvSpPr/>
            <p:nvPr/>
          </p:nvSpPr>
          <p:spPr>
            <a:xfrm>
              <a:off x="10606251" y="4726554"/>
              <a:ext cx="37390" cy="37390"/>
            </a:xfrm>
            <a:prstGeom prst="ellipse">
              <a:avLst/>
            </a:prstGeom>
            <a:solidFill>
              <a:srgbClr val="666666">
                <a:alpha val="100000"/>
              </a:srgbClr>
            </a:solidFill>
            <a:ln w="24926">
              <a:solidFill>
                <a:srgbClr val="666666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34" name="diagram:journey:node.default:svg-56"/>
            <p:cNvSpPr/>
            <p:nvPr/>
          </p:nvSpPr>
          <p:spPr>
            <a:xfrm>
              <a:off x="10730886" y="4726554"/>
              <a:ext cx="37390" cy="37390"/>
            </a:xfrm>
            <a:prstGeom prst="ellipse">
              <a:avLst/>
            </a:prstGeom>
            <a:solidFill>
              <a:srgbClr val="666666">
                <a:alpha val="100000"/>
              </a:srgbClr>
            </a:solidFill>
            <a:ln w="24926">
              <a:solidFill>
                <a:srgbClr val="666666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35" name="diagram:journey:node.default:svg-57"/>
            <p:cNvSpPr/>
            <p:nvPr/>
          </p:nvSpPr>
          <p:spPr>
            <a:xfrm>
              <a:off x="10593787" y="4832493"/>
              <a:ext cx="186952" cy="93476"/>
            </a:xfrm>
            <a:custGeom>
              <a:avLst/>
              <a:gdLst/>
              <a:ahLst/>
              <a:cxnLst/>
              <a:rect l="l" t="t" r="r" b="b"/>
              <a:pathLst>
                <a:path w="186952" h="93476">
                  <a:moveTo>
                    <a:pt x="186952" y="0"/>
                  </a:moveTo>
                  <a:lnTo>
                    <a:pt x="186597" y="8147"/>
                  </a:lnTo>
                  <a:lnTo>
                    <a:pt x="185532" y="16232"/>
                  </a:lnTo>
                  <a:lnTo>
                    <a:pt x="183767" y="24194"/>
                  </a:lnTo>
                  <a:lnTo>
                    <a:pt x="181315" y="31971"/>
                  </a:lnTo>
                  <a:lnTo>
                    <a:pt x="178194" y="39505"/>
                  </a:lnTo>
                  <a:lnTo>
                    <a:pt x="174429" y="46738"/>
                  </a:lnTo>
                  <a:lnTo>
                    <a:pt x="170047" y="53616"/>
                  </a:lnTo>
                  <a:lnTo>
                    <a:pt x="165083" y="60086"/>
                  </a:lnTo>
                  <a:lnTo>
                    <a:pt x="159574" y="66098"/>
                  </a:lnTo>
                  <a:lnTo>
                    <a:pt x="153562" y="71607"/>
                  </a:lnTo>
                  <a:lnTo>
                    <a:pt x="147092" y="76571"/>
                  </a:lnTo>
                  <a:lnTo>
                    <a:pt x="140214" y="80953"/>
                  </a:lnTo>
                  <a:lnTo>
                    <a:pt x="132981" y="84718"/>
                  </a:lnTo>
                  <a:lnTo>
                    <a:pt x="125447" y="87839"/>
                  </a:lnTo>
                  <a:lnTo>
                    <a:pt x="117670" y="90291"/>
                  </a:lnTo>
                  <a:lnTo>
                    <a:pt x="109708" y="92056"/>
                  </a:lnTo>
                  <a:lnTo>
                    <a:pt x="101623" y="93121"/>
                  </a:lnTo>
                  <a:lnTo>
                    <a:pt x="93476" y="93476"/>
                  </a:lnTo>
                  <a:lnTo>
                    <a:pt x="85329" y="93121"/>
                  </a:lnTo>
                  <a:lnTo>
                    <a:pt x="77244" y="92056"/>
                  </a:lnTo>
                  <a:lnTo>
                    <a:pt x="69283" y="90291"/>
                  </a:lnTo>
                  <a:lnTo>
                    <a:pt x="61506" y="87839"/>
                  </a:lnTo>
                  <a:lnTo>
                    <a:pt x="53972" y="84718"/>
                  </a:lnTo>
                  <a:lnTo>
                    <a:pt x="46738" y="80953"/>
                  </a:lnTo>
                  <a:lnTo>
                    <a:pt x="39861" y="76571"/>
                  </a:lnTo>
                  <a:lnTo>
                    <a:pt x="33391" y="71607"/>
                  </a:lnTo>
                  <a:lnTo>
                    <a:pt x="27379" y="66098"/>
                  </a:lnTo>
                  <a:lnTo>
                    <a:pt x="21870" y="60086"/>
                  </a:lnTo>
                  <a:lnTo>
                    <a:pt x="16905" y="53616"/>
                  </a:lnTo>
                  <a:lnTo>
                    <a:pt x="12524" y="46738"/>
                  </a:lnTo>
                  <a:lnTo>
                    <a:pt x="8758" y="39505"/>
                  </a:lnTo>
                  <a:lnTo>
                    <a:pt x="5638" y="31971"/>
                  </a:lnTo>
                  <a:lnTo>
                    <a:pt x="3186" y="24194"/>
                  </a:lnTo>
                  <a:lnTo>
                    <a:pt x="1421" y="16232"/>
                  </a:lnTo>
                  <a:lnTo>
                    <a:pt x="356" y="8147"/>
                  </a:lnTo>
                  <a:lnTo>
                    <a:pt x="0" y="0"/>
                  </a:lnTo>
                  <a:lnTo>
                    <a:pt x="8500" y="0"/>
                  </a:lnTo>
                  <a:lnTo>
                    <a:pt x="8824" y="7406"/>
                  </a:lnTo>
                  <a:lnTo>
                    <a:pt x="9791" y="14756"/>
                  </a:lnTo>
                  <a:lnTo>
                    <a:pt x="11396" y="21994"/>
                  </a:lnTo>
                  <a:lnTo>
                    <a:pt x="13625" y="29064"/>
                  </a:lnTo>
                  <a:lnTo>
                    <a:pt x="16462" y="35913"/>
                  </a:lnTo>
                  <a:lnTo>
                    <a:pt x="19885" y="42488"/>
                  </a:lnTo>
                  <a:lnTo>
                    <a:pt x="23868" y="48741"/>
                  </a:lnTo>
                  <a:lnTo>
                    <a:pt x="28381" y="54622"/>
                  </a:lnTo>
                  <a:lnTo>
                    <a:pt x="33389" y="60087"/>
                  </a:lnTo>
                  <a:lnTo>
                    <a:pt x="38855" y="65096"/>
                  </a:lnTo>
                  <a:lnTo>
                    <a:pt x="44736" y="69609"/>
                  </a:lnTo>
                  <a:lnTo>
                    <a:pt x="50988" y="73592"/>
                  </a:lnTo>
                  <a:lnTo>
                    <a:pt x="57564" y="77015"/>
                  </a:lnTo>
                  <a:lnTo>
                    <a:pt x="64413" y="79852"/>
                  </a:lnTo>
                  <a:lnTo>
                    <a:pt x="71483" y="82081"/>
                  </a:lnTo>
                  <a:lnTo>
                    <a:pt x="78720" y="83685"/>
                  </a:lnTo>
                  <a:lnTo>
                    <a:pt x="86070" y="84653"/>
                  </a:lnTo>
                  <a:lnTo>
                    <a:pt x="93476" y="84976"/>
                  </a:lnTo>
                  <a:lnTo>
                    <a:pt x="100883" y="84653"/>
                  </a:lnTo>
                  <a:lnTo>
                    <a:pt x="108232" y="83685"/>
                  </a:lnTo>
                  <a:lnTo>
                    <a:pt x="115470" y="82081"/>
                  </a:lnTo>
                  <a:lnTo>
                    <a:pt x="122540" y="79852"/>
                  </a:lnTo>
                  <a:lnTo>
                    <a:pt x="129389" y="77015"/>
                  </a:lnTo>
                  <a:lnTo>
                    <a:pt x="135964" y="73592"/>
                  </a:lnTo>
                  <a:lnTo>
                    <a:pt x="142217" y="69609"/>
                  </a:lnTo>
                  <a:lnTo>
                    <a:pt x="148098" y="65096"/>
                  </a:lnTo>
                  <a:lnTo>
                    <a:pt x="153563" y="60087"/>
                  </a:lnTo>
                  <a:lnTo>
                    <a:pt x="158572" y="54622"/>
                  </a:lnTo>
                  <a:lnTo>
                    <a:pt x="163085" y="48741"/>
                  </a:lnTo>
                  <a:lnTo>
                    <a:pt x="167068" y="42488"/>
                  </a:lnTo>
                  <a:lnTo>
                    <a:pt x="170491" y="35913"/>
                  </a:lnTo>
                  <a:lnTo>
                    <a:pt x="173328" y="29064"/>
                  </a:lnTo>
                  <a:lnTo>
                    <a:pt x="175557" y="21994"/>
                  </a:lnTo>
                  <a:lnTo>
                    <a:pt x="177161" y="14756"/>
                  </a:lnTo>
                  <a:lnTo>
                    <a:pt x="178129" y="7406"/>
                  </a:lnTo>
                  <a:lnTo>
                    <a:pt x="178452" y="0"/>
                  </a:lnTo>
                  <a:lnTo>
                    <a:pt x="186952" y="0"/>
                  </a:lnTo>
                  <a:close/>
                </a:path>
              </a:pathLst>
            </a:custGeom>
            <a:solidFill>
              <a:srgbClr val="333333">
                <a:alpha val="100000"/>
              </a:srgbClr>
            </a:solidFill>
            <a:ln w="17448">
              <a:solidFill>
                <a:srgbClr val="666666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36" name="diagram:journey:node.default:svg-58"/>
            <p:cNvSpPr/>
            <p:nvPr/>
          </p:nvSpPr>
          <p:spPr>
            <a:xfrm>
              <a:off x="9752503" y="2065603"/>
              <a:ext cx="1869520" cy="623173"/>
            </a:xfrm>
            <a:prstGeom prst="roundRect">
              <a:avLst>
                <a:gd name="adj" fmla="val 6000"/>
              </a:avLst>
            </a:prstGeom>
            <a:solidFill>
              <a:srgbClr val="FFFFDE">
                <a:alpha val="100000"/>
              </a:srgbClr>
            </a:solidFill>
            <a:ln w="17448">
              <a:solidFill>
                <a:srgbClr val="666666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lIns="109728" rIns="109728" tIns="36576" bIns="36576"/>
            <a:lstStyle/>
            <a:p>
              <a:pPr algn="ctr"/>
              <a:r>
                <a:rPr sz="1373" b="0" i="0">
                  <a:solidFill>
                    <a:srgbClr val="333333">
                      <a:alpha val="100000"/>
                    </a:srgbClr>
                  </a:solidFill>
                  <a:latin typeface="&quot;Open Sans&quot;, sans-serif"/>
                </a:rPr>
                <a:t>Invite team</a:t>
              </a:r>
            </a:p>
          </p:txBody>
        </p:sp>
        <p:sp>
          <p:nvSpPr>
            <p:cNvPr id="37" name="diagram:journey:sequence.participant:svg-59"/>
            <p:cNvSpPr/>
            <p:nvPr/>
          </p:nvSpPr>
          <p:spPr>
            <a:xfrm>
              <a:off x="9839748" y="1978359"/>
              <a:ext cx="174488" cy="174488"/>
            </a:xfrm>
            <a:prstGeom prst="ellipse">
              <a:avLst/>
            </a:prstGeom>
            <a:solidFill>
              <a:srgbClr val="7CFC00">
                <a:alpha val="100000"/>
              </a:srgbClr>
            </a:solidFill>
            <a:ln w="17448">
              <a:solidFill>
                <a:srgbClr val="000000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38" name="diagram:journey:sequence.participant:svg-60"/>
            <p:cNvSpPr/>
            <p:nvPr/>
          </p:nvSpPr>
          <p:spPr>
            <a:xfrm>
              <a:off x="9964382" y="1978359"/>
              <a:ext cx="174488" cy="174488"/>
            </a:xfrm>
            <a:prstGeom prst="ellipse">
              <a:avLst/>
            </a:prstGeom>
            <a:solidFill>
              <a:srgbClr val="8FBC8F">
                <a:alpha val="100000"/>
              </a:srgbClr>
            </a:solidFill>
            <a:ln w="17448">
              <a:solidFill>
                <a:srgbClr val="000000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39" name="diagram:journey:text.default:svg-64"/>
            <p:cNvSpPr txBox="1"/>
            <p:nvPr/>
          </p:nvSpPr>
          <p:spPr>
            <a:xfrm>
              <a:off x="2274423" y="957152"/>
              <a:ext cx="465136" cy="5982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l"/>
              <a:r>
                <a:rPr sz="900" b="1" i="0">
                  <a:solidFill>
                    <a:srgbClr val="1F2D4D">
                      <a:alpha val="100000"/>
                    </a:srgbClr>
                  </a:solidFill>
                  <a:latin typeface="&quot;trebuchet ms&quot;, verdana, arial, sans-serif"/>
                </a:rPr>
                <a:t>Product onboarding</a:t>
              </a:r>
            </a:p>
          </p:txBody>
        </p:sp>
        <p:cxnSp>
          <p:nvCxnSpPr>
            <p:cNvPr id="40" name="diagram:journey:edge.default:svg-65:0"/>
            <p:cNvCxnSpPr/>
            <p:nvPr/>
          </p:nvCxnSpPr>
          <p:spPr>
            <a:xfrm>
              <a:off x="2849660" y="2688777"/>
              <a:ext cx="8417634" cy="0"/>
            </a:xfrm>
            <a:prstGeom prst="line">
              <a:avLst/>
            </a:prstGeom>
            <a:ln w="49853">
              <a:solidFill>
                <a:srgbClr val="333333">
                  <a:alpha val="100000"/>
                </a:srgbClr>
              </a:solidFill>
              <a:tailEnd type="triangl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66928" y="219456"/>
            <a:ext cx="8961120" cy="5029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3500" b="1">
                <a:solidFill>
                  <a:srgbClr val="17243B"/>
                </a:solidFill>
                <a:latin typeface="Aptos Display"/>
              </a:rPr>
              <a:t>Gantt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372600" y="283464"/>
            <a:ext cx="224028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1100">
                <a:solidFill>
                  <a:srgbClr val="64748B"/>
                </a:solidFill>
                <a:latin typeface="Aptos"/>
              </a:rPr>
              <a:t>gantt · Official → editable shapes</a:t>
            </a:r>
          </a:p>
        </p:txBody>
      </p:sp>
      <p:grpSp>
        <p:nvGrpSpPr>
          <p:cNvPr id="48" name="diagram:gantt"/>
          <p:cNvGrpSpPr/>
          <p:nvPr/>
        </p:nvGrpSpPr>
        <p:grpSpPr>
          <a:xfrm>
            <a:off x="566928" y="2490804"/>
            <a:ext cx="11055096" cy="2278726"/>
            <a:chOff x="566928" y="2490804"/>
            <a:chExt cx="11055096" cy="2278726"/>
          </a:xfrm>
        </p:grpSpPr>
        <p:cxnSp>
          <p:nvCxnSpPr>
            <p:cNvPr id="4" name="diagram:gantt:edge.default:svg-2:0"/>
            <p:cNvCxnSpPr/>
            <p:nvPr/>
          </p:nvCxnSpPr>
          <p:spPr>
            <a:xfrm>
              <a:off x="1685025" y="2901198"/>
              <a:ext cx="0" cy="1651230"/>
            </a:xfrm>
            <a:prstGeom prst="line">
              <a:avLst/>
            </a:prstGeom>
            <a:ln w="20732">
              <a:solidFill>
                <a:srgbClr val="000000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diagram:gantt:edge.default:svg-2:1"/>
            <p:cNvCxnSpPr/>
            <p:nvPr/>
          </p:nvCxnSpPr>
          <p:spPr>
            <a:xfrm>
              <a:off x="1685025" y="4552428"/>
              <a:ext cx="9389057" cy="0"/>
            </a:xfrm>
            <a:prstGeom prst="line">
              <a:avLst/>
            </a:prstGeom>
            <a:ln w="20732">
              <a:solidFill>
                <a:srgbClr val="000000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diagram:gantt:edge.default:svg-2:2"/>
            <p:cNvCxnSpPr/>
            <p:nvPr/>
          </p:nvCxnSpPr>
          <p:spPr>
            <a:xfrm flipV="1">
              <a:off x="11074082" y="2901198"/>
              <a:ext cx="0" cy="1651230"/>
            </a:xfrm>
            <a:prstGeom prst="line">
              <a:avLst/>
            </a:prstGeom>
            <a:ln w="20732">
              <a:solidFill>
                <a:srgbClr val="000000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diagram:gantt:edge.default:svg-4:0"/>
            <p:cNvCxnSpPr/>
            <p:nvPr/>
          </p:nvCxnSpPr>
          <p:spPr>
            <a:xfrm flipV="1">
              <a:off x="1685025" y="2901198"/>
              <a:ext cx="0" cy="1643825"/>
            </a:xfrm>
            <a:prstGeom prst="line">
              <a:avLst/>
            </a:prstGeom>
            <a:ln w="20732">
              <a:solidFill>
                <a:srgbClr val="D3D3D3">
                  <a:alpha val="8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diagram:gantt:text.default:svg-5"/>
            <p:cNvSpPr txBox="1"/>
            <p:nvPr/>
          </p:nvSpPr>
          <p:spPr>
            <a:xfrm>
              <a:off x="1481398" y="4591820"/>
              <a:ext cx="407254" cy="17771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1166" b="0" i="0">
                  <a:solidFill>
                    <a:srgbClr val="333333">
                      <a:alpha val="80000"/>
                    </a:srgbClr>
                  </a:solidFill>
                  <a:latin typeface="&quot;trebuchet ms&quot;,verdana,arial,sans-serif"/>
                </a:rPr>
                <a:t>08/01</a:t>
              </a:r>
            </a:p>
          </p:txBody>
        </p:sp>
        <p:cxnSp>
          <p:nvCxnSpPr>
            <p:cNvPr id="9" name="diagram:gantt:edge.default:svg-7:0"/>
            <p:cNvCxnSpPr/>
            <p:nvPr/>
          </p:nvCxnSpPr>
          <p:spPr>
            <a:xfrm flipV="1">
              <a:off x="2469915" y="2901198"/>
              <a:ext cx="0" cy="1643825"/>
            </a:xfrm>
            <a:prstGeom prst="line">
              <a:avLst/>
            </a:prstGeom>
            <a:ln w="20732">
              <a:solidFill>
                <a:srgbClr val="D3D3D3">
                  <a:alpha val="8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diagram:gantt:text.default:svg-8"/>
            <p:cNvSpPr txBox="1"/>
            <p:nvPr/>
          </p:nvSpPr>
          <p:spPr>
            <a:xfrm>
              <a:off x="2266288" y="4591820"/>
              <a:ext cx="407254" cy="17771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1166" b="0" i="0">
                  <a:solidFill>
                    <a:srgbClr val="333333">
                      <a:alpha val="80000"/>
                    </a:srgbClr>
                  </a:solidFill>
                  <a:latin typeface="&quot;trebuchet ms&quot;,verdana,arial,sans-serif"/>
                </a:rPr>
                <a:t>08/02</a:t>
              </a:r>
            </a:p>
          </p:txBody>
        </p:sp>
        <p:cxnSp>
          <p:nvCxnSpPr>
            <p:cNvPr id="11" name="diagram:gantt:edge.default:svg-10:0"/>
            <p:cNvCxnSpPr/>
            <p:nvPr/>
          </p:nvCxnSpPr>
          <p:spPr>
            <a:xfrm flipV="1">
              <a:off x="3254804" y="2901198"/>
              <a:ext cx="0" cy="1643825"/>
            </a:xfrm>
            <a:prstGeom prst="line">
              <a:avLst/>
            </a:prstGeom>
            <a:ln w="20732">
              <a:solidFill>
                <a:srgbClr val="D3D3D3">
                  <a:alpha val="8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diagram:gantt:text.default:svg-11"/>
            <p:cNvSpPr txBox="1"/>
            <p:nvPr/>
          </p:nvSpPr>
          <p:spPr>
            <a:xfrm>
              <a:off x="3051177" y="4591820"/>
              <a:ext cx="407254" cy="17771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1166" b="0" i="0">
                  <a:solidFill>
                    <a:srgbClr val="333333">
                      <a:alpha val="80000"/>
                    </a:srgbClr>
                  </a:solidFill>
                  <a:latin typeface="&quot;trebuchet ms&quot;,verdana,arial,sans-serif"/>
                </a:rPr>
                <a:t>08/03</a:t>
              </a:r>
            </a:p>
          </p:txBody>
        </p:sp>
        <p:cxnSp>
          <p:nvCxnSpPr>
            <p:cNvPr id="13" name="diagram:gantt:edge.default:svg-13:0"/>
            <p:cNvCxnSpPr/>
            <p:nvPr/>
          </p:nvCxnSpPr>
          <p:spPr>
            <a:xfrm flipV="1">
              <a:off x="4039694" y="2901198"/>
              <a:ext cx="0" cy="1643825"/>
            </a:xfrm>
            <a:prstGeom prst="line">
              <a:avLst/>
            </a:prstGeom>
            <a:ln w="20732">
              <a:solidFill>
                <a:srgbClr val="D3D3D3">
                  <a:alpha val="8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diagram:gantt:text.default:svg-14"/>
            <p:cNvSpPr txBox="1"/>
            <p:nvPr/>
          </p:nvSpPr>
          <p:spPr>
            <a:xfrm>
              <a:off x="3836067" y="4591820"/>
              <a:ext cx="407254" cy="17771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1166" b="0" i="0">
                  <a:solidFill>
                    <a:srgbClr val="333333">
                      <a:alpha val="80000"/>
                    </a:srgbClr>
                  </a:solidFill>
                  <a:latin typeface="&quot;trebuchet ms&quot;,verdana,arial,sans-serif"/>
                </a:rPr>
                <a:t>08/04</a:t>
              </a:r>
            </a:p>
          </p:txBody>
        </p:sp>
        <p:cxnSp>
          <p:nvCxnSpPr>
            <p:cNvPr id="15" name="diagram:gantt:edge.default:svg-16:0"/>
            <p:cNvCxnSpPr/>
            <p:nvPr/>
          </p:nvCxnSpPr>
          <p:spPr>
            <a:xfrm flipV="1">
              <a:off x="4809774" y="2901198"/>
              <a:ext cx="0" cy="1643825"/>
            </a:xfrm>
            <a:prstGeom prst="line">
              <a:avLst/>
            </a:prstGeom>
            <a:ln w="20732">
              <a:solidFill>
                <a:srgbClr val="D3D3D3">
                  <a:alpha val="8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diagram:gantt:text.default:svg-17"/>
            <p:cNvSpPr txBox="1"/>
            <p:nvPr/>
          </p:nvSpPr>
          <p:spPr>
            <a:xfrm>
              <a:off x="4606147" y="4591820"/>
              <a:ext cx="407254" cy="17771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1166" b="0" i="0">
                  <a:solidFill>
                    <a:srgbClr val="333333">
                      <a:alpha val="80000"/>
                    </a:srgbClr>
                  </a:solidFill>
                  <a:latin typeface="&quot;trebuchet ms&quot;,verdana,arial,sans-serif"/>
                </a:rPr>
                <a:t>08/05</a:t>
              </a:r>
            </a:p>
          </p:txBody>
        </p:sp>
        <p:cxnSp>
          <p:nvCxnSpPr>
            <p:cNvPr id="17" name="diagram:gantt:edge.default:svg-19:0"/>
            <p:cNvCxnSpPr/>
            <p:nvPr/>
          </p:nvCxnSpPr>
          <p:spPr>
            <a:xfrm flipV="1">
              <a:off x="5594664" y="2901198"/>
              <a:ext cx="0" cy="1643825"/>
            </a:xfrm>
            <a:prstGeom prst="line">
              <a:avLst/>
            </a:prstGeom>
            <a:ln w="20732">
              <a:solidFill>
                <a:srgbClr val="D3D3D3">
                  <a:alpha val="8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diagram:gantt:text.default:svg-20"/>
            <p:cNvSpPr txBox="1"/>
            <p:nvPr/>
          </p:nvSpPr>
          <p:spPr>
            <a:xfrm>
              <a:off x="5391037" y="4591820"/>
              <a:ext cx="407254" cy="17771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1166" b="0" i="0">
                  <a:solidFill>
                    <a:srgbClr val="333333">
                      <a:alpha val="80000"/>
                    </a:srgbClr>
                  </a:solidFill>
                  <a:latin typeface="&quot;trebuchet ms&quot;,verdana,arial,sans-serif"/>
                </a:rPr>
                <a:t>08/06</a:t>
              </a:r>
            </a:p>
          </p:txBody>
        </p:sp>
        <p:cxnSp>
          <p:nvCxnSpPr>
            <p:cNvPr id="19" name="diagram:gantt:edge.default:svg-22:0"/>
            <p:cNvCxnSpPr/>
            <p:nvPr/>
          </p:nvCxnSpPr>
          <p:spPr>
            <a:xfrm flipV="1">
              <a:off x="6379553" y="2901198"/>
              <a:ext cx="0" cy="1643825"/>
            </a:xfrm>
            <a:prstGeom prst="line">
              <a:avLst/>
            </a:prstGeom>
            <a:ln w="20732">
              <a:solidFill>
                <a:srgbClr val="D3D3D3">
                  <a:alpha val="8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diagram:gantt:text.default:svg-23"/>
            <p:cNvSpPr txBox="1"/>
            <p:nvPr/>
          </p:nvSpPr>
          <p:spPr>
            <a:xfrm>
              <a:off x="6175926" y="4591820"/>
              <a:ext cx="407254" cy="17771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1166" b="0" i="0">
                  <a:solidFill>
                    <a:srgbClr val="333333">
                      <a:alpha val="80000"/>
                    </a:srgbClr>
                  </a:solidFill>
                  <a:latin typeface="&quot;trebuchet ms&quot;,verdana,arial,sans-serif"/>
                </a:rPr>
                <a:t>08/07</a:t>
              </a:r>
            </a:p>
          </p:txBody>
        </p:sp>
        <p:cxnSp>
          <p:nvCxnSpPr>
            <p:cNvPr id="21" name="diagram:gantt:edge.default:svg-25:0"/>
            <p:cNvCxnSpPr/>
            <p:nvPr/>
          </p:nvCxnSpPr>
          <p:spPr>
            <a:xfrm flipV="1">
              <a:off x="7164443" y="2901198"/>
              <a:ext cx="0" cy="1643825"/>
            </a:xfrm>
            <a:prstGeom prst="line">
              <a:avLst/>
            </a:prstGeom>
            <a:ln w="20732">
              <a:solidFill>
                <a:srgbClr val="D3D3D3">
                  <a:alpha val="8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diagram:gantt:text.default:svg-26"/>
            <p:cNvSpPr txBox="1"/>
            <p:nvPr/>
          </p:nvSpPr>
          <p:spPr>
            <a:xfrm>
              <a:off x="6960816" y="4591820"/>
              <a:ext cx="407254" cy="17771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1166" b="0" i="0">
                  <a:solidFill>
                    <a:srgbClr val="333333">
                      <a:alpha val="80000"/>
                    </a:srgbClr>
                  </a:solidFill>
                  <a:latin typeface="&quot;trebuchet ms&quot;,verdana,arial,sans-serif"/>
                </a:rPr>
                <a:t>08/08</a:t>
              </a:r>
            </a:p>
          </p:txBody>
        </p:sp>
        <p:cxnSp>
          <p:nvCxnSpPr>
            <p:cNvPr id="23" name="diagram:gantt:edge.default:svg-28:0"/>
            <p:cNvCxnSpPr/>
            <p:nvPr/>
          </p:nvCxnSpPr>
          <p:spPr>
            <a:xfrm flipV="1">
              <a:off x="7949333" y="2901198"/>
              <a:ext cx="0" cy="1643825"/>
            </a:xfrm>
            <a:prstGeom prst="line">
              <a:avLst/>
            </a:prstGeom>
            <a:ln w="20732">
              <a:solidFill>
                <a:srgbClr val="D3D3D3">
                  <a:alpha val="8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diagram:gantt:text.default:svg-29"/>
            <p:cNvSpPr txBox="1"/>
            <p:nvPr/>
          </p:nvSpPr>
          <p:spPr>
            <a:xfrm>
              <a:off x="7745706" y="4591820"/>
              <a:ext cx="407254" cy="17771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1166" b="0" i="0">
                  <a:solidFill>
                    <a:srgbClr val="333333">
                      <a:alpha val="80000"/>
                    </a:srgbClr>
                  </a:solidFill>
                  <a:latin typeface="&quot;trebuchet ms&quot;,verdana,arial,sans-serif"/>
                </a:rPr>
                <a:t>08/09</a:t>
              </a:r>
            </a:p>
          </p:txBody>
        </p:sp>
        <p:cxnSp>
          <p:nvCxnSpPr>
            <p:cNvPr id="25" name="diagram:gantt:edge.default:svg-31:0"/>
            <p:cNvCxnSpPr/>
            <p:nvPr/>
          </p:nvCxnSpPr>
          <p:spPr>
            <a:xfrm flipV="1">
              <a:off x="8734222" y="2901198"/>
              <a:ext cx="0" cy="1643825"/>
            </a:xfrm>
            <a:prstGeom prst="line">
              <a:avLst/>
            </a:prstGeom>
            <a:ln w="20732">
              <a:solidFill>
                <a:srgbClr val="D3D3D3">
                  <a:alpha val="8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diagram:gantt:text.default:svg-32"/>
            <p:cNvSpPr txBox="1"/>
            <p:nvPr/>
          </p:nvSpPr>
          <p:spPr>
            <a:xfrm>
              <a:off x="8530595" y="4591820"/>
              <a:ext cx="407254" cy="17771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1166" b="0" i="0">
                  <a:solidFill>
                    <a:srgbClr val="333333">
                      <a:alpha val="80000"/>
                    </a:srgbClr>
                  </a:solidFill>
                  <a:latin typeface="&quot;trebuchet ms&quot;,verdana,arial,sans-serif"/>
                </a:rPr>
                <a:t>08/10</a:t>
              </a:r>
            </a:p>
          </p:txBody>
        </p:sp>
        <p:cxnSp>
          <p:nvCxnSpPr>
            <p:cNvPr id="27" name="diagram:gantt:edge.default:svg-34:0"/>
            <p:cNvCxnSpPr/>
            <p:nvPr/>
          </p:nvCxnSpPr>
          <p:spPr>
            <a:xfrm flipV="1">
              <a:off x="9504302" y="2901198"/>
              <a:ext cx="0" cy="1643825"/>
            </a:xfrm>
            <a:prstGeom prst="line">
              <a:avLst/>
            </a:prstGeom>
            <a:ln w="20732">
              <a:solidFill>
                <a:srgbClr val="D3D3D3">
                  <a:alpha val="8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diagram:gantt:text.default:svg-35"/>
            <p:cNvSpPr txBox="1"/>
            <p:nvPr/>
          </p:nvSpPr>
          <p:spPr>
            <a:xfrm>
              <a:off x="9300675" y="4591820"/>
              <a:ext cx="407254" cy="17771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1166" b="0" i="0">
                  <a:solidFill>
                    <a:srgbClr val="333333">
                      <a:alpha val="80000"/>
                    </a:srgbClr>
                  </a:solidFill>
                  <a:latin typeface="&quot;trebuchet ms&quot;,verdana,arial,sans-serif"/>
                </a:rPr>
                <a:t>08/11</a:t>
              </a:r>
            </a:p>
          </p:txBody>
        </p:sp>
        <p:cxnSp>
          <p:nvCxnSpPr>
            <p:cNvPr id="29" name="diagram:gantt:edge.default:svg-37:0"/>
            <p:cNvCxnSpPr/>
            <p:nvPr/>
          </p:nvCxnSpPr>
          <p:spPr>
            <a:xfrm flipV="1">
              <a:off x="10289192" y="2901198"/>
              <a:ext cx="0" cy="1643825"/>
            </a:xfrm>
            <a:prstGeom prst="line">
              <a:avLst/>
            </a:prstGeom>
            <a:ln w="20732">
              <a:solidFill>
                <a:srgbClr val="D3D3D3">
                  <a:alpha val="8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diagram:gantt:text.default:svg-38"/>
            <p:cNvSpPr txBox="1"/>
            <p:nvPr/>
          </p:nvSpPr>
          <p:spPr>
            <a:xfrm>
              <a:off x="10085565" y="4591820"/>
              <a:ext cx="407254" cy="17771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1166" b="0" i="0">
                  <a:solidFill>
                    <a:srgbClr val="333333">
                      <a:alpha val="80000"/>
                    </a:srgbClr>
                  </a:solidFill>
                  <a:latin typeface="&quot;trebuchet ms&quot;,verdana,arial,sans-serif"/>
                </a:rPr>
                <a:t>08/12</a:t>
              </a:r>
            </a:p>
          </p:txBody>
        </p:sp>
        <p:cxnSp>
          <p:nvCxnSpPr>
            <p:cNvPr id="31" name="diagram:gantt:edge.default:svg-40:0"/>
            <p:cNvCxnSpPr/>
            <p:nvPr/>
          </p:nvCxnSpPr>
          <p:spPr>
            <a:xfrm flipV="1">
              <a:off x="11074082" y="2901198"/>
              <a:ext cx="0" cy="1643825"/>
            </a:xfrm>
            <a:prstGeom prst="line">
              <a:avLst/>
            </a:prstGeom>
            <a:ln w="20732">
              <a:solidFill>
                <a:srgbClr val="D3D3D3">
                  <a:alpha val="8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diagram:gantt:text.default:svg-41"/>
            <p:cNvSpPr txBox="1"/>
            <p:nvPr/>
          </p:nvSpPr>
          <p:spPr>
            <a:xfrm>
              <a:off x="10870455" y="4591820"/>
              <a:ext cx="407254" cy="17771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1166" b="0" i="0">
                  <a:solidFill>
                    <a:srgbClr val="333333">
                      <a:alpha val="80000"/>
                    </a:srgbClr>
                  </a:solidFill>
                  <a:latin typeface="&quot;trebuchet ms&quot;,verdana,arial,sans-serif"/>
                </a:rPr>
                <a:t>08/13</a:t>
              </a:r>
            </a:p>
          </p:txBody>
        </p:sp>
        <p:sp>
          <p:nvSpPr>
            <p:cNvPr id="33" name="diagram:gantt:node.default:svg-43"/>
            <p:cNvSpPr/>
            <p:nvPr/>
          </p:nvSpPr>
          <p:spPr>
            <a:xfrm>
              <a:off x="566928" y="3093718"/>
              <a:ext cx="11055096" cy="355421"/>
            </a:xfrm>
            <a:prstGeom prst="rect">
              <a:avLst/>
            </a:prstGeom>
            <a:solidFill>
              <a:srgbClr val="6666FF">
                <a:alpha val="9804"/>
              </a:srgb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34" name="diagram:gantt:node.default:svg-44"/>
            <p:cNvSpPr/>
            <p:nvPr/>
          </p:nvSpPr>
          <p:spPr>
            <a:xfrm>
              <a:off x="566928" y="3449139"/>
              <a:ext cx="11055096" cy="355421"/>
            </a:xfrm>
            <a:prstGeom prst="rect">
              <a:avLst/>
            </a:prstGeom>
            <a:solidFill>
              <a:srgbClr val="6666FF">
                <a:alpha val="9804"/>
              </a:srgb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35" name="diagram:gantt:node.default:svg-45"/>
            <p:cNvSpPr/>
            <p:nvPr/>
          </p:nvSpPr>
          <p:spPr>
            <a:xfrm>
              <a:off x="566928" y="3804561"/>
              <a:ext cx="11055096" cy="355421"/>
            </a:xfrm>
            <a:prstGeom prst="rect">
              <a:avLst/>
            </a:prstGeom>
            <a:solidFill>
              <a:srgbClr val="FFFFFF">
                <a:alpha val="20000"/>
              </a:srgb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36" name="diagram:gantt:node.default:svg-46"/>
            <p:cNvSpPr/>
            <p:nvPr/>
          </p:nvSpPr>
          <p:spPr>
            <a:xfrm>
              <a:off x="566928" y="4159983"/>
              <a:ext cx="11055096" cy="355421"/>
            </a:xfrm>
            <a:prstGeom prst="rect">
              <a:avLst/>
            </a:prstGeom>
            <a:solidFill>
              <a:srgbClr val="FFFFFF">
                <a:alpha val="20000"/>
              </a:srgb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37" name="diagram:gantt:node.default:a1"/>
            <p:cNvSpPr/>
            <p:nvPr/>
          </p:nvSpPr>
          <p:spPr>
            <a:xfrm>
              <a:off x="1677620" y="3123336"/>
              <a:ext cx="3909638" cy="296184"/>
            </a:xfrm>
            <a:prstGeom prst="roundRect">
              <a:avLst>
                <a:gd name="adj" fmla="val 15000"/>
              </a:avLst>
            </a:prstGeom>
            <a:solidFill>
              <a:srgbClr val="8A90DD">
                <a:alpha val="100000"/>
              </a:srgbClr>
            </a:solidFill>
            <a:ln w="29618">
              <a:solidFill>
                <a:srgbClr val="534FBC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38" name="diagram:gantt:node.default:task1"/>
            <p:cNvSpPr/>
            <p:nvPr/>
          </p:nvSpPr>
          <p:spPr>
            <a:xfrm>
              <a:off x="5587259" y="3478758"/>
              <a:ext cx="3139558" cy="296184"/>
            </a:xfrm>
            <a:prstGeom prst="roundRect">
              <a:avLst>
                <a:gd name="adj" fmla="val 15000"/>
              </a:avLst>
            </a:prstGeom>
            <a:solidFill>
              <a:srgbClr val="8A90DD">
                <a:alpha val="100000"/>
              </a:srgbClr>
            </a:solidFill>
            <a:ln w="29618">
              <a:solidFill>
                <a:srgbClr val="534FBC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39" name="diagram:gantt:node.default:task2"/>
            <p:cNvSpPr/>
            <p:nvPr/>
          </p:nvSpPr>
          <p:spPr>
            <a:xfrm>
              <a:off x="8726818" y="3834180"/>
              <a:ext cx="2339859" cy="296184"/>
            </a:xfrm>
            <a:prstGeom prst="roundRect">
              <a:avLst>
                <a:gd name="adj" fmla="val 15000"/>
              </a:avLst>
            </a:prstGeom>
            <a:solidFill>
              <a:srgbClr val="8A90DD">
                <a:alpha val="100000"/>
              </a:srgbClr>
            </a:solidFill>
            <a:ln w="29618">
              <a:solidFill>
                <a:srgbClr val="534FBC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40" name="diagram:gantt:node.default:task3"/>
            <p:cNvSpPr/>
            <p:nvPr/>
          </p:nvSpPr>
          <p:spPr>
            <a:xfrm rot="2700000">
              <a:off x="10948203" y="4219220"/>
              <a:ext cx="236947" cy="236947"/>
            </a:xfrm>
            <a:prstGeom prst="roundRect">
              <a:avLst>
                <a:gd name="adj" fmla="val 15000"/>
              </a:avLst>
            </a:prstGeom>
            <a:solidFill>
              <a:srgbClr val="8A90DD">
                <a:alpha val="100000"/>
              </a:srgbClr>
            </a:solidFill>
            <a:ln w="29618">
              <a:solidFill>
                <a:srgbClr val="534FBC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41" name="diagram:gantt:text.default:a1-text"/>
            <p:cNvSpPr txBox="1"/>
            <p:nvPr/>
          </p:nvSpPr>
          <p:spPr>
            <a:xfrm>
              <a:off x="2935221" y="3162966"/>
              <a:ext cx="1394437" cy="195481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1282" b="0" i="0">
                  <a:solidFill>
                    <a:srgbClr val="FFFFFF">
                      <a:alpha val="100000"/>
                    </a:srgbClr>
                  </a:solidFill>
                  <a:latin typeface="&quot;trebuchet ms&quot;,verdana,arial,sans-serif"/>
                </a:rPr>
                <a:t>API implementation</a:t>
              </a:r>
            </a:p>
          </p:txBody>
        </p:sp>
        <p:sp>
          <p:nvSpPr>
            <p:cNvPr id="42" name="diagram:gantt:text.default:task1-text"/>
            <p:cNvSpPr txBox="1"/>
            <p:nvPr/>
          </p:nvSpPr>
          <p:spPr>
            <a:xfrm>
              <a:off x="6627608" y="3518387"/>
              <a:ext cx="1058860" cy="195481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1282" b="0" i="0">
                  <a:solidFill>
                    <a:srgbClr val="FFFFFF">
                      <a:alpha val="100000"/>
                    </a:srgbClr>
                  </a:solidFill>
                  <a:latin typeface="&quot;trebuchet ms&quot;,verdana,arial,sans-serif"/>
                </a:rPr>
                <a:t>UI integration</a:t>
              </a:r>
            </a:p>
          </p:txBody>
        </p:sp>
        <p:sp>
          <p:nvSpPr>
            <p:cNvPr id="43" name="diagram:gantt:text.default:task2-text"/>
            <p:cNvSpPr txBox="1"/>
            <p:nvPr/>
          </p:nvSpPr>
          <p:spPr>
            <a:xfrm>
              <a:off x="9243512" y="3873809"/>
              <a:ext cx="1306470" cy="195481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1282" b="0" i="0">
                  <a:solidFill>
                    <a:srgbClr val="FFFFFF">
                      <a:alpha val="100000"/>
                    </a:srgbClr>
                  </a:solidFill>
                  <a:latin typeface="&quot;trebuchet ms&quot;,verdana,arial,sans-serif"/>
                </a:rPr>
                <a:t>Acceptance tests</a:t>
              </a:r>
            </a:p>
          </p:txBody>
        </p:sp>
        <p:sp>
          <p:nvSpPr>
            <p:cNvPr id="44" name="diagram:gantt:text.default:task3-text"/>
            <p:cNvSpPr txBox="1"/>
            <p:nvPr/>
          </p:nvSpPr>
          <p:spPr>
            <a:xfrm>
              <a:off x="10240174" y="4229231"/>
              <a:ext cx="604364" cy="195481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r"/>
              <a:r>
                <a:rPr sz="1282" b="0" i="1">
                  <a:solidFill>
                    <a:srgbClr val="000000">
                      <a:alpha val="100000"/>
                    </a:srgbClr>
                  </a:solidFill>
                  <a:latin typeface="&quot;trebuchet ms&quot;,verdana,arial,sans-serif"/>
                </a:rPr>
                <a:t>Release</a:t>
              </a:r>
            </a:p>
          </p:txBody>
        </p:sp>
        <p:sp>
          <p:nvSpPr>
            <p:cNvPr id="45" name="diagram:gantt:text.default:svg-57"/>
            <p:cNvSpPr txBox="1"/>
            <p:nvPr/>
          </p:nvSpPr>
          <p:spPr>
            <a:xfrm>
              <a:off x="715020" y="3318463"/>
              <a:ext cx="390963" cy="195481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l"/>
              <a:r>
                <a:rPr sz="1282" b="0" i="0">
                  <a:solidFill>
                    <a:srgbClr val="333333">
                      <a:alpha val="100000"/>
                    </a:srgbClr>
                  </a:solidFill>
                  <a:latin typeface="&quot;trebuchet ms&quot;,verdana,arial,sans-serif"/>
                </a:rPr>
                <a:t>Build</a:t>
              </a:r>
            </a:p>
          </p:txBody>
        </p:sp>
        <p:sp>
          <p:nvSpPr>
            <p:cNvPr id="46" name="diagram:gantt:text.default:svg-58"/>
            <p:cNvSpPr txBox="1"/>
            <p:nvPr/>
          </p:nvSpPr>
          <p:spPr>
            <a:xfrm>
              <a:off x="715020" y="4029306"/>
              <a:ext cx="480559" cy="195481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l"/>
              <a:r>
                <a:rPr sz="1282" b="0" i="0">
                  <a:solidFill>
                    <a:srgbClr val="333333">
                      <a:alpha val="100000"/>
                    </a:srgbClr>
                  </a:solidFill>
                  <a:latin typeface="&quot;trebuchet ms&quot;,verdana,arial,sans-serif"/>
                </a:rPr>
                <a:t>Verify</a:t>
              </a:r>
            </a:p>
          </p:txBody>
        </p:sp>
        <p:sp>
          <p:nvSpPr>
            <p:cNvPr id="47" name="diagram:gantt:text.default:svg-59"/>
            <p:cNvSpPr txBox="1"/>
            <p:nvPr/>
          </p:nvSpPr>
          <p:spPr>
            <a:xfrm>
              <a:off x="5568451" y="2490804"/>
              <a:ext cx="1607394" cy="31987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2098" b="0" i="0">
                  <a:solidFill>
                    <a:srgbClr val="333333">
                      <a:alpha val="100000"/>
                    </a:srgbClr>
                  </a:solidFill>
                  <a:latin typeface="&quot;trebuchet ms&quot;,verdana,arial,sans-serif"/>
                </a:rPr>
                <a:t>Release plan</a:t>
              </a:r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66928" y="219456"/>
            <a:ext cx="8961120" cy="5029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3500" b="1">
                <a:solidFill>
                  <a:srgbClr val="17243B"/>
                </a:solidFill>
                <a:latin typeface="Aptos Display"/>
              </a:rPr>
              <a:t>Pie / Donut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372600" y="283464"/>
            <a:ext cx="224028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1100">
                <a:solidFill>
                  <a:srgbClr val="64748B"/>
                </a:solidFill>
                <a:latin typeface="Aptos"/>
              </a:rPr>
              <a:t>pie · Official → editable shapes</a:t>
            </a:r>
          </a:p>
        </p:txBody>
      </p:sp>
      <p:grpSp>
        <p:nvGrpSpPr>
          <p:cNvPr id="22" name="diagram:pie"/>
          <p:cNvGrpSpPr/>
          <p:nvPr/>
        </p:nvGrpSpPr>
        <p:grpSpPr>
          <a:xfrm>
            <a:off x="2658966" y="932688"/>
            <a:ext cx="6871018" cy="5394959"/>
            <a:chOff x="2658966" y="932688"/>
            <a:chExt cx="6871018" cy="5394959"/>
          </a:xfrm>
        </p:grpSpPr>
        <p:sp>
          <p:nvSpPr>
            <p:cNvPr id="4" name="diagram:pie:node.default:svg-3"/>
            <p:cNvSpPr/>
            <p:nvPr/>
          </p:nvSpPr>
          <p:spPr>
            <a:xfrm>
              <a:off x="2658966" y="1439861"/>
              <a:ext cx="4887786" cy="4887786"/>
            </a:xfrm>
            <a:prstGeom prst="ellipse">
              <a:avLst/>
            </a:prstGeom>
            <a:noFill/>
            <a:ln w="26278">
              <a:solidFill>
                <a:srgbClr val="000000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5" name="diagram:pie:node.default:svg-4"/>
            <p:cNvSpPr/>
            <p:nvPr/>
          </p:nvSpPr>
          <p:spPr>
            <a:xfrm>
              <a:off x="5102859" y="1453000"/>
              <a:ext cx="2428953" cy="4560844"/>
            </a:xfrm>
            <a:custGeom>
              <a:avLst/>
              <a:gdLst/>
              <a:ahLst/>
              <a:cxnLst/>
              <a:rect l="l" t="t" r="r" b="b"/>
              <a:pathLst>
                <a:path w="2428953" h="4560844">
                  <a:moveTo>
                    <a:pt x="0" y="0"/>
                  </a:moveTo>
                  <a:lnTo>
                    <a:pt x="206674" y="8802"/>
                  </a:lnTo>
                  <a:lnTo>
                    <a:pt x="411850" y="35145"/>
                  </a:lnTo>
                  <a:lnTo>
                    <a:pt x="614044" y="78837"/>
                  </a:lnTo>
                  <a:lnTo>
                    <a:pt x="811791" y="139562"/>
                  </a:lnTo>
                  <a:lnTo>
                    <a:pt x="1003658" y="216880"/>
                  </a:lnTo>
                  <a:lnTo>
                    <a:pt x="1188257" y="310232"/>
                  </a:lnTo>
                  <a:lnTo>
                    <a:pt x="1364250" y="418942"/>
                  </a:lnTo>
                  <a:lnTo>
                    <a:pt x="1530363" y="542221"/>
                  </a:lnTo>
                  <a:lnTo>
                    <a:pt x="1685393" y="679178"/>
                  </a:lnTo>
                  <a:lnTo>
                    <a:pt x="1828216" y="828820"/>
                  </a:lnTo>
                  <a:lnTo>
                    <a:pt x="1957800" y="990064"/>
                  </a:lnTo>
                  <a:lnTo>
                    <a:pt x="2073204" y="1161741"/>
                  </a:lnTo>
                  <a:lnTo>
                    <a:pt x="2173594" y="1342609"/>
                  </a:lnTo>
                  <a:lnTo>
                    <a:pt x="2258242" y="1531358"/>
                  </a:lnTo>
                  <a:lnTo>
                    <a:pt x="2326535" y="1726620"/>
                  </a:lnTo>
                  <a:lnTo>
                    <a:pt x="2377979" y="1926982"/>
                  </a:lnTo>
                  <a:lnTo>
                    <a:pt x="2412201" y="2130992"/>
                  </a:lnTo>
                  <a:lnTo>
                    <a:pt x="2428953" y="2337173"/>
                  </a:lnTo>
                  <a:lnTo>
                    <a:pt x="2428114" y="2544032"/>
                  </a:lnTo>
                  <a:lnTo>
                    <a:pt x="2409690" y="2750071"/>
                  </a:lnTo>
                  <a:lnTo>
                    <a:pt x="2373815" y="2953797"/>
                  </a:lnTo>
                  <a:lnTo>
                    <a:pt x="2320747" y="3153735"/>
                  </a:lnTo>
                  <a:lnTo>
                    <a:pt x="2250873" y="3348437"/>
                  </a:lnTo>
                  <a:lnTo>
                    <a:pt x="2164697" y="3536493"/>
                  </a:lnTo>
                  <a:lnTo>
                    <a:pt x="2062843" y="3716540"/>
                  </a:lnTo>
                  <a:lnTo>
                    <a:pt x="1946050" y="3887276"/>
                  </a:lnTo>
                  <a:lnTo>
                    <a:pt x="1815164" y="4047464"/>
                  </a:lnTo>
                  <a:lnTo>
                    <a:pt x="1671131" y="4195942"/>
                  </a:lnTo>
                  <a:lnTo>
                    <a:pt x="1514996" y="4331637"/>
                  </a:lnTo>
                  <a:lnTo>
                    <a:pt x="1347888" y="4453565"/>
                  </a:lnTo>
                  <a:lnTo>
                    <a:pt x="1171019" y="4560844"/>
                  </a:lnTo>
                  <a:lnTo>
                    <a:pt x="0" y="243075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CECFF">
                <a:alpha val="70000"/>
              </a:srgbClr>
            </a:solidFill>
            <a:ln w="26278">
              <a:solidFill>
                <a:srgbClr val="000000">
                  <a:alpha val="7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6" name="diagram:pie:node.default:svg-5"/>
            <p:cNvSpPr/>
            <p:nvPr/>
          </p:nvSpPr>
          <p:spPr>
            <a:xfrm>
              <a:off x="3050501" y="3883754"/>
              <a:ext cx="3223377" cy="2430756"/>
            </a:xfrm>
            <a:custGeom>
              <a:avLst/>
              <a:gdLst/>
              <a:ahLst/>
              <a:cxnLst/>
              <a:rect l="l" t="t" r="r" b="b"/>
              <a:pathLst>
                <a:path w="3223377" h="2430756">
                  <a:moveTo>
                    <a:pt x="3223377" y="2130090"/>
                  </a:moveTo>
                  <a:lnTo>
                    <a:pt x="3041029" y="2220608"/>
                  </a:lnTo>
                  <a:lnTo>
                    <a:pt x="2851746" y="2295550"/>
                  </a:lnTo>
                  <a:lnTo>
                    <a:pt x="2656856" y="2354391"/>
                  </a:lnTo>
                  <a:lnTo>
                    <a:pt x="2457726" y="2396717"/>
                  </a:lnTo>
                  <a:lnTo>
                    <a:pt x="2255753" y="2422232"/>
                  </a:lnTo>
                  <a:lnTo>
                    <a:pt x="2052353" y="2430756"/>
                  </a:lnTo>
                  <a:lnTo>
                    <a:pt x="1848952" y="2422231"/>
                  </a:lnTo>
                  <a:lnTo>
                    <a:pt x="1646979" y="2396716"/>
                  </a:lnTo>
                  <a:lnTo>
                    <a:pt x="1447849" y="2354389"/>
                  </a:lnTo>
                  <a:lnTo>
                    <a:pt x="1252959" y="2295548"/>
                  </a:lnTo>
                  <a:lnTo>
                    <a:pt x="1063676" y="2220606"/>
                  </a:lnTo>
                  <a:lnTo>
                    <a:pt x="881328" y="2130087"/>
                  </a:lnTo>
                  <a:lnTo>
                    <a:pt x="707194" y="2024628"/>
                  </a:lnTo>
                  <a:lnTo>
                    <a:pt x="542496" y="1904967"/>
                  </a:lnTo>
                  <a:lnTo>
                    <a:pt x="388388" y="1771944"/>
                  </a:lnTo>
                  <a:lnTo>
                    <a:pt x="245951" y="1626493"/>
                  </a:lnTo>
                  <a:lnTo>
                    <a:pt x="116185" y="1469633"/>
                  </a:lnTo>
                  <a:lnTo>
                    <a:pt x="0" y="1302464"/>
                  </a:lnTo>
                  <a:lnTo>
                    <a:pt x="2052358" y="0"/>
                  </a:lnTo>
                  <a:lnTo>
                    <a:pt x="3223377" y="2130090"/>
                  </a:lnTo>
                  <a:close/>
                </a:path>
              </a:pathLst>
            </a:custGeom>
            <a:solidFill>
              <a:srgbClr val="FFFFDE">
                <a:alpha val="70000"/>
              </a:srgbClr>
            </a:solidFill>
            <a:ln w="26278">
              <a:solidFill>
                <a:srgbClr val="000000">
                  <a:alpha val="7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7" name="diagram:pie:node.default:svg-6"/>
            <p:cNvSpPr/>
            <p:nvPr/>
          </p:nvSpPr>
          <p:spPr>
            <a:xfrm>
              <a:off x="2672638" y="2334339"/>
              <a:ext cx="2430221" cy="2851879"/>
            </a:xfrm>
            <a:custGeom>
              <a:avLst/>
              <a:gdLst/>
              <a:ahLst/>
              <a:cxnLst/>
              <a:rect l="l" t="t" r="r" b="b"/>
              <a:pathLst>
                <a:path w="2430221" h="2851879">
                  <a:moveTo>
                    <a:pt x="377863" y="2851879"/>
                  </a:moveTo>
                  <a:lnTo>
                    <a:pt x="276075" y="2675575"/>
                  </a:lnTo>
                  <a:lnTo>
                    <a:pt x="189396" y="2491371"/>
                  </a:lnTo>
                  <a:lnTo>
                    <a:pt x="118434" y="2300561"/>
                  </a:lnTo>
                  <a:lnTo>
                    <a:pt x="63688" y="2104481"/>
                  </a:lnTo>
                  <a:lnTo>
                    <a:pt x="25542" y="1904509"/>
                  </a:lnTo>
                  <a:lnTo>
                    <a:pt x="4263" y="1702046"/>
                  </a:lnTo>
                  <a:lnTo>
                    <a:pt x="0" y="1498512"/>
                  </a:lnTo>
                  <a:lnTo>
                    <a:pt x="12783" y="1295335"/>
                  </a:lnTo>
                  <a:lnTo>
                    <a:pt x="42522" y="1093941"/>
                  </a:lnTo>
                  <a:lnTo>
                    <a:pt x="89010" y="895741"/>
                  </a:lnTo>
                  <a:lnTo>
                    <a:pt x="151919" y="702127"/>
                  </a:lnTo>
                  <a:lnTo>
                    <a:pt x="230809" y="514455"/>
                  </a:lnTo>
                  <a:lnTo>
                    <a:pt x="325126" y="334043"/>
                  </a:lnTo>
                  <a:lnTo>
                    <a:pt x="434209" y="162156"/>
                  </a:lnTo>
                  <a:lnTo>
                    <a:pt x="557292" y="0"/>
                  </a:lnTo>
                  <a:lnTo>
                    <a:pt x="2430221" y="1549415"/>
                  </a:lnTo>
                  <a:lnTo>
                    <a:pt x="377863" y="2851879"/>
                  </a:lnTo>
                  <a:close/>
                </a:path>
              </a:pathLst>
            </a:custGeom>
            <a:solidFill>
              <a:srgbClr val="B5FF20">
                <a:alpha val="70000"/>
              </a:srgbClr>
            </a:solidFill>
            <a:ln w="26278">
              <a:solidFill>
                <a:srgbClr val="000000">
                  <a:alpha val="7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8" name="diagram:pie:node.default:svg-7"/>
            <p:cNvSpPr/>
            <p:nvPr/>
          </p:nvSpPr>
          <p:spPr>
            <a:xfrm>
              <a:off x="3229930" y="1453000"/>
              <a:ext cx="1872929" cy="2430754"/>
            </a:xfrm>
            <a:custGeom>
              <a:avLst/>
              <a:gdLst/>
              <a:ahLst/>
              <a:cxnLst/>
              <a:rect l="l" t="t" r="r" b="b"/>
              <a:pathLst>
                <a:path w="1872929" h="2430754">
                  <a:moveTo>
                    <a:pt x="0" y="881339"/>
                  </a:moveTo>
                  <a:lnTo>
                    <a:pt x="129757" y="736676"/>
                  </a:lnTo>
                  <a:lnTo>
                    <a:pt x="270656" y="602840"/>
                  </a:lnTo>
                  <a:lnTo>
                    <a:pt x="421795" y="480687"/>
                  </a:lnTo>
                  <a:lnTo>
                    <a:pt x="582209" y="370998"/>
                  </a:lnTo>
                  <a:lnTo>
                    <a:pt x="750873" y="274474"/>
                  </a:lnTo>
                  <a:lnTo>
                    <a:pt x="926708" y="191731"/>
                  </a:lnTo>
                  <a:lnTo>
                    <a:pt x="1108591" y="123300"/>
                  </a:lnTo>
                  <a:lnTo>
                    <a:pt x="1295360" y="69616"/>
                  </a:lnTo>
                  <a:lnTo>
                    <a:pt x="1485820" y="31023"/>
                  </a:lnTo>
                  <a:lnTo>
                    <a:pt x="1678754" y="7769"/>
                  </a:lnTo>
                  <a:lnTo>
                    <a:pt x="1872929" y="0"/>
                  </a:lnTo>
                  <a:lnTo>
                    <a:pt x="1872929" y="2430754"/>
                  </a:lnTo>
                  <a:lnTo>
                    <a:pt x="0" y="881339"/>
                  </a:lnTo>
                  <a:close/>
                </a:path>
              </a:pathLst>
            </a:custGeom>
            <a:solidFill>
              <a:srgbClr val="B9B9FF">
                <a:alpha val="70000"/>
              </a:srgbClr>
            </a:solidFill>
            <a:ln w="26278">
              <a:solidFill>
                <a:srgbClr val="000000">
                  <a:alpha val="7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9" name="diagram:pie:text.default:svg-8"/>
            <p:cNvSpPr txBox="1"/>
            <p:nvPr/>
          </p:nvSpPr>
          <p:spPr>
            <a:xfrm>
              <a:off x="6435056" y="3029262"/>
              <a:ext cx="867187" cy="63068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4000" b="0" i="0">
                  <a:solidFill>
                    <a:srgbClr val="333333">
                      <a:alpha val="100000"/>
                    </a:srgbClr>
                  </a:solidFill>
                  <a:latin typeface="&quot;trebuchet ms&quot;,verdana,arial,sans-serif"/>
                </a:rPr>
                <a:t>42%</a:t>
              </a:r>
            </a:p>
          </p:txBody>
        </p:sp>
        <p:sp>
          <p:nvSpPr>
            <p:cNvPr id="10" name="diagram:pie:text.default:svg-9"/>
            <p:cNvSpPr txBox="1"/>
            <p:nvPr/>
          </p:nvSpPr>
          <p:spPr>
            <a:xfrm>
              <a:off x="4215887" y="5248431"/>
              <a:ext cx="867187" cy="63068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4000" b="0" i="0">
                  <a:solidFill>
                    <a:srgbClr val="333333">
                      <a:alpha val="100000"/>
                    </a:srgbClr>
                  </a:solidFill>
                  <a:latin typeface="&quot;trebuchet ms&quot;,verdana,arial,sans-serif"/>
                </a:rPr>
                <a:t>24%</a:t>
              </a:r>
            </a:p>
          </p:txBody>
        </p:sp>
        <p:sp>
          <p:nvSpPr>
            <p:cNvPr id="11" name="diagram:pie:text.default:svg-10"/>
            <p:cNvSpPr txBox="1"/>
            <p:nvPr/>
          </p:nvSpPr>
          <p:spPr>
            <a:xfrm>
              <a:off x="2849797" y="3368169"/>
              <a:ext cx="867187" cy="63068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4000" b="0" i="0">
                  <a:solidFill>
                    <a:srgbClr val="333333">
                      <a:alpha val="100000"/>
                    </a:srgbClr>
                  </a:solidFill>
                  <a:latin typeface="&quot;trebuchet ms&quot;,verdana,arial,sans-serif"/>
                </a:rPr>
                <a:t>20%</a:t>
              </a:r>
            </a:p>
          </p:txBody>
        </p:sp>
        <p:sp>
          <p:nvSpPr>
            <p:cNvPr id="12" name="diagram:pie:text.default:svg-11"/>
            <p:cNvSpPr txBox="1"/>
            <p:nvPr/>
          </p:nvSpPr>
          <p:spPr>
            <a:xfrm>
              <a:off x="3893042" y="1833081"/>
              <a:ext cx="867187" cy="63068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4000" b="0" i="0">
                  <a:solidFill>
                    <a:srgbClr val="333333">
                      <a:alpha val="100000"/>
                    </a:srgbClr>
                  </a:solidFill>
                  <a:latin typeface="&quot;trebuchet ms&quot;,verdana,arial,sans-serif"/>
                </a:rPr>
                <a:t>14%</a:t>
              </a:r>
            </a:p>
          </p:txBody>
        </p:sp>
        <p:sp>
          <p:nvSpPr>
            <p:cNvPr id="13" name="diagram:pie:text.default:svg-12"/>
            <p:cNvSpPr txBox="1"/>
            <p:nvPr/>
          </p:nvSpPr>
          <p:spPr>
            <a:xfrm>
              <a:off x="4403196" y="932688"/>
              <a:ext cx="1399325" cy="39417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2586" b="0" i="0">
                  <a:solidFill>
                    <a:srgbClr val="000000">
                      <a:alpha val="100000"/>
                    </a:srgbClr>
                  </a:solidFill>
                  <a:latin typeface="&quot;trebuchet ms&quot;,verdana,arial,sans-serif"/>
                </a:rPr>
                <a:t>Workload</a:t>
              </a:r>
            </a:p>
          </p:txBody>
        </p:sp>
        <p:sp>
          <p:nvSpPr>
            <p:cNvPr id="14" name="diagram:pie:node.default:svg-14"/>
            <p:cNvSpPr/>
            <p:nvPr/>
          </p:nvSpPr>
          <p:spPr>
            <a:xfrm>
              <a:off x="7940929" y="3305629"/>
              <a:ext cx="236505" cy="236505"/>
            </a:xfrm>
            <a:prstGeom prst="rect">
              <a:avLst/>
            </a:prstGeom>
            <a:solidFill>
              <a:srgbClr val="ECECFF">
                <a:alpha val="100000"/>
              </a:srgbClr>
            </a:solidFill>
            <a:ln w="18394">
              <a:solidFill>
                <a:srgbClr val="ECECFF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15" name="diagram:pie:text.default:svg-15"/>
            <p:cNvSpPr txBox="1"/>
            <p:nvPr/>
          </p:nvSpPr>
          <p:spPr>
            <a:xfrm>
              <a:off x="8229991" y="3269785"/>
              <a:ext cx="1007383" cy="26803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l"/>
              <a:r>
                <a:rPr sz="1758" b="0" i="0">
                  <a:solidFill>
                    <a:srgbClr val="000000">
                      <a:alpha val="100000"/>
                    </a:srgbClr>
                  </a:solidFill>
                  <a:latin typeface="&quot;trebuchet ms&quot;,verdana,arial,sans-serif"/>
                </a:rPr>
                <a:t>Build [42]</a:t>
              </a:r>
            </a:p>
          </p:txBody>
        </p:sp>
        <p:sp>
          <p:nvSpPr>
            <p:cNvPr id="16" name="diagram:pie:node.default:svg-17"/>
            <p:cNvSpPr/>
            <p:nvPr/>
          </p:nvSpPr>
          <p:spPr>
            <a:xfrm>
              <a:off x="7940929" y="3594692"/>
              <a:ext cx="236505" cy="236505"/>
            </a:xfrm>
            <a:prstGeom prst="rect">
              <a:avLst/>
            </a:prstGeom>
            <a:solidFill>
              <a:srgbClr val="FFFFDE">
                <a:alpha val="100000"/>
              </a:srgbClr>
            </a:solidFill>
            <a:ln w="18394">
              <a:solidFill>
                <a:srgbClr val="FFFFDE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17" name="diagram:pie:text.default:svg-18"/>
            <p:cNvSpPr txBox="1"/>
            <p:nvPr/>
          </p:nvSpPr>
          <p:spPr>
            <a:xfrm>
              <a:off x="8229991" y="3558848"/>
              <a:ext cx="1177141" cy="26803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l"/>
              <a:r>
                <a:rPr sz="1758" b="0" i="0">
                  <a:solidFill>
                    <a:srgbClr val="000000">
                      <a:alpha val="100000"/>
                    </a:srgbClr>
                  </a:solidFill>
                  <a:latin typeface="&quot;trebuchet ms&quot;,verdana,arial,sans-serif"/>
                </a:rPr>
                <a:t>Review [24]</a:t>
              </a:r>
            </a:p>
          </p:txBody>
        </p:sp>
        <p:sp>
          <p:nvSpPr>
            <p:cNvPr id="18" name="diagram:pie:node.default:svg-20"/>
            <p:cNvSpPr/>
            <p:nvPr/>
          </p:nvSpPr>
          <p:spPr>
            <a:xfrm>
              <a:off x="7940929" y="3883754"/>
              <a:ext cx="236505" cy="236505"/>
            </a:xfrm>
            <a:prstGeom prst="rect">
              <a:avLst/>
            </a:prstGeom>
            <a:solidFill>
              <a:srgbClr val="B5FF20">
                <a:alpha val="100000"/>
              </a:srgbClr>
            </a:solidFill>
            <a:ln w="18394">
              <a:solidFill>
                <a:srgbClr val="B5FF20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19" name="diagram:pie:text.default:svg-21"/>
            <p:cNvSpPr txBox="1"/>
            <p:nvPr/>
          </p:nvSpPr>
          <p:spPr>
            <a:xfrm>
              <a:off x="8229991" y="3847911"/>
              <a:ext cx="931438" cy="26803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l"/>
              <a:r>
                <a:rPr sz="1758" b="0" i="0">
                  <a:solidFill>
                    <a:srgbClr val="000000">
                      <a:alpha val="100000"/>
                    </a:srgbClr>
                  </a:solidFill>
                  <a:latin typeface="&quot;trebuchet ms&quot;,verdana,arial,sans-serif"/>
                </a:rPr>
                <a:t>Test [20]</a:t>
              </a:r>
            </a:p>
          </p:txBody>
        </p:sp>
        <p:sp>
          <p:nvSpPr>
            <p:cNvPr id="20" name="diagram:pie:node.default:svg-23"/>
            <p:cNvSpPr/>
            <p:nvPr/>
          </p:nvSpPr>
          <p:spPr>
            <a:xfrm>
              <a:off x="7940929" y="4172817"/>
              <a:ext cx="236505" cy="236505"/>
            </a:xfrm>
            <a:prstGeom prst="rect">
              <a:avLst/>
            </a:prstGeom>
            <a:solidFill>
              <a:srgbClr val="B9B9FF">
                <a:alpha val="100000"/>
              </a:srgbClr>
            </a:solidFill>
            <a:ln w="18394">
              <a:solidFill>
                <a:srgbClr val="B9B9FF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21" name="diagram:pie:text.default:svg-24"/>
            <p:cNvSpPr txBox="1"/>
            <p:nvPr/>
          </p:nvSpPr>
          <p:spPr>
            <a:xfrm>
              <a:off x="8229991" y="4136973"/>
              <a:ext cx="1299993" cy="26803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l"/>
              <a:r>
                <a:rPr sz="1758" b="0" i="0">
                  <a:solidFill>
                    <a:srgbClr val="000000">
                      <a:alpha val="100000"/>
                    </a:srgbClr>
                  </a:solidFill>
                  <a:latin typeface="&quot;trebuchet ms&quot;,verdana,arial,sans-serif"/>
                </a:rPr>
                <a:t>Operate [14]</a:t>
              </a:r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