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4744" r:id="rId1"/>
  </p:sldMasterIdLst>
  <p:notesMasterIdLst>
    <p:notesMasterId r:id="rId3"/>
  </p:notesMasterIdLst>
  <p:handoutMasterIdLst>
    <p:handoutMasterId r:id="rId4"/>
  </p:handoutMasterIdLst>
  <p:sldIdLst>
    <p:sldId id="332" r:id="rId2"/>
  </p:sldIdLst>
  <p:sldSz cx="21945600" cy="32735838"/>
  <p:notesSz cx="6786563" cy="9918700"/>
  <p:embeddedFontLst>
    <p:embeddedFont>
      <p:font typeface="Danone One Condensed" panose="020B0504030202020204" pitchFamily="34" charset="77"/>
      <p:regular r:id="rId5"/>
      <p:bold r:id="rId6"/>
    </p:embeddedFont>
  </p:embeddedFontLst>
  <p:custDataLst>
    <p:tags r:id="rId7"/>
  </p:custDataLst>
  <p:defaultTextStyle>
    <a:defPPr>
      <a:defRPr lang="en-US"/>
    </a:defPPr>
    <a:lvl1pPr marL="0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1pPr>
    <a:lvl2pPr marL="1312031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2pPr>
    <a:lvl3pPr marL="2624065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3pPr>
    <a:lvl4pPr marL="3936096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4pPr>
    <a:lvl5pPr marL="5248130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5pPr>
    <a:lvl6pPr marL="6560161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6pPr>
    <a:lvl7pPr marL="7872193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7pPr>
    <a:lvl8pPr marL="9184227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8pPr>
    <a:lvl9pPr marL="10496258" algn="l" defTabSz="2624065" rtl="0" eaLnBrk="1" latinLnBrk="0" hangingPunct="1">
      <a:defRPr sz="51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7608" userDrawn="1">
          <p15:clr>
            <a:srgbClr val="A4A3A4"/>
          </p15:clr>
        </p15:guide>
        <p15:guide id="4" pos="7776" userDrawn="1">
          <p15:clr>
            <a:srgbClr val="A4A3A4"/>
          </p15:clr>
        </p15:guide>
        <p15:guide id="5" pos="1704" userDrawn="1">
          <p15:clr>
            <a:srgbClr val="A4A3A4"/>
          </p15:clr>
        </p15:guide>
        <p15:guide id="6" orient="horz" pos="103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D9D9D9"/>
    <a:srgbClr val="9AC0E2"/>
    <a:srgbClr val="F0FAFA"/>
    <a:srgbClr val="E5F7F6"/>
    <a:srgbClr val="E3F8F5"/>
    <a:srgbClr val="333333"/>
    <a:srgbClr val="F4F4F4"/>
    <a:srgbClr val="F7F8F8"/>
    <a:srgbClr val="F4F4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1654DC-870B-9F4E-A239-D86153101D27}" v="95" dt="2026-06-04T09:39:16.66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/>
    <p:restoredTop sz="97670"/>
  </p:normalViewPr>
  <p:slideViewPr>
    <p:cSldViewPr snapToGrid="0">
      <p:cViewPr varScale="1">
        <p:scale>
          <a:sx n="24" d="100"/>
          <a:sy n="24" d="100"/>
        </p:scale>
        <p:origin x="2656" y="256"/>
      </p:cViewPr>
      <p:guideLst>
        <p:guide pos="7608"/>
        <p:guide pos="7776"/>
        <p:guide pos="1704"/>
        <p:guide orient="horz" pos="1031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7768" y="30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notesMaster" Target="notesMasters/notesMaster1.xml"/><Relationship Id="rId7" Type="http://schemas.openxmlformats.org/officeDocument/2006/relationships/tags" Target="tags/tag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ableStyles" Target="tableStyles.xml"/><Relationship Id="rId5" Type="http://schemas.openxmlformats.org/officeDocument/2006/relationships/font" Target="fonts/font1.fntdata"/><Relationship Id="rId10" Type="http://schemas.openxmlformats.org/officeDocument/2006/relationships/theme" Target="theme/theme1.xml"/><Relationship Id="rId4" Type="http://schemas.openxmlformats.org/officeDocument/2006/relationships/handoutMaster" Target="handoutMasters/handout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égoire Martinon" userId="69f8664a-bce3-46a0-bba6-2405e3adbb80" providerId="ADAL" clId="{5B894359-875A-5A0A-A10F-9480DAE73050}"/>
    <pc:docChg chg="undo redo custSel modSld modMainMaster">
      <pc:chgData name="Grégoire Martinon" userId="69f8664a-bce3-46a0-bba6-2405e3adbb80" providerId="ADAL" clId="{5B894359-875A-5A0A-A10F-9480DAE73050}" dt="2026-06-04T09:39:33.756" v="1572" actId="6549"/>
      <pc:docMkLst>
        <pc:docMk/>
      </pc:docMkLst>
      <pc:sldChg chg="addSp delSp modSp mod">
        <pc:chgData name="Grégoire Martinon" userId="69f8664a-bce3-46a0-bba6-2405e3adbb80" providerId="ADAL" clId="{5B894359-875A-5A0A-A10F-9480DAE73050}" dt="2026-06-04T09:39:33.756" v="1572" actId="6549"/>
        <pc:sldMkLst>
          <pc:docMk/>
          <pc:sldMk cId="444176339" sldId="332"/>
        </pc:sldMkLst>
        <pc:spChg chg="mod">
          <ac:chgData name="Grégoire Martinon" userId="69f8664a-bce3-46a0-bba6-2405e3adbb80" providerId="ADAL" clId="{5B894359-875A-5A0A-A10F-9480DAE73050}" dt="2026-06-04T09:39:22.600" v="1571" actId="12788"/>
          <ac:spMkLst>
            <pc:docMk/>
            <pc:sldMk cId="444176339" sldId="332"/>
            <ac:spMk id="187" creationId="{B251FE3D-F83F-419F-EA8B-9519288DA239}"/>
          </ac:spMkLst>
        </pc:spChg>
        <pc:spChg chg="mod">
          <ac:chgData name="Grégoire Martinon" userId="69f8664a-bce3-46a0-bba6-2405e3adbb80" providerId="ADAL" clId="{5B894359-875A-5A0A-A10F-9480DAE73050}" dt="2026-06-04T09:35:09.158" v="1449" actId="465"/>
          <ac:spMkLst>
            <pc:docMk/>
            <pc:sldMk cId="444176339" sldId="332"/>
            <ac:spMk id="190" creationId="{13938781-A7FA-3EA2-E8AE-47D56D35E990}"/>
          </ac:spMkLst>
        </pc:spChg>
        <pc:spChg chg="mod">
          <ac:chgData name="Grégoire Martinon" userId="69f8664a-bce3-46a0-bba6-2405e3adbb80" providerId="ADAL" clId="{5B894359-875A-5A0A-A10F-9480DAE73050}" dt="2026-06-04T09:35:09.158" v="1449" actId="465"/>
          <ac:spMkLst>
            <pc:docMk/>
            <pc:sldMk cId="444176339" sldId="332"/>
            <ac:spMk id="192" creationId="{153AA35B-DAD0-417F-EF74-EB95CAB084E2}"/>
          </ac:spMkLst>
        </pc:spChg>
        <pc:spChg chg="mod topLvl">
          <ac:chgData name="Grégoire Martinon" userId="69f8664a-bce3-46a0-bba6-2405e3adbb80" providerId="ADAL" clId="{5B894359-875A-5A0A-A10F-9480DAE73050}" dt="2026-06-04T09:37:49.092" v="1481" actId="20577"/>
          <ac:spMkLst>
            <pc:docMk/>
            <pc:sldMk cId="444176339" sldId="332"/>
            <ac:spMk id="204" creationId="{768413C2-2677-6A28-4706-BCC71933765C}"/>
          </ac:spMkLst>
        </pc:spChg>
        <pc:spChg chg="mod topLvl">
          <ac:chgData name="Grégoire Martinon" userId="69f8664a-bce3-46a0-bba6-2405e3adbb80" providerId="ADAL" clId="{5B894359-875A-5A0A-A10F-9480DAE73050}" dt="2026-06-04T08:55:54.762" v="473" actId="165"/>
          <ac:spMkLst>
            <pc:docMk/>
            <pc:sldMk cId="444176339" sldId="332"/>
            <ac:spMk id="205" creationId="{AA972284-7CC9-02B5-E935-51C04800EA82}"/>
          </ac:spMkLst>
        </pc:spChg>
        <pc:spChg chg="mod">
          <ac:chgData name="Grégoire Martinon" userId="69f8664a-bce3-46a0-bba6-2405e3adbb80" providerId="ADAL" clId="{5B894359-875A-5A0A-A10F-9480DAE73050}" dt="2026-06-04T08:08:35.984" v="22" actId="790"/>
          <ac:spMkLst>
            <pc:docMk/>
            <pc:sldMk cId="444176339" sldId="332"/>
            <ac:spMk id="207" creationId="{D1ED5739-D0D6-11E4-778D-B878FE17901A}"/>
          </ac:spMkLst>
        </pc:spChg>
        <pc:spChg chg="mod">
          <ac:chgData name="Grégoire Martinon" userId="69f8664a-bce3-46a0-bba6-2405e3adbb80" providerId="ADAL" clId="{5B894359-875A-5A0A-A10F-9480DAE73050}" dt="2026-06-04T08:08:35.984" v="22" actId="790"/>
          <ac:spMkLst>
            <pc:docMk/>
            <pc:sldMk cId="444176339" sldId="332"/>
            <ac:spMk id="208" creationId="{921FA25D-4F42-EA7B-741A-9CF84B5E0F83}"/>
          </ac:spMkLst>
        </pc:spChg>
        <pc:spChg chg="mod">
          <ac:chgData name="Grégoire Martinon" userId="69f8664a-bce3-46a0-bba6-2405e3adbb80" providerId="ADAL" clId="{5B894359-875A-5A0A-A10F-9480DAE73050}" dt="2026-06-04T09:32:05.241" v="1413" actId="552"/>
          <ac:spMkLst>
            <pc:docMk/>
            <pc:sldMk cId="444176339" sldId="332"/>
            <ac:spMk id="212" creationId="{9EEC8565-EE8C-BE83-7056-066ABEEE8F6A}"/>
          </ac:spMkLst>
        </pc:spChg>
        <pc:spChg chg="mod">
          <ac:chgData name="Grégoire Martinon" userId="69f8664a-bce3-46a0-bba6-2405e3adbb80" providerId="ADAL" clId="{5B894359-875A-5A0A-A10F-9480DAE73050}" dt="2026-06-04T09:32:54.348" v="1439" actId="1076"/>
          <ac:spMkLst>
            <pc:docMk/>
            <pc:sldMk cId="444176339" sldId="332"/>
            <ac:spMk id="213" creationId="{81A3A505-C692-7AFF-6E1E-8128A7B02A8E}"/>
          </ac:spMkLst>
        </pc:spChg>
        <pc:spChg chg="mod">
          <ac:chgData name="Grégoire Martinon" userId="69f8664a-bce3-46a0-bba6-2405e3adbb80" providerId="ADAL" clId="{5B894359-875A-5A0A-A10F-9480DAE73050}" dt="2026-06-04T09:32:15.144" v="1417" actId="14100"/>
          <ac:spMkLst>
            <pc:docMk/>
            <pc:sldMk cId="444176339" sldId="332"/>
            <ac:spMk id="214" creationId="{35EEA4F6-A89A-2F2B-1483-DED57FF45869}"/>
          </ac:spMkLst>
        </pc:spChg>
        <pc:spChg chg="mod">
          <ac:chgData name="Grégoire Martinon" userId="69f8664a-bce3-46a0-bba6-2405e3adbb80" providerId="ADAL" clId="{5B894359-875A-5A0A-A10F-9480DAE73050}" dt="2026-06-04T09:35:03.145" v="1448" actId="465"/>
          <ac:spMkLst>
            <pc:docMk/>
            <pc:sldMk cId="444176339" sldId="332"/>
            <ac:spMk id="224" creationId="{CC443C63-C54F-B228-D53D-D3498DF7F724}"/>
          </ac:spMkLst>
        </pc:spChg>
        <pc:spChg chg="mod">
          <ac:chgData name="Grégoire Martinon" userId="69f8664a-bce3-46a0-bba6-2405e3adbb80" providerId="ADAL" clId="{5B894359-875A-5A0A-A10F-9480DAE73050}" dt="2026-06-04T09:39:33.756" v="1572" actId="6549"/>
          <ac:spMkLst>
            <pc:docMk/>
            <pc:sldMk cId="444176339" sldId="332"/>
            <ac:spMk id="225" creationId="{8208C345-C80A-F8AF-3F21-B8789253DCF3}"/>
          </ac:spMkLst>
        </pc:spChg>
        <pc:spChg chg="mod">
          <ac:chgData name="Grégoire Martinon" userId="69f8664a-bce3-46a0-bba6-2405e3adbb80" providerId="ADAL" clId="{5B894359-875A-5A0A-A10F-9480DAE73050}" dt="2026-06-04T08:55:39.276" v="469" actId="554"/>
          <ac:spMkLst>
            <pc:docMk/>
            <pc:sldMk cId="444176339" sldId="332"/>
            <ac:spMk id="226" creationId="{D297B700-6B45-0BD6-353E-24F7E896A77C}"/>
          </ac:spMkLst>
        </pc:spChg>
        <pc:spChg chg="mod">
          <ac:chgData name="Grégoire Martinon" userId="69f8664a-bce3-46a0-bba6-2405e3adbb80" providerId="ADAL" clId="{5B894359-875A-5A0A-A10F-9480DAE73050}" dt="2026-06-04T09:35:03.145" v="1448" actId="465"/>
          <ac:spMkLst>
            <pc:docMk/>
            <pc:sldMk cId="444176339" sldId="332"/>
            <ac:spMk id="228" creationId="{121C9769-F23F-7251-6CB4-8967FADAF792}"/>
          </ac:spMkLst>
        </pc:spChg>
        <pc:spChg chg="mod">
          <ac:chgData name="Grégoire Martinon" userId="69f8664a-bce3-46a0-bba6-2405e3adbb80" providerId="ADAL" clId="{5B894359-875A-5A0A-A10F-9480DAE73050}" dt="2026-06-04T08:55:14.632" v="465" actId="1076"/>
          <ac:spMkLst>
            <pc:docMk/>
            <pc:sldMk cId="444176339" sldId="332"/>
            <ac:spMk id="229" creationId="{427D5A21-F466-7D0A-DFF9-6767EA482656}"/>
          </ac:spMkLst>
        </pc:spChg>
        <pc:spChg chg="mod">
          <ac:chgData name="Grégoire Martinon" userId="69f8664a-bce3-46a0-bba6-2405e3adbb80" providerId="ADAL" clId="{5B894359-875A-5A0A-A10F-9480DAE73050}" dt="2026-06-04T08:55:14.632" v="465" actId="1076"/>
          <ac:spMkLst>
            <pc:docMk/>
            <pc:sldMk cId="444176339" sldId="332"/>
            <ac:spMk id="230" creationId="{F8B03208-F2D3-2844-2ACB-D9BD08B847D6}"/>
          </ac:spMkLst>
        </pc:spChg>
        <pc:spChg chg="mod">
          <ac:chgData name="Grégoire Martinon" userId="69f8664a-bce3-46a0-bba6-2405e3adbb80" providerId="ADAL" clId="{5B894359-875A-5A0A-A10F-9480DAE73050}" dt="2026-06-04T09:35:09.158" v="1449" actId="465"/>
          <ac:spMkLst>
            <pc:docMk/>
            <pc:sldMk cId="444176339" sldId="332"/>
            <ac:spMk id="231" creationId="{6A89B493-E9D1-86F6-24F1-3AA2B45CDCA2}"/>
          </ac:spMkLst>
        </pc:spChg>
        <pc:spChg chg="mod">
          <ac:chgData name="Grégoire Martinon" userId="69f8664a-bce3-46a0-bba6-2405e3adbb80" providerId="ADAL" clId="{5B894359-875A-5A0A-A10F-9480DAE73050}" dt="2026-06-04T09:37:59.385" v="1498" actId="20577"/>
          <ac:spMkLst>
            <pc:docMk/>
            <pc:sldMk cId="444176339" sldId="332"/>
            <ac:spMk id="232" creationId="{057E5550-03C5-66D4-1F83-04B6601E535C}"/>
          </ac:spMkLst>
        </pc:spChg>
        <pc:spChg chg="mod">
          <ac:chgData name="Grégoire Martinon" userId="69f8664a-bce3-46a0-bba6-2405e3adbb80" providerId="ADAL" clId="{5B894359-875A-5A0A-A10F-9480DAE73050}" dt="2026-06-04T08:55:52.974" v="472" actId="552"/>
          <ac:spMkLst>
            <pc:docMk/>
            <pc:sldMk cId="444176339" sldId="332"/>
            <ac:spMk id="233" creationId="{3DB399C6-9DE0-1F89-9C06-09010066C75D}"/>
          </ac:spMkLst>
        </pc:spChg>
        <pc:spChg chg="mod">
          <ac:chgData name="Grégoire Martinon" userId="69f8664a-bce3-46a0-bba6-2405e3adbb80" providerId="ADAL" clId="{5B894359-875A-5A0A-A10F-9480DAE73050}" dt="2026-06-04T09:39:16.669" v="1568" actId="164"/>
          <ac:spMkLst>
            <pc:docMk/>
            <pc:sldMk cId="444176339" sldId="332"/>
            <ac:spMk id="236" creationId="{1D8E49CD-79B9-9DE9-DD37-217B7DAB5022}"/>
          </ac:spMkLst>
        </pc:spChg>
        <pc:spChg chg="mod">
          <ac:chgData name="Grégoire Martinon" userId="69f8664a-bce3-46a0-bba6-2405e3adbb80" providerId="ADAL" clId="{5B894359-875A-5A0A-A10F-9480DAE73050}" dt="2026-06-04T09:39:16.669" v="1568" actId="164"/>
          <ac:spMkLst>
            <pc:docMk/>
            <pc:sldMk cId="444176339" sldId="332"/>
            <ac:spMk id="237" creationId="{A4738D81-9874-4803-61A9-6B2C0B6C9620}"/>
          </ac:spMkLst>
        </pc:spChg>
        <pc:spChg chg="mod">
          <ac:chgData name="Grégoire Martinon" userId="69f8664a-bce3-46a0-bba6-2405e3adbb80" providerId="ADAL" clId="{5B894359-875A-5A0A-A10F-9480DAE73050}" dt="2026-06-04T09:39:16.669" v="1568" actId="164"/>
          <ac:spMkLst>
            <pc:docMk/>
            <pc:sldMk cId="444176339" sldId="332"/>
            <ac:spMk id="238" creationId="{121B7C01-DEE5-936E-98FA-9A287F2EE0DD}"/>
          </ac:spMkLst>
        </pc:spChg>
        <pc:spChg chg="mod">
          <ac:chgData name="Grégoire Martinon" userId="69f8664a-bce3-46a0-bba6-2405e3adbb80" providerId="ADAL" clId="{5B894359-875A-5A0A-A10F-9480DAE73050}" dt="2026-06-04T09:39:22.600" v="1571" actId="12788"/>
          <ac:spMkLst>
            <pc:docMk/>
            <pc:sldMk cId="444176339" sldId="332"/>
            <ac:spMk id="239" creationId="{9210CD73-678E-6C7F-1024-5C3EC73F3648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1" creationId="{5689DDF9-E2C7-B3FA-3C17-AB087F231B34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4" creationId="{84764E37-42C1-C394-3CD1-E90AA576AE0D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5" creationId="{0A0B4BCA-686E-3C62-E8AC-E126E2E6F50E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48" creationId="{9F1F4C34-F789-E705-73BE-280E5382B20A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65" creationId="{A7782726-B2A2-F6E4-8C6A-71DE78A8CCE5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68" creationId="{FB021D1E-DE8B-22DD-6A75-602CB52B49F4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69" creationId="{01057FB4-382F-7766-33AB-7725FEF01CB1}"/>
          </ac:spMkLst>
        </pc:spChg>
        <pc:spChg chg="add mod">
          <ac:chgData name="Grégoire Martinon" userId="69f8664a-bce3-46a0-bba6-2405e3adbb80" providerId="ADAL" clId="{5B894359-875A-5A0A-A10F-9480DAE73050}" dt="2026-06-04T08:28:15.410" v="381" actId="1076"/>
          <ac:spMkLst>
            <pc:docMk/>
            <pc:sldMk cId="444176339" sldId="332"/>
            <ac:spMk id="272" creationId="{28226169-E81C-E999-8F8E-D359F1875EE5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73" creationId="{4FCB630C-215F-E530-DF84-B27AF7AF5FE9}"/>
          </ac:spMkLst>
        </pc:spChg>
        <pc:spChg chg="add mod">
          <ac:chgData name="Grégoire Martinon" userId="69f8664a-bce3-46a0-bba6-2405e3adbb80" providerId="ADAL" clId="{5B894359-875A-5A0A-A10F-9480DAE73050}" dt="2026-06-04T08:28:10.782" v="379"/>
          <ac:spMkLst>
            <pc:docMk/>
            <pc:sldMk cId="444176339" sldId="332"/>
            <ac:spMk id="277" creationId="{0EE56AF5-7BEE-7675-02BC-6F5936BD8B63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87" creationId="{57DA8B9F-99FC-B928-3384-5DDE42F70577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88" creationId="{6D864D33-DAF0-6224-5E1E-53B233760FE5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89" creationId="{53A473EB-FA93-7568-17FA-C52D81071113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90" creationId="{CE77BE95-F250-9B39-86D4-E80F2DEDCEF4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291" creationId="{6BF78C26-F657-698F-4E92-9BA4DC133023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12" creationId="{7B52436B-8BB9-89DC-41D2-C67C457C675A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0" creationId="{D170BB9B-B444-90ED-1B0D-C09266E633F4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1" creationId="{85682B77-0057-6D84-7F5D-F4227FDD1161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2" creationId="{C1317F64-ED52-2061-6862-0AE02E07733F}"/>
          </ac:spMkLst>
        </pc:spChg>
        <pc:spChg chg="add del mod">
          <ac:chgData name="Grégoire Martinon" userId="69f8664a-bce3-46a0-bba6-2405e3adbb80" providerId="ADAL" clId="{5B894359-875A-5A0A-A10F-9480DAE73050}" dt="2026-06-04T09:05:39.799" v="939" actId="478"/>
          <ac:spMkLst>
            <pc:docMk/>
            <pc:sldMk cId="444176339" sldId="332"/>
            <ac:spMk id="323" creationId="{9443E0B2-39F2-1E87-295A-323950BDD635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32" creationId="{22D7D29E-8C55-94AF-40E7-A8E40FAF6EE7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33" creationId="{3CC32F93-747B-54C4-BD17-D0752A3D0355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45" creationId="{4076FABC-B74D-67A3-2DFB-F23752C52BB4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46" creationId="{0DD7C97E-DA38-BC3D-8277-6E22AB3FA087}"/>
          </ac:spMkLst>
        </pc:spChg>
        <pc:spChg chg="mod">
          <ac:chgData name="Grégoire Martinon" userId="69f8664a-bce3-46a0-bba6-2405e3adbb80" providerId="ADAL" clId="{5B894359-875A-5A0A-A10F-9480DAE73050}" dt="2026-06-04T08:31:18.978" v="408" actId="1076"/>
          <ac:spMkLst>
            <pc:docMk/>
            <pc:sldMk cId="444176339" sldId="332"/>
            <ac:spMk id="347" creationId="{09F1CE7C-30B1-380B-3ED8-BE7BAF3230F5}"/>
          </ac:spMkLst>
        </pc:spChg>
        <pc:spChg chg="mod">
          <ac:chgData name="Grégoire Martinon" userId="69f8664a-bce3-46a0-bba6-2405e3adbb80" providerId="ADAL" clId="{5B894359-875A-5A0A-A10F-9480DAE73050}" dt="2026-06-04T08:31:18.978" v="408" actId="1076"/>
          <ac:spMkLst>
            <pc:docMk/>
            <pc:sldMk cId="444176339" sldId="332"/>
            <ac:spMk id="348" creationId="{54CA27CE-780D-82BA-8220-A552429B84F8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49" creationId="{1C73351F-E033-E1F0-3E12-BF14C5420EB4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0" creationId="{5AB838D1-AE0B-2F8D-7F8C-4B1A2D1AEEC1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51" creationId="{5D38E568-3623-71D7-CDDC-C7546D416F72}"/>
          </ac:spMkLst>
        </pc:spChg>
        <pc:spChg chg="del mod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2" creationId="{73BC4C1C-88C7-B01E-8FEA-F4114BFB8485}"/>
          </ac:spMkLst>
        </pc:spChg>
        <pc:spChg chg="del mod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3" creationId="{B1AC4C6E-BD49-2B79-501D-AB7E82A72909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54" creationId="{53CE05C2-F15B-A93E-2A91-69BFFF37E87D}"/>
          </ac:spMkLst>
        </pc:spChg>
        <pc:spChg chg="mod">
          <ac:chgData name="Grégoire Martinon" userId="69f8664a-bce3-46a0-bba6-2405e3adbb80" providerId="ADAL" clId="{5B894359-875A-5A0A-A10F-9480DAE73050}" dt="2026-06-04T08:31:18.978" v="408" actId="1076"/>
          <ac:spMkLst>
            <pc:docMk/>
            <pc:sldMk cId="444176339" sldId="332"/>
            <ac:spMk id="357" creationId="{4C6D1481-4D10-571F-34AD-1925B0FDE1DA}"/>
          </ac:spMkLst>
        </pc:spChg>
        <pc:spChg chg="add mod topLvl">
          <ac:chgData name="Grégoire Martinon" userId="69f8664a-bce3-46a0-bba6-2405e3adbb80" providerId="ADAL" clId="{5B894359-875A-5A0A-A10F-9480DAE73050}" dt="2026-06-04T08:31:55.532" v="433" actId="1076"/>
          <ac:spMkLst>
            <pc:docMk/>
            <pc:sldMk cId="444176339" sldId="332"/>
            <ac:spMk id="358" creationId="{971881FD-7F5E-1E18-77BB-B3C95B86BB55}"/>
          </ac:spMkLst>
        </pc:spChg>
        <pc:spChg chg="del mod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59" creationId="{CBB7418D-6506-6EA5-A173-11DDA7B3BBA7}"/>
          </ac:spMkLst>
        </pc:spChg>
        <pc:spChg chg="de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71" creationId="{C3FC9A12-1BDA-1A5C-FF9B-E9FBC0522C61}"/>
          </ac:spMkLst>
        </pc:spChg>
        <pc:spChg chg="mod">
          <ac:chgData name="Grégoire Martinon" userId="69f8664a-bce3-46a0-bba6-2405e3adbb80" providerId="ADAL" clId="{5B894359-875A-5A0A-A10F-9480DAE73050}" dt="2026-06-04T09:17:09.097" v="1230" actId="20577"/>
          <ac:spMkLst>
            <pc:docMk/>
            <pc:sldMk cId="444176339" sldId="332"/>
            <ac:spMk id="376" creationId="{59494153-A0BB-9B3F-7CE8-5E3933540B1F}"/>
          </ac:spMkLst>
        </pc:spChg>
        <pc:spChg chg="mod">
          <ac:chgData name="Grégoire Martinon" userId="69f8664a-bce3-46a0-bba6-2405e3adbb80" providerId="ADAL" clId="{5B894359-875A-5A0A-A10F-9480DAE73050}" dt="2026-06-04T08:31:26.059" v="409" actId="14100"/>
          <ac:spMkLst>
            <pc:docMk/>
            <pc:sldMk cId="444176339" sldId="332"/>
            <ac:spMk id="377" creationId="{C99C1560-2988-5D69-EED2-7D5D2E91958A}"/>
          </ac:spMkLst>
        </pc:spChg>
        <pc:spChg chg="add del mod topLvl">
          <ac:chgData name="Grégoire Martinon" userId="69f8664a-bce3-46a0-bba6-2405e3adbb80" providerId="ADAL" clId="{5B894359-875A-5A0A-A10F-9480DAE73050}" dt="2026-06-04T09:38:06.277" v="1502" actId="478"/>
          <ac:spMkLst>
            <pc:docMk/>
            <pc:sldMk cId="444176339" sldId="332"/>
            <ac:spMk id="378" creationId="{84357591-A32D-429D-AB08-05BEC1CCB678}"/>
          </ac:spMkLst>
        </pc:spChg>
        <pc:spChg chg="add mod">
          <ac:chgData name="Grégoire Martinon" userId="69f8664a-bce3-46a0-bba6-2405e3adbb80" providerId="ADAL" clId="{5B894359-875A-5A0A-A10F-9480DAE73050}" dt="2026-06-04T09:38:01.521" v="1501" actId="20577"/>
          <ac:spMkLst>
            <pc:docMk/>
            <pc:sldMk cId="444176339" sldId="332"/>
            <ac:spMk id="390" creationId="{11AC2180-DD5D-8225-F669-BBB02E7802AD}"/>
          </ac:spMkLst>
        </pc:spChg>
        <pc:spChg chg="add mod">
          <ac:chgData name="Grégoire Martinon" userId="69f8664a-bce3-46a0-bba6-2405e3adbb80" providerId="ADAL" clId="{5B894359-875A-5A0A-A10F-9480DAE73050}" dt="2026-06-04T09:37:40.166" v="1467" actId="20577"/>
          <ac:spMkLst>
            <pc:docMk/>
            <pc:sldMk cId="444176339" sldId="332"/>
            <ac:spMk id="392" creationId="{347D619F-4108-90D1-209E-AE4CDBAD1367}"/>
          </ac:spMkLst>
        </pc:spChg>
        <pc:spChg chg="add del mod">
          <ac:chgData name="Grégoire Martinon" userId="69f8664a-bce3-46a0-bba6-2405e3adbb80" providerId="ADAL" clId="{5B894359-875A-5A0A-A10F-9480DAE73050}" dt="2026-06-04T09:37:44.033" v="1468" actId="478"/>
          <ac:spMkLst>
            <pc:docMk/>
            <pc:sldMk cId="444176339" sldId="332"/>
            <ac:spMk id="394" creationId="{FFFED29B-53E1-B164-84AE-7E90818E3EEC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395" creationId="{3391B4BF-AF68-0C45-5C53-7EFC11DF02A2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396" creationId="{D56490F0-DBE5-FE7C-393E-8DD2DE4D431A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397" creationId="{56566F34-F3D5-D280-E67F-593F84F2E519}"/>
          </ac:spMkLst>
        </pc:spChg>
        <pc:spChg chg="add del mod topLvl">
          <ac:chgData name="Grégoire Martinon" userId="69f8664a-bce3-46a0-bba6-2405e3adbb80" providerId="ADAL" clId="{5B894359-875A-5A0A-A10F-9480DAE73050}" dt="2026-06-04T09:11:17.861" v="1103" actId="478"/>
          <ac:spMkLst>
            <pc:docMk/>
            <pc:sldMk cId="444176339" sldId="332"/>
            <ac:spMk id="398" creationId="{6DDC26B5-DE94-F78F-456C-377A76826007}"/>
          </ac:spMkLst>
        </pc:spChg>
        <pc:spChg chg="add del mod topLvl">
          <ac:chgData name="Grégoire Martinon" userId="69f8664a-bce3-46a0-bba6-2405e3adbb80" providerId="ADAL" clId="{5B894359-875A-5A0A-A10F-9480DAE73050}" dt="2026-06-04T09:11:17.861" v="1103" actId="478"/>
          <ac:spMkLst>
            <pc:docMk/>
            <pc:sldMk cId="444176339" sldId="332"/>
            <ac:spMk id="399" creationId="{4CA9FBD9-CC05-0DA8-A1F2-0E87A969F5D8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0" creationId="{EE145A48-4517-8A16-33D4-86566F0908FF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1" creationId="{334DEC18-2A6F-41E5-6E7A-8966D1E6E533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2" creationId="{01A7085F-2FAE-3D07-0861-A45CF3091636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3" creationId="{8F5CFA72-1C66-1D7B-F35F-036B6B745F51}"/>
          </ac:spMkLst>
        </pc:spChg>
        <pc:spChg chg="add del mod topLvl">
          <ac:chgData name="Grégoire Martinon" userId="69f8664a-bce3-46a0-bba6-2405e3adbb80" providerId="ADAL" clId="{5B894359-875A-5A0A-A10F-9480DAE73050}" dt="2026-06-04T09:37:36.114" v="1464" actId="478"/>
          <ac:spMkLst>
            <pc:docMk/>
            <pc:sldMk cId="444176339" sldId="332"/>
            <ac:spMk id="404" creationId="{35D35DC6-D776-7F91-6609-750B7A059172}"/>
          </ac:spMkLst>
        </pc:spChg>
        <pc:spChg chg="add mod">
          <ac:chgData name="Grégoire Martinon" userId="69f8664a-bce3-46a0-bba6-2405e3adbb80" providerId="ADAL" clId="{5B894359-875A-5A0A-A10F-9480DAE73050}" dt="2026-06-04T09:38:09.083" v="1505" actId="20577"/>
          <ac:spMkLst>
            <pc:docMk/>
            <pc:sldMk cId="444176339" sldId="332"/>
            <ac:spMk id="406" creationId="{7C6EB820-B6E7-A159-99E5-5608CD9B4E87}"/>
          </ac:spMkLst>
        </pc:spChg>
        <pc:spChg chg="add del mod">
          <ac:chgData name="Grégoire Martinon" userId="69f8664a-bce3-46a0-bba6-2405e3adbb80" providerId="ADAL" clId="{5B894359-875A-5A0A-A10F-9480DAE73050}" dt="2026-06-04T09:22:30.038" v="1320" actId="478"/>
          <ac:spMkLst>
            <pc:docMk/>
            <pc:sldMk cId="444176339" sldId="332"/>
            <ac:spMk id="407" creationId="{9BC835A7-F186-E400-7F92-A7B5264C83CA}"/>
          </ac:spMkLst>
        </pc:spChg>
        <pc:spChg chg="add del mod">
          <ac:chgData name="Grégoire Martinon" userId="69f8664a-bce3-46a0-bba6-2405e3adbb80" providerId="ADAL" clId="{5B894359-875A-5A0A-A10F-9480DAE73050}" dt="2026-06-04T09:22:02.144" v="1315" actId="478"/>
          <ac:spMkLst>
            <pc:docMk/>
            <pc:sldMk cId="444176339" sldId="332"/>
            <ac:spMk id="408" creationId="{903A3814-6F5F-FA91-A2F4-884E57791E0C}"/>
          </ac:spMkLst>
        </pc:spChg>
        <pc:spChg chg="add del mod">
          <ac:chgData name="Grégoire Martinon" userId="69f8664a-bce3-46a0-bba6-2405e3adbb80" providerId="ADAL" clId="{5B894359-875A-5A0A-A10F-9480DAE73050}" dt="2026-06-04T09:22:27.827" v="1319" actId="478"/>
          <ac:spMkLst>
            <pc:docMk/>
            <pc:sldMk cId="444176339" sldId="332"/>
            <ac:spMk id="409" creationId="{A534E45D-5325-8EBC-127C-E5C84CD2D7ED}"/>
          </ac:spMkLst>
        </pc:spChg>
        <pc:spChg chg="add mod">
          <ac:chgData name="Grégoire Martinon" userId="69f8664a-bce3-46a0-bba6-2405e3adbb80" providerId="ADAL" clId="{5B894359-875A-5A0A-A10F-9480DAE73050}" dt="2026-06-04T09:38:19.154" v="1521" actId="20577"/>
          <ac:spMkLst>
            <pc:docMk/>
            <pc:sldMk cId="444176339" sldId="332"/>
            <ac:spMk id="410" creationId="{38C158E2-15EC-592A-0287-4FCAFA86A792}"/>
          </ac:spMkLst>
        </pc:spChg>
        <pc:spChg chg="add mod">
          <ac:chgData name="Grégoire Martinon" userId="69f8664a-bce3-46a0-bba6-2405e3adbb80" providerId="ADAL" clId="{5B894359-875A-5A0A-A10F-9480DAE73050}" dt="2026-06-04T09:38:14.763" v="1518" actId="20577"/>
          <ac:spMkLst>
            <pc:docMk/>
            <pc:sldMk cId="444176339" sldId="332"/>
            <ac:spMk id="411" creationId="{48F39381-6A41-62FE-74F0-AD87864381BC}"/>
          </ac:spMkLst>
        </pc:spChg>
        <pc:spChg chg="add mod">
          <ac:chgData name="Grégoire Martinon" userId="69f8664a-bce3-46a0-bba6-2405e3adbb80" providerId="ADAL" clId="{5B894359-875A-5A0A-A10F-9480DAE73050}" dt="2026-06-04T09:37:31.716" v="1463" actId="20577"/>
          <ac:spMkLst>
            <pc:docMk/>
            <pc:sldMk cId="444176339" sldId="332"/>
            <ac:spMk id="413" creationId="{BE6EC47E-B58B-CA50-A630-84D74CAACE8E}"/>
          </ac:spMkLst>
        </pc:spChg>
        <pc:grpChg chg="add mod">
          <ac:chgData name="Grégoire Martinon" userId="69f8664a-bce3-46a0-bba6-2405e3adbb80" providerId="ADAL" clId="{5B894359-875A-5A0A-A10F-9480DAE73050}" dt="2026-06-04T09:39:22.600" v="1571" actId="12788"/>
          <ac:grpSpMkLst>
            <pc:docMk/>
            <pc:sldMk cId="444176339" sldId="332"/>
            <ac:grpSpMk id="2" creationId="{CF8B865B-8422-E4A1-0522-F8D9A3CEBEE1}"/>
          </ac:grpSpMkLst>
        </pc:grpChg>
        <pc:grpChg chg="mod">
          <ac:chgData name="Grégoire Martinon" userId="69f8664a-bce3-46a0-bba6-2405e3adbb80" providerId="ADAL" clId="{5B894359-875A-5A0A-A10F-9480DAE73050}" dt="2026-06-04T08:30:47.207" v="396" actId="1076"/>
          <ac:grpSpMkLst>
            <pc:docMk/>
            <pc:sldMk cId="444176339" sldId="332"/>
            <ac:grpSpMk id="383" creationId="{10BEB5D5-ED58-F092-83DC-F280ADC8FE3A}"/>
          </ac:grpSpMkLst>
        </pc:grpChg>
        <pc:grpChg chg="add del mod">
          <ac:chgData name="Grégoire Martinon" userId="69f8664a-bce3-46a0-bba6-2405e3adbb80" providerId="ADAL" clId="{5B894359-875A-5A0A-A10F-9480DAE73050}" dt="2026-06-04T08:55:54.762" v="473" actId="165"/>
          <ac:grpSpMkLst>
            <pc:docMk/>
            <pc:sldMk cId="444176339" sldId="332"/>
            <ac:grpSpMk id="391" creationId="{343A639F-266C-D3FC-E54E-31F611D4457A}"/>
          </ac:grpSpMkLst>
        </pc:grpChg>
        <pc:grpChg chg="add del mod">
          <ac:chgData name="Grégoire Martinon" userId="69f8664a-bce3-46a0-bba6-2405e3adbb80" providerId="ADAL" clId="{5B894359-875A-5A0A-A10F-9480DAE73050}" dt="2026-06-04T09:37:44.033" v="1468" actId="478"/>
          <ac:grpSpMkLst>
            <pc:docMk/>
            <pc:sldMk cId="444176339" sldId="332"/>
            <ac:grpSpMk id="393" creationId="{BFE848ED-693D-BD1D-CAA5-4A554BD52C8B}"/>
          </ac:grpSpMkLst>
        </pc:grpChg>
        <pc:grpChg chg="mod">
          <ac:chgData name="Grégoire Martinon" userId="69f8664a-bce3-46a0-bba6-2405e3adbb80" providerId="ADAL" clId="{5B894359-875A-5A0A-A10F-9480DAE73050}" dt="2026-06-04T09:11:09.401" v="1101" actId="14100"/>
          <ac:grpSpMkLst>
            <pc:docMk/>
            <pc:sldMk cId="444176339" sldId="332"/>
            <ac:grpSpMk id="405" creationId="{BE1B64CB-D9DE-85DF-B1CA-2B9C0DD5CD9E}"/>
          </ac:grpSpMkLst>
        </pc:grpChg>
        <pc:picChg chg="add mod">
          <ac:chgData name="Grégoire Martinon" userId="69f8664a-bce3-46a0-bba6-2405e3adbb80" providerId="ADAL" clId="{5B894359-875A-5A0A-A10F-9480DAE73050}" dt="2026-06-04T09:02:10.344" v="616" actId="164"/>
          <ac:picMkLst>
            <pc:docMk/>
            <pc:sldMk cId="444176339" sldId="332"/>
            <ac:picMk id="380" creationId="{89B525B9-C8A3-CCAC-F4A3-53B4DB60F179}"/>
          </ac:picMkLst>
        </pc:picChg>
        <pc:picChg chg="add mod">
          <ac:chgData name="Grégoire Martinon" userId="69f8664a-bce3-46a0-bba6-2405e3adbb80" providerId="ADAL" clId="{5B894359-875A-5A0A-A10F-9480DAE73050}" dt="2026-06-04T09:02:10.344" v="616" actId="164"/>
          <ac:picMkLst>
            <pc:docMk/>
            <pc:sldMk cId="444176339" sldId="332"/>
            <ac:picMk id="382" creationId="{FE7A7D0D-BD80-BA3B-2DD7-D20AE4B4EF0A}"/>
          </ac:picMkLst>
        </pc:picChg>
      </pc:sldChg>
      <pc:sldMasterChg chg="addSp delSp modSp mod modSldLayout">
        <pc:chgData name="Grégoire Martinon" userId="69f8664a-bce3-46a0-bba6-2405e3adbb80" providerId="ADAL" clId="{5B894359-875A-5A0A-A10F-9480DAE73050}" dt="2026-06-04T08:07:19.968" v="16" actId="478"/>
        <pc:sldMasterMkLst>
          <pc:docMk/>
          <pc:sldMasterMk cId="1078407016" sldId="2147484744"/>
        </pc:sldMasterMkLst>
        <pc:spChg chg="add mod">
          <ac:chgData name="Grégoire Martinon" userId="69f8664a-bce3-46a0-bba6-2405e3adbb80" providerId="ADAL" clId="{5B894359-875A-5A0A-A10F-9480DAE73050}" dt="2026-06-04T08:06:24.064" v="6"/>
          <ac:spMkLst>
            <pc:docMk/>
            <pc:sldMasterMk cId="1078407016" sldId="2147484744"/>
            <ac:spMk id="7" creationId="{2A020630-BCFE-DC67-131D-6B8219ADA28A}"/>
          </ac:spMkLst>
        </pc:spChg>
        <pc:spChg chg="add mod">
          <ac:chgData name="Grégoire Martinon" userId="69f8664a-bce3-46a0-bba6-2405e3adbb80" providerId="ADAL" clId="{5B894359-875A-5A0A-A10F-9480DAE73050}" dt="2026-06-04T08:06:24.064" v="6"/>
          <ac:spMkLst>
            <pc:docMk/>
            <pc:sldMasterMk cId="1078407016" sldId="2147484744"/>
            <ac:spMk id="8" creationId="{B70594CE-6FD4-D5D4-950A-C475461DE340}"/>
          </ac:spMkLst>
        </pc:spChg>
        <pc:spChg chg="add del mod">
          <ac:chgData name="Grégoire Martinon" userId="69f8664a-bce3-46a0-bba6-2405e3adbb80" providerId="ADAL" clId="{5B894359-875A-5A0A-A10F-9480DAE73050}" dt="2026-06-04T08:07:19.968" v="16" actId="478"/>
          <ac:spMkLst>
            <pc:docMk/>
            <pc:sldMasterMk cId="1078407016" sldId="2147484744"/>
            <ac:spMk id="12" creationId="{C9ED7419-80DA-44FB-C721-CD2E2EE71779}"/>
          </ac:spMkLst>
        </pc:spChg>
        <pc:sldLayoutChg chg="addSp delSp modSp mod">
          <pc:chgData name="Grégoire Martinon" userId="69f8664a-bce3-46a0-bba6-2405e3adbb80" providerId="ADAL" clId="{5B894359-875A-5A0A-A10F-9480DAE73050}" dt="2026-06-04T08:06:43.522" v="12" actId="478"/>
          <pc:sldLayoutMkLst>
            <pc:docMk/>
            <pc:sldMasterMk cId="1078407016" sldId="2147484744"/>
            <pc:sldLayoutMk cId="2432849704" sldId="2147484747"/>
          </pc:sldLayoutMkLst>
          <pc:spChg chg="add del mod">
            <ac:chgData name="Grégoire Martinon" userId="69f8664a-bce3-46a0-bba6-2405e3adbb80" providerId="ADAL" clId="{5B894359-875A-5A0A-A10F-9480DAE73050}" dt="2026-06-04T08:06:28.348" v="8" actId="478"/>
            <ac:spMkLst>
              <pc:docMk/>
              <pc:sldMasterMk cId="1078407016" sldId="2147484744"/>
              <pc:sldLayoutMk cId="2432849704" sldId="2147484747"/>
              <ac:spMk id="2" creationId="{867905D8-AE4F-54C9-7197-D03128706E5C}"/>
            </ac:spMkLst>
          </pc:spChg>
          <pc:spChg chg="add del mod">
            <ac:chgData name="Grégoire Martinon" userId="69f8664a-bce3-46a0-bba6-2405e3adbb80" providerId="ADAL" clId="{5B894359-875A-5A0A-A10F-9480DAE73050}" dt="2026-06-04T08:06:28.348" v="8" actId="478"/>
            <ac:spMkLst>
              <pc:docMk/>
              <pc:sldMasterMk cId="1078407016" sldId="2147484744"/>
              <pc:sldLayoutMk cId="2432849704" sldId="2147484747"/>
              <ac:spMk id="4" creationId="{FEADB6A8-030A-A45C-A6B0-0A28F99ACB0F}"/>
            </ac:spMkLst>
          </pc:spChg>
          <pc:spChg chg="add del mod">
            <ac:chgData name="Grégoire Martinon" userId="69f8664a-bce3-46a0-bba6-2405e3adbb80" providerId="ADAL" clId="{5B894359-875A-5A0A-A10F-9480DAE73050}" dt="2026-06-04T08:06:28.348" v="8" actId="478"/>
            <ac:spMkLst>
              <pc:docMk/>
              <pc:sldMasterMk cId="1078407016" sldId="2147484744"/>
              <pc:sldLayoutMk cId="2432849704" sldId="2147484747"/>
              <ac:spMk id="5" creationId="{2A019C05-BA79-6748-5367-F7062D074B69}"/>
            </ac:spMkLst>
          </pc:spChg>
          <pc:spChg chg="add del">
            <ac:chgData name="Grégoire Martinon" userId="69f8664a-bce3-46a0-bba6-2405e3adbb80" providerId="ADAL" clId="{5B894359-875A-5A0A-A10F-9480DAE73050}" dt="2026-06-04T08:06:43.522" v="12" actId="478"/>
            <ac:spMkLst>
              <pc:docMk/>
              <pc:sldMasterMk cId="1078407016" sldId="2147484744"/>
              <pc:sldLayoutMk cId="2432849704" sldId="2147484747"/>
              <ac:spMk id="8" creationId="{8195F7A2-2C76-7D80-483E-83CC23354D12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38D09D-1A2D-C668-5AB1-4EE83BE526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B29713-CF3F-0CB1-18AB-FAE0A1FAA3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4149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554093C4-DEE1-4C4E-AC4A-8D017280FD94}" type="datetimeFigureOut">
              <a:rPr lang="nl-NL" smtClean="0"/>
              <a:t>11-06-2026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F7D65A-68FA-58A1-E27D-85C78380D4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431B976-8285-D1BD-234A-3643389D952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4149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97F0D8E1-31E2-4AB0-9777-B104CB497950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740997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125" userDrawn="1">
          <p15:clr>
            <a:srgbClr val="F26B43"/>
          </p15:clr>
        </p15:guide>
        <p15:guide id="2" pos="213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4149" y="1"/>
            <a:ext cx="2940844" cy="497657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/>
            </a:lvl1pPr>
          </a:lstStyle>
          <a:p>
            <a:fld id="{68674519-6056-489F-B3DD-67FB69B5B4F9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239838"/>
            <a:ext cx="2243137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07" tIns="46003" rIns="92007" bIns="46003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657" y="4773375"/>
            <a:ext cx="5429250" cy="3905488"/>
          </a:xfrm>
          <a:prstGeom prst="rect">
            <a:avLst/>
          </a:prstGeom>
        </p:spPr>
        <p:txBody>
          <a:bodyPr vert="horz" lIns="92007" tIns="46003" rIns="92007" bIns="4600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4149" y="9421045"/>
            <a:ext cx="2940844" cy="497656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/>
            </a:lvl1pPr>
          </a:lstStyle>
          <a:p>
            <a:fld id="{6F976578-FC10-421F-932F-4524DC22D5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1907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1pPr>
    <a:lvl2pPr marL="1312031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2pPr>
    <a:lvl3pPr marL="2624065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3pPr>
    <a:lvl4pPr marL="3936096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4pPr>
    <a:lvl5pPr marL="5248130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5pPr>
    <a:lvl6pPr marL="6560161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6pPr>
    <a:lvl7pPr marL="7872193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7pPr>
    <a:lvl8pPr marL="9184227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8pPr>
    <a:lvl9pPr marL="10496258" algn="l" defTabSz="2624065" rtl="0" eaLnBrk="1" latinLnBrk="0" hangingPunct="1">
      <a:defRPr sz="3444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3124" userDrawn="1">
          <p15:clr>
            <a:srgbClr val="F26B43"/>
          </p15:clr>
        </p15:guide>
        <p15:guide id="2" pos="2137" userDrawn="1">
          <p15:clr>
            <a:srgbClr val="F26B43"/>
          </p15:clr>
        </p15:guide>
      </p15:sldGuideLst>
    </p:ext>
  </p:extLst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4FBDBBC-40FA-4311-8D28-398728E52EB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7312630"/>
              </p:ext>
            </p:extLst>
          </p:nvPr>
        </p:nvGraphicFramePr>
        <p:xfrm>
          <a:off x="3522" y="7592"/>
          <a:ext cx="3515" cy="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3" imgW="501" imgH="501" progId="TCLayout.ActiveDocument.1">
                  <p:embed/>
                </p:oleObj>
              </mc:Choice>
              <mc:Fallback>
                <p:oleObj name="Diapositive think-cell" r:id="rId3" imgW="501" imgH="50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4FBDBBC-40FA-4311-8D28-398728E52E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2" y="7592"/>
                        <a:ext cx="3515" cy="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284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 8" hidden="1"/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88230026"/>
              </p:ext>
            </p:extLst>
          </p:nvPr>
        </p:nvGraphicFramePr>
        <p:xfrm>
          <a:off x="2862" y="7597"/>
          <a:ext cx="2855" cy="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e think-cell" r:id="rId4" imgW="470" imgH="469" progId="TCLayout.ActiveDocument.1">
                  <p:embed/>
                </p:oleObj>
              </mc:Choice>
              <mc:Fallback>
                <p:oleObj name="Diapositive think-cell" r:id="rId4" imgW="470" imgH="469" progId="TCLayout.ActiveDocument.1">
                  <p:embed/>
                  <p:pic>
                    <p:nvPicPr>
                      <p:cNvPr id="9" name="Objet 8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62" y="7597"/>
                        <a:ext cx="2855" cy="7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8407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7" r:id="rId1"/>
  </p:sldLayoutIdLst>
  <p:hf hdr="0"/>
  <p:txStyles>
    <p:titleStyle>
      <a:lvl1pPr algn="l" defTabSz="914473" rtl="0" eaLnBrk="1" latinLnBrk="0" hangingPunct="1">
        <a:lnSpc>
          <a:spcPct val="90000"/>
        </a:lnSpc>
        <a:spcBef>
          <a:spcPct val="0"/>
        </a:spcBef>
        <a:buNone/>
        <a:defRPr lang="en-US" sz="2800" b="1" i="0" kern="1200" cap="none" baseline="0" dirty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473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Font typeface="Arial" panose="020B0604020202020204" pitchFamily="34" charset="0"/>
        <a:buNone/>
        <a:defRPr sz="1600" b="1" i="0" kern="1200" cap="none" baseline="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1pPr>
      <a:lvl2pPr marL="0" indent="0" algn="l" defTabSz="9144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tx1"/>
        </a:buClr>
        <a:buFont typeface="Arial" panose="020B0604020202020204" pitchFamily="34" charset="0"/>
        <a:buNone/>
        <a:defRPr sz="1600" b="0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2pPr>
      <a:lvl3pPr marL="180989" indent="-180989" algn="l" defTabSz="914473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rgbClr val="34A6D2"/>
        </a:buClr>
        <a:buFont typeface="Wingdings" panose="05000000000000000000" pitchFamily="2" charset="2"/>
        <a:buChar char="§"/>
        <a:tabLst/>
        <a:defRPr sz="1600" b="1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3pPr>
      <a:lvl4pPr marL="361979" indent="-180989" algn="l" defTabSz="914473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rgbClr val="34A6D2"/>
        </a:buClr>
        <a:buFont typeface="Calibri" panose="020F0502020204030204" pitchFamily="34" charset="0"/>
        <a:buChar char="–"/>
        <a:defRPr sz="1600" b="0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4pPr>
      <a:lvl5pPr marL="535031" indent="-173052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Tahoma" panose="020B0604030504040204" pitchFamily="34" charset="0"/>
          <a:cs typeface="Tahoma" panose="020B0604030504040204" pitchFamily="34" charset="0"/>
        </a:defRPr>
      </a:lvl5pPr>
      <a:lvl6pPr marL="716020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6pPr>
      <a:lvl7pPr marL="897010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77999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8pPr>
      <a:lvl9pPr marL="1258988" indent="-180989" algn="l" defTabSz="914473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Clr>
          <a:srgbClr val="34A6D2"/>
        </a:buClr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7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3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0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46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83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19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56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93" algn="l" defTabSz="91447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12" userDrawn="1">
          <p15:clr>
            <a:srgbClr val="F26B43"/>
          </p15:clr>
        </p15:guide>
        <p15:guide id="2" pos="13656" userDrawn="1">
          <p15:clr>
            <a:srgbClr val="F26B43"/>
          </p15:clr>
        </p15:guide>
        <p15:guide id="4" orient="horz" pos="1911" userDrawn="1">
          <p15:clr>
            <a:srgbClr val="F26B43"/>
          </p15:clr>
        </p15:guide>
        <p15:guide id="5" orient="horz" pos="204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F8FD8B8E-9FAE-AE86-0224-467F10F48274}"/>
              </a:ext>
            </a:extLst>
          </p:cNvPr>
          <p:cNvSpPr/>
          <p:nvPr/>
        </p:nvSpPr>
        <p:spPr>
          <a:xfrm>
            <a:off x="5492038" y="13565828"/>
            <a:ext cx="6238412" cy="154748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72000" rIns="72000" bIns="72000" rtlCol="0" anchor="ctr" anchorCtr="0"/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Annotation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42D5FB2-1FB0-6DE4-D76C-B2A97892FCD5}"/>
              </a:ext>
            </a:extLst>
          </p:cNvPr>
          <p:cNvSpPr/>
          <p:nvPr/>
        </p:nvSpPr>
        <p:spPr>
          <a:xfrm>
            <a:off x="5492038" y="13755061"/>
            <a:ext cx="6238412" cy="1547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5760" tIns="72000" rIns="72000" bIns="72000" rtlCol="0" anchor="ctr" anchorCtr="0"/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Estimation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F28B7B1-E577-E393-BDF4-4A77D458937E}"/>
              </a:ext>
            </a:extLst>
          </p:cNvPr>
          <p:cNvSpPr/>
          <p:nvPr/>
        </p:nvSpPr>
        <p:spPr>
          <a:xfrm>
            <a:off x="5492037" y="13944294"/>
            <a:ext cx="6238410" cy="160168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l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98BBC2-8E1D-0035-296A-4716FBF229DE}"/>
              </a:ext>
            </a:extLst>
          </p:cNvPr>
          <p:cNvSpPr/>
          <p:nvPr/>
        </p:nvSpPr>
        <p:spPr>
          <a:xfrm>
            <a:off x="5492037" y="9586292"/>
            <a:ext cx="6238410" cy="39450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l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A0FDD1-DB3E-BA58-5A0E-EFF6F5DC38F4}"/>
              </a:ext>
            </a:extLst>
          </p:cNvPr>
          <p:cNvSpPr/>
          <p:nvPr/>
        </p:nvSpPr>
        <p:spPr>
          <a:xfrm>
            <a:off x="6445155" y="9663521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cost estimates of human and proxy labels?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F72448-C57D-882B-C04C-72631B05E9FD}"/>
              </a:ext>
            </a:extLst>
          </p:cNvPr>
          <p:cNvSpPr/>
          <p:nvPr/>
        </p:nvSpPr>
        <p:spPr>
          <a:xfrm>
            <a:off x="5641611" y="1046794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Do I have uncertainty estimates on proxy labels?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1A29A2-ECD3-B78E-3490-E1DA0EF4A03F}"/>
              </a:ext>
            </a:extLst>
          </p:cNvPr>
          <p:cNvSpPr/>
          <p:nvPr/>
        </p:nvSpPr>
        <p:spPr>
          <a:xfrm>
            <a:off x="7194413" y="1046794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uncertainty estimates on proxy labels?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4D0B08C-42AB-0169-DEF4-05E0D0D57AA1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flipH="1">
            <a:off x="6185568" y="10212161"/>
            <a:ext cx="803544" cy="255787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8A45237-EC7A-D32D-E218-B70EF7093D26}"/>
              </a:ext>
            </a:extLst>
          </p:cNvPr>
          <p:cNvCxnSpPr>
            <a:cxnSpLocks/>
            <a:stCxn id="6" idx="2"/>
            <a:endCxn id="25" idx="0"/>
          </p:cNvCxnSpPr>
          <p:nvPr/>
        </p:nvCxnSpPr>
        <p:spPr>
          <a:xfrm flipH="1">
            <a:off x="5839642" y="11016588"/>
            <a:ext cx="345926" cy="1864639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83EB13B-4129-8C80-EF9B-0F9B40761693}"/>
              </a:ext>
            </a:extLst>
          </p:cNvPr>
          <p:cNvCxnSpPr>
            <a:cxnSpLocks/>
            <a:stCxn id="6" idx="2"/>
            <a:endCxn id="26" idx="0"/>
          </p:cNvCxnSpPr>
          <p:nvPr/>
        </p:nvCxnSpPr>
        <p:spPr>
          <a:xfrm>
            <a:off x="6185568" y="11016588"/>
            <a:ext cx="345926" cy="1864639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D07F32CC-8D35-393B-90FD-967FB7567591}"/>
              </a:ext>
            </a:extLst>
          </p:cNvPr>
          <p:cNvCxnSpPr>
            <a:cxnSpLocks/>
            <a:stCxn id="7" idx="2"/>
            <a:endCxn id="27" idx="0"/>
          </p:cNvCxnSpPr>
          <p:nvPr/>
        </p:nvCxnSpPr>
        <p:spPr>
          <a:xfrm flipH="1">
            <a:off x="7223346" y="11016588"/>
            <a:ext cx="515024" cy="1864639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CD9725E-5664-B78F-F551-E28F9F8BCB6C}"/>
              </a:ext>
            </a:extLst>
          </p:cNvPr>
          <p:cNvCxnSpPr>
            <a:cxnSpLocks/>
            <a:stCxn id="7" idx="2"/>
            <a:endCxn id="16" idx="0"/>
          </p:cNvCxnSpPr>
          <p:nvPr/>
        </p:nvCxnSpPr>
        <p:spPr>
          <a:xfrm>
            <a:off x="7738370" y="11016588"/>
            <a:ext cx="1196317" cy="255786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1E318A3-7496-CB5F-8351-EE539ECDF538}"/>
              </a:ext>
            </a:extLst>
          </p:cNvPr>
          <p:cNvCxnSpPr>
            <a:cxnSpLocks/>
            <a:stCxn id="16" idx="2"/>
            <a:endCxn id="21" idx="0"/>
          </p:cNvCxnSpPr>
          <p:nvPr/>
        </p:nvCxnSpPr>
        <p:spPr>
          <a:xfrm flipH="1">
            <a:off x="8253393" y="11821014"/>
            <a:ext cx="681294" cy="1060213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AD21D80-A398-A858-A1DD-FB310D1F5193}"/>
              </a:ext>
            </a:extLst>
          </p:cNvPr>
          <p:cNvCxnSpPr>
            <a:cxnSpLocks/>
            <a:stCxn id="16" idx="2"/>
            <a:endCxn id="132" idx="0"/>
          </p:cNvCxnSpPr>
          <p:nvPr/>
        </p:nvCxnSpPr>
        <p:spPr>
          <a:xfrm>
            <a:off x="8934687" y="11821014"/>
            <a:ext cx="1368625" cy="255786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2CFEE45-67E8-D992-6CAF-D66DA94C84E7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>
            <a:off x="6989112" y="10212161"/>
            <a:ext cx="749258" cy="255787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54E79C7-6E64-6D97-F7DA-59738B0B6E2E}"/>
              </a:ext>
            </a:extLst>
          </p:cNvPr>
          <p:cNvSpPr/>
          <p:nvPr/>
        </p:nvSpPr>
        <p:spPr>
          <a:xfrm>
            <a:off x="8390730" y="11272374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Is my dataset structured into strata?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AB8F37-62A6-2203-A3BD-9BF5DDC4DFA9}"/>
              </a:ext>
            </a:extLst>
          </p:cNvPr>
          <p:cNvSpPr/>
          <p:nvPr/>
        </p:nvSpPr>
        <p:spPr>
          <a:xfrm>
            <a:off x="10678580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Uniform Sampler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0A3CA3-7E77-168F-07DD-94AF2A1E042A}"/>
              </a:ext>
            </a:extLst>
          </p:cNvPr>
          <p:cNvSpPr/>
          <p:nvPr/>
        </p:nvSpPr>
        <p:spPr>
          <a:xfrm>
            <a:off x="10336984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PPI++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C2C49B0-B5A7-FA43-E23D-18CADD1633D1}"/>
              </a:ext>
            </a:extLst>
          </p:cNvPr>
          <p:cNvSpPr/>
          <p:nvPr/>
        </p:nvSpPr>
        <p:spPr>
          <a:xfrm>
            <a:off x="11020176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Predict-Then-Debias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FA7926-41C5-7E1B-F41B-4ADF8018AA06}"/>
              </a:ext>
            </a:extLst>
          </p:cNvPr>
          <p:cNvSpPr/>
          <p:nvPr/>
        </p:nvSpPr>
        <p:spPr>
          <a:xfrm>
            <a:off x="10443667" y="1405412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more than 50 human labels?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D70BC8-B6CA-878B-E804-3339F3C3E5D5}"/>
              </a:ext>
            </a:extLst>
          </p:cNvPr>
          <p:cNvSpPr/>
          <p:nvPr/>
        </p:nvSpPr>
        <p:spPr>
          <a:xfrm>
            <a:off x="7944349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Stratified Sampler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632DB12-DE3B-B6E6-FFC1-5B4BBB98C25C}"/>
              </a:ext>
            </a:extLst>
          </p:cNvPr>
          <p:cNvSpPr/>
          <p:nvPr/>
        </p:nvSpPr>
        <p:spPr>
          <a:xfrm>
            <a:off x="7599734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Stratified PPI++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109BF9-4132-368F-D0C9-843682598131}"/>
              </a:ext>
            </a:extLst>
          </p:cNvPr>
          <p:cNvSpPr/>
          <p:nvPr/>
        </p:nvSpPr>
        <p:spPr>
          <a:xfrm>
            <a:off x="8282927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Stratified Predict-Then-Debias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D2BA07-E1DC-90C2-2C01-D0D32FAF9C96}"/>
              </a:ext>
            </a:extLst>
          </p:cNvPr>
          <p:cNvSpPr/>
          <p:nvPr/>
        </p:nvSpPr>
        <p:spPr>
          <a:xfrm>
            <a:off x="7706418" y="1405412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more than 50 human labels </a:t>
            </a:r>
            <a:r>
              <a:rPr lang="en-US" sz="900" b="1" i="1" dirty="0">
                <a:solidFill>
                  <a:schemeClr val="tx1"/>
                </a:solidFill>
              </a:rPr>
              <a:t>per stratum</a:t>
            </a:r>
            <a:r>
              <a:rPr lang="en-US" sz="9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890C67B-6E8C-104C-63C4-CA2704742802}"/>
              </a:ext>
            </a:extLst>
          </p:cNvPr>
          <p:cNvSpPr/>
          <p:nvPr/>
        </p:nvSpPr>
        <p:spPr>
          <a:xfrm>
            <a:off x="5530598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Cost Optimal Sampler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115D8DF-6A65-3FF4-AFF9-A6771E41425B}"/>
              </a:ext>
            </a:extLst>
          </p:cNvPr>
          <p:cNvSpPr/>
          <p:nvPr/>
        </p:nvSpPr>
        <p:spPr>
          <a:xfrm>
            <a:off x="6222450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Cost Optimal Random Sampler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2794609-6945-FB57-3D4D-4CF06D37240E}"/>
              </a:ext>
            </a:extLst>
          </p:cNvPr>
          <p:cNvSpPr/>
          <p:nvPr/>
        </p:nvSpPr>
        <p:spPr>
          <a:xfrm>
            <a:off x="6914302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Active Sampler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A1E57A6-D48C-F011-9BD5-3B82A27DBEB0}"/>
              </a:ext>
            </a:extLst>
          </p:cNvPr>
          <p:cNvSpPr/>
          <p:nvPr/>
        </p:nvSpPr>
        <p:spPr>
          <a:xfrm>
            <a:off x="5879867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Active Statistical Inference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2367859-BD84-CAF8-B36E-8D76EC3CEB9B}"/>
              </a:ext>
            </a:extLst>
          </p:cNvPr>
          <p:cNvSpPr/>
          <p:nvPr/>
        </p:nvSpPr>
        <p:spPr>
          <a:xfrm>
            <a:off x="6563061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IPW Predict-Then-Debias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D54B603-0B45-6FA7-A4E4-0A7CA464DB76}"/>
              </a:ext>
            </a:extLst>
          </p:cNvPr>
          <p:cNvSpPr/>
          <p:nvPr/>
        </p:nvSpPr>
        <p:spPr>
          <a:xfrm>
            <a:off x="5986550" y="1405412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>
                <a:solidFill>
                  <a:schemeClr val="tx1"/>
                </a:solidFill>
              </a:rPr>
              <a:t>Do I have more than 50 human labels?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7B687DA-A45A-170E-9351-E067671C507E}"/>
              </a:ext>
            </a:extLst>
          </p:cNvPr>
          <p:cNvCxnSpPr>
            <a:cxnSpLocks/>
            <a:stCxn id="30" idx="2"/>
            <a:endCxn id="28" idx="0"/>
          </p:cNvCxnSpPr>
          <p:nvPr/>
        </p:nvCxnSpPr>
        <p:spPr>
          <a:xfrm flipH="1">
            <a:off x="6188911" y="14602768"/>
            <a:ext cx="341596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28358EC-BB1F-90E4-C9D1-099A0342B9E2}"/>
              </a:ext>
            </a:extLst>
          </p:cNvPr>
          <p:cNvCxnSpPr>
            <a:cxnSpLocks/>
            <a:stCxn id="30" idx="2"/>
            <a:endCxn id="29" idx="0"/>
          </p:cNvCxnSpPr>
          <p:nvPr/>
        </p:nvCxnSpPr>
        <p:spPr>
          <a:xfrm>
            <a:off x="6530507" y="14602768"/>
            <a:ext cx="341598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57A79F27-F12D-C872-9E41-6445615E1DE3}"/>
              </a:ext>
            </a:extLst>
          </p:cNvPr>
          <p:cNvCxnSpPr>
            <a:cxnSpLocks/>
            <a:stCxn id="20" idx="2"/>
            <a:endCxn id="19" idx="0"/>
          </p:cNvCxnSpPr>
          <p:nvPr/>
        </p:nvCxnSpPr>
        <p:spPr>
          <a:xfrm>
            <a:off x="10987624" y="14602768"/>
            <a:ext cx="341596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BA94557-52EC-5F29-6EC4-65602591E30E}"/>
              </a:ext>
            </a:extLst>
          </p:cNvPr>
          <p:cNvCxnSpPr>
            <a:cxnSpLocks/>
            <a:stCxn id="20" idx="2"/>
            <a:endCxn id="18" idx="0"/>
          </p:cNvCxnSpPr>
          <p:nvPr/>
        </p:nvCxnSpPr>
        <p:spPr>
          <a:xfrm flipH="1">
            <a:off x="10646028" y="14602768"/>
            <a:ext cx="341596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6A36638-F8A9-5E55-8980-9042A411CAEF}"/>
              </a:ext>
            </a:extLst>
          </p:cNvPr>
          <p:cNvCxnSpPr>
            <a:cxnSpLocks/>
            <a:stCxn id="24" idx="2"/>
            <a:endCxn id="23" idx="0"/>
          </p:cNvCxnSpPr>
          <p:nvPr/>
        </p:nvCxnSpPr>
        <p:spPr>
          <a:xfrm>
            <a:off x="8250375" y="14602768"/>
            <a:ext cx="341596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98358575-F491-065B-EC55-C4FFC3B383E6}"/>
              </a:ext>
            </a:extLst>
          </p:cNvPr>
          <p:cNvCxnSpPr>
            <a:cxnSpLocks/>
            <a:stCxn id="24" idx="2"/>
            <a:endCxn id="22" idx="0"/>
          </p:cNvCxnSpPr>
          <p:nvPr/>
        </p:nvCxnSpPr>
        <p:spPr>
          <a:xfrm flipH="1">
            <a:off x="7908778" y="14602768"/>
            <a:ext cx="341597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15E5418-DA4F-C063-DD57-2D38A0C5F0E3}"/>
              </a:ext>
            </a:extLst>
          </p:cNvPr>
          <p:cNvCxnSpPr>
            <a:cxnSpLocks/>
            <a:stCxn id="25" idx="2"/>
            <a:endCxn id="30" idx="0"/>
          </p:cNvCxnSpPr>
          <p:nvPr/>
        </p:nvCxnSpPr>
        <p:spPr>
          <a:xfrm>
            <a:off x="5839642" y="13431482"/>
            <a:ext cx="690865" cy="622646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C7252A57-7B36-7043-6860-B6B45F21A930}"/>
              </a:ext>
            </a:extLst>
          </p:cNvPr>
          <p:cNvCxnSpPr>
            <a:cxnSpLocks/>
            <a:stCxn id="26" idx="2"/>
            <a:endCxn id="30" idx="0"/>
          </p:cNvCxnSpPr>
          <p:nvPr/>
        </p:nvCxnSpPr>
        <p:spPr>
          <a:xfrm flipH="1">
            <a:off x="6530507" y="13431482"/>
            <a:ext cx="987" cy="622646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0E00F5E-4A2B-7604-3170-0A55CC2B2641}"/>
              </a:ext>
            </a:extLst>
          </p:cNvPr>
          <p:cNvCxnSpPr>
            <a:cxnSpLocks/>
            <a:stCxn id="27" idx="2"/>
            <a:endCxn id="30" idx="0"/>
          </p:cNvCxnSpPr>
          <p:nvPr/>
        </p:nvCxnSpPr>
        <p:spPr>
          <a:xfrm flipH="1">
            <a:off x="6530507" y="13431482"/>
            <a:ext cx="692839" cy="622646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064621F-4BDD-EB02-31D5-19BABBC6D73C}"/>
              </a:ext>
            </a:extLst>
          </p:cNvPr>
          <p:cNvCxnSpPr>
            <a:cxnSpLocks/>
            <a:stCxn id="21" idx="2"/>
            <a:endCxn id="24" idx="0"/>
          </p:cNvCxnSpPr>
          <p:nvPr/>
        </p:nvCxnSpPr>
        <p:spPr>
          <a:xfrm flipH="1">
            <a:off x="8250375" y="13431482"/>
            <a:ext cx="3018" cy="622646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D2AEB8E-21E1-E5B9-3215-685457A205D0}"/>
              </a:ext>
            </a:extLst>
          </p:cNvPr>
          <p:cNvCxnSpPr>
            <a:cxnSpLocks/>
            <a:stCxn id="17" idx="2"/>
            <a:endCxn id="20" idx="0"/>
          </p:cNvCxnSpPr>
          <p:nvPr/>
        </p:nvCxnSpPr>
        <p:spPr>
          <a:xfrm>
            <a:off x="10987624" y="13431482"/>
            <a:ext cx="0" cy="622646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9436E38-7709-0E1C-F3F3-F653AE67F6F0}"/>
              </a:ext>
            </a:extLst>
          </p:cNvPr>
          <p:cNvSpPr/>
          <p:nvPr/>
        </p:nvSpPr>
        <p:spPr>
          <a:xfrm>
            <a:off x="10954319" y="9670994"/>
            <a:ext cx="613885" cy="3328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l"/>
            <a:endParaRPr lang="en-US" sz="1600">
              <a:solidFill>
                <a:schemeClr val="tx1"/>
              </a:solidFill>
            </a:endParaRP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897D3725-F519-A594-C832-AD349E75C5EE}"/>
              </a:ext>
            </a:extLst>
          </p:cNvPr>
          <p:cNvCxnSpPr>
            <a:cxnSpLocks/>
          </p:cNvCxnSpPr>
          <p:nvPr/>
        </p:nvCxnSpPr>
        <p:spPr>
          <a:xfrm flipV="1">
            <a:off x="11014964" y="9905578"/>
            <a:ext cx="305176" cy="106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69188F3-43C1-B9D1-FED5-27BFBEAF25D9}"/>
              </a:ext>
            </a:extLst>
          </p:cNvPr>
          <p:cNvCxnSpPr>
            <a:cxnSpLocks/>
          </p:cNvCxnSpPr>
          <p:nvPr/>
        </p:nvCxnSpPr>
        <p:spPr>
          <a:xfrm flipV="1">
            <a:off x="11009352" y="9785623"/>
            <a:ext cx="305176" cy="106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8F3668AD-4AC2-4F44-D408-FCAB05392612}"/>
              </a:ext>
            </a:extLst>
          </p:cNvPr>
          <p:cNvSpPr txBox="1"/>
          <p:nvPr/>
        </p:nvSpPr>
        <p:spPr>
          <a:xfrm>
            <a:off x="11339963" y="9687467"/>
            <a:ext cx="367389" cy="211203"/>
          </a:xfrm>
          <a:prstGeom prst="rect">
            <a:avLst/>
          </a:prstGeom>
          <a:noFill/>
        </p:spPr>
        <p:txBody>
          <a:bodyPr vert="horz" wrap="square" lIns="36000" tIns="36000" rIns="36000" bIns="36000" rtlCol="0" anchor="t">
            <a:spAutoFit/>
          </a:bodyPr>
          <a:lstStyle/>
          <a:p>
            <a:pPr algn="l">
              <a:buClr>
                <a:schemeClr val="accent1"/>
              </a:buClr>
            </a:pPr>
            <a:r>
              <a:rPr lang="en-US" sz="900"/>
              <a:t>Yes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AE3B0A-F8B8-3360-98C2-87C6BF7528DA}"/>
              </a:ext>
            </a:extLst>
          </p:cNvPr>
          <p:cNvSpPr txBox="1"/>
          <p:nvPr/>
        </p:nvSpPr>
        <p:spPr>
          <a:xfrm>
            <a:off x="11339962" y="9807422"/>
            <a:ext cx="329213" cy="211203"/>
          </a:xfrm>
          <a:prstGeom prst="rect">
            <a:avLst/>
          </a:prstGeom>
          <a:noFill/>
        </p:spPr>
        <p:txBody>
          <a:bodyPr vert="horz" wrap="square" lIns="36000" tIns="36000" rIns="36000" bIns="36000" rtlCol="0" anchor="t">
            <a:spAutoFit/>
          </a:bodyPr>
          <a:lstStyle/>
          <a:p>
            <a:pPr algn="l">
              <a:buClr>
                <a:schemeClr val="accent1"/>
              </a:buClr>
            </a:pPr>
            <a:r>
              <a:rPr lang="en-US" sz="900" dirty="0"/>
              <a:t>No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08779F0-6652-82DB-5269-E5F59DB1BC0B}"/>
              </a:ext>
            </a:extLst>
          </p:cNvPr>
          <p:cNvSpPr/>
          <p:nvPr/>
        </p:nvSpPr>
        <p:spPr>
          <a:xfrm>
            <a:off x="5492038" y="9397059"/>
            <a:ext cx="6238412" cy="1547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Sampling</a:t>
            </a: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7AAF7648-A2F3-332C-A2A9-C72CA6CE8E0E}"/>
              </a:ext>
            </a:extLst>
          </p:cNvPr>
          <p:cNvSpPr/>
          <p:nvPr/>
        </p:nvSpPr>
        <p:spPr>
          <a:xfrm>
            <a:off x="9759355" y="12076800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Is my dataset structured into clusters?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4F90CE32-5186-ECB9-B9F4-F1AF88D028DC}"/>
              </a:ext>
            </a:extLst>
          </p:cNvPr>
          <p:cNvSpPr/>
          <p:nvPr/>
        </p:nvSpPr>
        <p:spPr>
          <a:xfrm>
            <a:off x="9309955" y="12881227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Clustered Sampler</a:t>
            </a:r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263AF5E3-C99C-6325-8C8F-8490B6E99EBE}"/>
              </a:ext>
            </a:extLst>
          </p:cNvPr>
          <p:cNvSpPr/>
          <p:nvPr/>
        </p:nvSpPr>
        <p:spPr>
          <a:xfrm>
            <a:off x="8968359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Clustered PPI++</a:t>
            </a: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EA136CE-5B0F-0F52-8928-AEBB6E977B97}"/>
              </a:ext>
            </a:extLst>
          </p:cNvPr>
          <p:cNvSpPr/>
          <p:nvPr/>
        </p:nvSpPr>
        <p:spPr>
          <a:xfrm>
            <a:off x="9651551" y="14909029"/>
            <a:ext cx="618087" cy="5502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Clustered Predict-Then-Debias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D03C1C43-421D-84C8-F204-F3A4DC2F5C9B}"/>
              </a:ext>
            </a:extLst>
          </p:cNvPr>
          <p:cNvSpPr/>
          <p:nvPr/>
        </p:nvSpPr>
        <p:spPr>
          <a:xfrm>
            <a:off x="9075042" y="14054128"/>
            <a:ext cx="1087913" cy="5486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 anchorCtr="0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Do I have more than 50 human labels?</a:t>
            </a: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18511444-437E-3167-963A-2390A1379F1B}"/>
              </a:ext>
            </a:extLst>
          </p:cNvPr>
          <p:cNvCxnSpPr>
            <a:cxnSpLocks/>
            <a:stCxn id="142" idx="2"/>
            <a:endCxn id="141" idx="0"/>
          </p:cNvCxnSpPr>
          <p:nvPr/>
        </p:nvCxnSpPr>
        <p:spPr>
          <a:xfrm>
            <a:off x="9618999" y="14602768"/>
            <a:ext cx="341596" cy="306261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494B4A6B-C6D7-D68C-0006-78D818E0F7F8}"/>
              </a:ext>
            </a:extLst>
          </p:cNvPr>
          <p:cNvCxnSpPr>
            <a:cxnSpLocks/>
            <a:stCxn id="142" idx="2"/>
            <a:endCxn id="140" idx="0"/>
          </p:cNvCxnSpPr>
          <p:nvPr/>
        </p:nvCxnSpPr>
        <p:spPr>
          <a:xfrm flipH="1">
            <a:off x="9277403" y="14602768"/>
            <a:ext cx="341596" cy="306261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3BFDE1DC-9A00-F09A-4123-EE87ADD5EA77}"/>
              </a:ext>
            </a:extLst>
          </p:cNvPr>
          <p:cNvCxnSpPr>
            <a:cxnSpLocks/>
            <a:stCxn id="135" idx="2"/>
            <a:endCxn id="142" idx="0"/>
          </p:cNvCxnSpPr>
          <p:nvPr/>
        </p:nvCxnSpPr>
        <p:spPr>
          <a:xfrm>
            <a:off x="9618999" y="13431482"/>
            <a:ext cx="0" cy="622646"/>
          </a:xfrm>
          <a:prstGeom prst="straightConnector1">
            <a:avLst/>
          </a:prstGeom>
          <a:ln w="9525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Arrow Connector 147">
            <a:extLst>
              <a:ext uri="{FF2B5EF4-FFF2-40B4-BE49-F238E27FC236}">
                <a16:creationId xmlns:a16="http://schemas.microsoft.com/office/drawing/2014/main" id="{B29FB902-ACC1-1D4B-0894-E9B03C93D254}"/>
              </a:ext>
            </a:extLst>
          </p:cNvPr>
          <p:cNvCxnSpPr>
            <a:cxnSpLocks/>
            <a:stCxn id="132" idx="2"/>
            <a:endCxn id="135" idx="0"/>
          </p:cNvCxnSpPr>
          <p:nvPr/>
        </p:nvCxnSpPr>
        <p:spPr>
          <a:xfrm flipH="1">
            <a:off x="9618999" y="12625440"/>
            <a:ext cx="684313" cy="255787"/>
          </a:xfrm>
          <a:prstGeom prst="straightConnector1">
            <a:avLst/>
          </a:prstGeom>
          <a:ln w="952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>
            <a:extLst>
              <a:ext uri="{FF2B5EF4-FFF2-40B4-BE49-F238E27FC236}">
                <a16:creationId xmlns:a16="http://schemas.microsoft.com/office/drawing/2014/main" id="{219A6BD0-EDCD-AE2B-868F-E9511A2E9629}"/>
              </a:ext>
            </a:extLst>
          </p:cNvPr>
          <p:cNvCxnSpPr>
            <a:cxnSpLocks/>
            <a:stCxn id="132" idx="2"/>
            <a:endCxn id="17" idx="0"/>
          </p:cNvCxnSpPr>
          <p:nvPr/>
        </p:nvCxnSpPr>
        <p:spPr>
          <a:xfrm>
            <a:off x="10303312" y="12625440"/>
            <a:ext cx="684312" cy="255787"/>
          </a:xfrm>
          <a:prstGeom prst="straightConnector1">
            <a:avLst/>
          </a:prstGeom>
          <a:ln w="952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1763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  <p:tag name="EE4P_STYLE_ID" val="9245cb48-36f6-4855-a0c3-19564cc8b6bc"/>
  <p:tag name="THINKCELLPRESENTATIONDONOTDELETE" val="&lt;?xml version=&quot;1.0&quot; encoding=&quot;UTF-16&quot; standalone=&quot;yes&quot;?&gt;&lt;root reqver=&quot;28224&quot;&gt;&lt;version val=&quot;35718&quot;/&gt;&lt;CPresentation id=&quot;1&quot;&gt;&lt;m_precDefaultNumber&gt;&lt;m_yearfmt&gt;&lt;begin val=&quot;0&quot;/&gt;&lt;end val=&quot;4&quot;/&gt;&lt;/m_yearfmt&gt;&lt;/m_precDefaultNumber&gt;&lt;m_precDefaultPercent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0&quot;/&gt;&lt;/m_mruColor&gt;&lt;m_eweekdayFirstOfWeek val=&quot;2&quot;/&gt;&lt;m_eweekdayFirstOfWorkweek val=&quot;2&quot;/&gt;&lt;m_eweekdayFirstOfWeekend val=&quot;7&quot;/&gt;&lt;/CPresentation&gt;&lt;/root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EMERTON">
  <a:themeElements>
    <a:clrScheme name="Emerton Data">
      <a:dk1>
        <a:srgbClr val="164E64"/>
      </a:dk1>
      <a:lt1>
        <a:sysClr val="window" lastClr="FFFFFF"/>
      </a:lt1>
      <a:dk2>
        <a:srgbClr val="D16B5D"/>
      </a:dk2>
      <a:lt2>
        <a:srgbClr val="2686AC"/>
      </a:lt2>
      <a:accent1>
        <a:srgbClr val="34A6D2"/>
      </a:accent1>
      <a:accent2>
        <a:srgbClr val="68BCDE"/>
      </a:accent2>
      <a:accent3>
        <a:srgbClr val="3CBEA0"/>
      </a:accent3>
      <a:accent4>
        <a:srgbClr val="43AAAF"/>
      </a:accent4>
      <a:accent5>
        <a:srgbClr val="9CD2D5"/>
      </a:accent5>
      <a:accent6>
        <a:srgbClr val="BFBFBF"/>
      </a:accent6>
      <a:hlink>
        <a:srgbClr val="1749B3"/>
      </a:hlink>
      <a:folHlink>
        <a:srgbClr val="C00000"/>
      </a:folHlink>
    </a:clrScheme>
    <a:fontScheme name="Benutzerdefiniert 13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4E4E6"/>
        </a:solidFill>
        <a:ln>
          <a:noFill/>
        </a:ln>
      </a:spPr>
      <a:bodyPr lIns="72000" tIns="72000" rIns="72000" bIns="72000" rtlCol="0" anchor="ctr" anchorCtr="0"/>
      <a:lstStyle>
        <a:defPPr algn="l">
          <a:defRPr sz="16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none" lIns="36000" tIns="36000" rIns="36000" bIns="36000" rtlCol="0" anchor="t">
        <a:spAutoFit/>
      </a:bodyPr>
      <a:lstStyle>
        <a:defPPr marL="171450" indent="-171450" algn="l">
          <a:buClr>
            <a:schemeClr val="accent1"/>
          </a:buClr>
          <a:buFont typeface="Wingdings" pitchFamily="2" charset="2"/>
          <a:buChar char="§"/>
          <a:defRPr sz="12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BE2FFDAE-EE55-FE43-A254-ECC9474F66FD}" vid="{7E6FE813-C7F7-C149-9EE6-7A0894A9A98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Danone One Condensed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Danone One Condensed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B70F0C76-405A-1147-9584-D07C7A0E07B6}">
  <we:reference id="WA200010001" version="1.0.0.1" store="Omex" storeType="OMEX"/>
  <we:alternateReferences>
    <we:reference id="WA200010001" version="1.0.0.1" store="WA200010001" storeType="OMEX"/>
  </we:alternateReferences>
  <we:properties>
    <we:property name="claude.fileId" value="&quot;a64b4448-8761-44cf-9981-35696bd488bc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Danone Template - Grey</Template>
  <TotalTime>224</TotalTime>
  <Words>119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Wingdings</vt:lpstr>
      <vt:lpstr>Calibri</vt:lpstr>
      <vt:lpstr>Danone One Condensed</vt:lpstr>
      <vt:lpstr>1_EMERTON</vt:lpstr>
      <vt:lpstr>Diapositive think-cell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Digital, data &amp; ai for r&amp;I and qfs</dc:title>
  <dc:creator>Youssef Fahim</dc:creator>
  <cp:lastModifiedBy>Grégoire Martinon</cp:lastModifiedBy>
  <cp:revision>8</cp:revision>
  <cp:lastPrinted>2025-06-12T15:32:28Z</cp:lastPrinted>
  <dcterms:created xsi:type="dcterms:W3CDTF">2024-09-04T14:13:20Z</dcterms:created>
  <dcterms:modified xsi:type="dcterms:W3CDTF">2026-06-11T19:59:38Z</dcterms:modified>
</cp:coreProperties>
</file>