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2FA"/>
    <a:srgbClr val="5383EC"/>
    <a:srgbClr val="F6F6F6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1.xml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2.svg"/><Relationship Id="rId3" Type="http://schemas.openxmlformats.org/officeDocument/2006/relationships/image" Target="../media/image3.png"/><Relationship Id="rId2" Type="http://schemas.openxmlformats.org/officeDocument/2006/relationships/image" Target="../media/image1.sv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829310" y="3188335"/>
            <a:ext cx="1104900" cy="1046480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file-text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42975" y="3272155"/>
            <a:ext cx="878205" cy="878205"/>
          </a:xfrm>
          <a:prstGeom prst="rect">
            <a:avLst/>
          </a:prstGeom>
        </p:spPr>
      </p:pic>
      <p:pic>
        <p:nvPicPr>
          <p:cNvPr id="7" name="图片 6" descr="bot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1885" y="1396365"/>
            <a:ext cx="1371600" cy="1371600"/>
          </a:xfrm>
          <a:prstGeom prst="rect">
            <a:avLst/>
          </a:prstGeom>
        </p:spPr>
      </p:pic>
      <p:pic>
        <p:nvPicPr>
          <p:cNvPr id="8" name="图片 7" descr="wrench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87240" y="803910"/>
            <a:ext cx="462915" cy="462915"/>
          </a:xfrm>
          <a:prstGeom prst="rect">
            <a:avLst/>
          </a:prstGeom>
        </p:spPr>
      </p:pic>
      <p:cxnSp>
        <p:nvCxnSpPr>
          <p:cNvPr id="13" name="肘形连接符 12"/>
          <p:cNvCxnSpPr>
            <a:stCxn id="7" idx="3"/>
            <a:endCxn id="8" idx="1"/>
          </p:cNvCxnSpPr>
          <p:nvPr/>
        </p:nvCxnSpPr>
        <p:spPr>
          <a:xfrm flipV="1">
            <a:off x="3753485" y="1035685"/>
            <a:ext cx="833755" cy="1046480"/>
          </a:xfrm>
          <a:prstGeom prst="bentConnector3">
            <a:avLst>
              <a:gd name="adj1" fmla="val 5003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wrench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72635" y="1730375"/>
            <a:ext cx="439420" cy="4394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1440" y="3021330"/>
            <a:ext cx="12192000" cy="46443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7314,&quot;width&quot;:1920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宋体</vt:lpstr>
      <vt:lpstr>Arial Unicode MS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吴建军</cp:lastModifiedBy>
  <cp:revision>12</cp:revision>
  <dcterms:created xsi:type="dcterms:W3CDTF">2026-04-14T02:25:34Z</dcterms:created>
  <dcterms:modified xsi:type="dcterms:W3CDTF">2026-04-14T02:25:34Z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749AC48938200841E495DD695E373DFE_41</vt:lpwstr>
  </property>
</Properties>
</file>