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/>
          <a:lstStyle/>
          <a:p>
            <a:pPr algn="ctr">
              <a:defRPr>
                <a:latin typeface="Trebuchet MS"/>
              </a:defRPr>
            </a:pPr>
            <a:r>
              <a:rPr sz="3600">
                <a:latin typeface="Trebuchet MS"/>
              </a:rPr>
              <a:t>Mustafa's </a:t>
            </a:r>
            <a:r>
              <a:rPr sz="3600">
                <a:latin typeface="Trebuchet MS"/>
              </a:rPr>
              <a:t>Trip </a:t>
            </a:r>
            <a:r>
              <a:rPr sz="3024">
                <a:latin typeface="Trebuchet MS"/>
              </a:rPr>
              <a:t>to </a:t>
            </a:r>
            <a:r>
              <a:rPr sz="3600">
                <a:latin typeface="Trebuchet MS"/>
              </a:rPr>
              <a:t>Mars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latin typeface="Trebuchet MS"/>
              </a:defRPr>
            </a:pPr>
            <a:r>
              <a:t>Written by Abubakar Abid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sz="2160">
                <a:latin typeface="Trebuchet MS"/>
              </a:rPr>
              <a:t>O</a:t>
            </a:r>
            <a:r>
              <a:rPr sz="1800">
                <a:latin typeface="Trebuchet MS"/>
              </a:rPr>
              <a:t>ne day, Mustafa climbs into the attic and finds a white spacesuit.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puts on the spacesuit and the spacesuit starts to glow!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starts to float up into the air in his spacesuit.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waves bye-bye to his house as it gets tiny down below.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 stars look like tiny lights all around him.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His spacesuit flies fast past the moon and the sun.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lands on Mars.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 landing makes a big crater in the Martian surface.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explores Mars in his spacesuit.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meets a Martian and waves hello to him.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and the Martian play with toys on Mars.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They have a great time together!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