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docProps/core.xml><?xml version="1.0" encoding="utf-8"?>
<cp:coreProperties xmlns:cp="http://schemas.openxmlformats.org/package/2006/metadata/core-properties" xmlns:dc="http://purl.org/dc/elements/1.1/">
  <dc:creator>Fixture Author 4</dc:creator>
  <cp:lastModifiedBy>Fixture Author 4</cp:lastModifiedBy>
</cp:coreProperties>
</file>