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00000" cy="300000"/>
          </a:xfrm>
        </p:spPr>
        <p:txBody>
          <a:bodyPr vertOverflow="clip"/>
          <a:lstStyle/>
          <a:p>
            <a:r>
              <a:rPr sz="1800" latin="Aptos"/>
              <a:t>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</a:t>
            </a:r>
          </a:p>
        </p:txBody>
      </p:sp>
    </p:spTree>
  </p:cSld>
</p:sld>
</file>