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</Types>
</file>

<file path=_rels/.rels><?xml version="1.0" encoding="UTF-8"?>
<Relationships xmlns="http://schemas.openxmlformats.org/package/2006/relationships">
  <Relationship Id="rId1" Type="http://schemas.openxmlformats.org/officeDocument/2006/relationships/officeDocument" Target="ppt/presentation.xml"/>
</Relationships>
</file>

<file path=ppt/presentation.xml><?xml version="1.0" encoding="utf-8"?>
<p:presentation xmlns:p="http://schemas.openxmlformats.org/presentationml/2006/main" xmlns:r="http://schemas.openxmlformats.org/officeDocument/2006/relationships">
  <p:sldIdLst>
    <p:sldId id="256" r:id="rId1"/>
  </p:sldIdLst>
  <p:sldSz cx="12192000" cy="6858000" type="screen16x9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slide" Target="slides/slide1.xml"/></Relationships>
</file>

<file path=ppt/slides/_rels/slide1.xml.rels><?xml version="1.0" encoding="UTF-8"?>
<Relationships xmlns="http://schemas.openxmlformats.org/package/2006/relationships"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 show="1">
  <p:cSld>
    <p:spTree>
      <p:nvGrpSpPr>
        <p:cNvPr id="1" name=""/>
        <p:cNvGrpSpPr/>
        <p:nvPr/>
      </p:nvGrpSpPr>
      <p:grpSpPr/>
      <p:sp>
        <p:nvSpPr>
          <p:cNvPr id="2" name="Title 1"/>
          <p:cNvSpPr/>
          <p:nvPr>
            <p:ph type="title"/>
          </p:nvPr>
        </p:nvSpPr>
        <p:spPr>
          <a:xfrm>
            <a:off x="609600" y="457200"/>
            <a:ext cx="10972800" cy="914400"/>
          </a:xfrm>
        </p:spPr>
        <p:txBody>
          <a:bodyPr/>
          <a:lstStyle/>
          <a:p>
            <a:r>
              <a:rPr sz="3200"/>
              <a:t>Quarterly Review</a:t>
            </a:r>
          </a:p>
        </p:txBody>
      </p:sp>
      <p:sp>
        <p:nvSpPr>
          <p:cNvPr id="3" name="Body 2"/>
          <p:cNvSpPr/>
          <p:nvPr/>
        </p:nvSpPr>
        <p:spPr>
          <a:xfrm>
            <a:off x="914400" y="1828800"/>
            <a:ext cx="1000000" cy="300000"/>
          </a:xfrm>
        </p:spPr>
        <p:txBody>
          <a:bodyPr vertOverflow="clip"/>
          <a:lstStyle/>
          <a:p>
            <a:r>
              <a:rPr sz="1800" latin="Aptos"/>
              <a:t>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</a:t>
            </a:r>
          </a:p>
        </p:txBody>
      </p:sp>
    </p:spTree>
  </p:cSld>
</p:sld>
</file>