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900" latin="Aptos"/>
              <a:t>Evidence-backed summary</a:t>
            </a:r>
          </a:p>
        </p:txBody>
      </p:sp>
      <p:sp>
        <p:nvSpPr>
          <p:cNvPr id="5" name="Body overlap"/>
          <p:cNvSpPr/>
          <p:nvPr/>
        </p:nvSpPr>
        <p:spPr>
          <a:xfrm>
            <a:off x="3505200" y="2628900"/>
            <a:ext cx="10363200" cy="3200400"/>
          </a:xfrm>
        </p:spPr>
        <p:txBody>
          <a:bodyPr/>
          <a:lstStyle/>
          <a:p>
            <a:r>
              <a:rPr sz="1900" latin="Aptos"/>
              <a:t>Overlapping text</a:t>
            </a:r>
          </a:p>
        </p:txBody>
      </p:sp>
    </p:spTree>
  </p:cSld>
</p:sld>
</file>