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comments/comment1.xml><?xml version="1.0" encoding="utf-8"?>
<p:cmLst xmlns:p="http://schemas.openxmlformats.org/presentationml/2006/main">
  <p:cm authorId="0" idx="1">
    <p:pos x="0" y="0"/>
    <p:text>Review this</p:text>
  </p:cm>
</p:cmLst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