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  <p:sldId id="257" r:id="rId2"/>
    <p:sldId id="258" r:id="rId3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/Relationships>
</file>

<file path=ppt/slides/_rels/slide1.xml.rels><?xml version="1.0" encoding="UTF-8"?>
<Relationships xmlns="http://schemas.openxmlformats.org/package/2006/relationships"></Relationships>
</file>

<file path=ppt/slides/_rels/slide2.xml.rels><?xml version="1.0" encoding="UTF-8"?>
<Relationships xmlns="http://schemas.openxmlformats.org/package/2006/relationships"></Relationships>
</file>

<file path=ppt/slides/_rels/slide3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2000" latin="Aptos"/>
              <a:t>Evidence-backed summary</a:t>
            </a:r>
          </a:p>
        </p:txBody>
      </p:sp>
    </p:spTree>
  </p:cSld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2000" latin="Aptos"/>
              <a:t>Evidence-backed summary</a:t>
            </a:r>
          </a:p>
        </p:txBody>
      </p:sp>
    </p:spTree>
  </p:cSld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2000" latin="Aptos"/>
              <a:t>Evidence-backed summary</a:t>
            </a:r>
          </a:p>
        </p:txBody>
      </p:sp>
    </p:spTree>
  </p:cSld>
</p:sld>
</file>