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11500000" y="1828800"/>
            <a:ext cx="20000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