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>
  <dc:creator>Fixture Author 2</dc:creator>
  <cp:lastModifiedBy>Fixture Author 2</cp:lastModifiedBy>
</cp:coreProperties>
</file>