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800" latin="Aptos"/>
              <a:t>Evidence-backed summary</a:t>
            </a:r>
          </a:p>
        </p:txBody>
      </p:sp>
    </p:spTree>
  </p:cSld>
</p:sld>
</file>

<file path=docProps/core.xml><?xml version="1.0" encoding="utf-8"?>
<cp:coreProperties xmlns:cp="http://schemas.openxmlformats.org/package/2006/metadata/core-properties" xmlns:dc="http://purl.org/dc/elements/1.1/">
  <dc:creator>Fixture Author 5</dc:creator>
  <cp:lastModifiedBy>Fixture Author 5</cp:lastModifiedBy>
</cp:coreProperties>
</file>