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</p:spTree>
  </p:cSld>
</p:sld>
</file>