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png" ContentType="image/png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Relationship Id="rId2" Type="http://schemas.openxmlformats.org/officeDocument/2006/relationships/image" Target="../media/image1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  <p:pic>
        <p:nvPicPr>
          <p:cNvPr id="4" name="Hero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</p:spTree>
  </p:cSld>
</p:sld>
</file>