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3"/>
  </p:normalViewPr>
  <p:slideViewPr>
    <p:cSldViewPr snapToGrid="0" snapToObjects="1">
      <p:cViewPr varScale="1">
        <p:scale>
          <a:sx n="120" d="100"/>
          <a:sy n="120" d="100"/>
        </p:scale>
        <p:origin x="2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019E5-EBD6-D94B-AB4E-89C76F7E930C}" type="datetimeFigureOut">
              <a:rPr lang="en-RU"/>
              <a:t>15.11.2020</a:t>
            </a:fld>
            <a:endParaRPr lang="en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0DF76-597F-6E4B-8359-0D2C6B0DD526}" type="slidenum">
              <a:rPr lang="en-RU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3914005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019E5-EBD6-D94B-AB4E-89C76F7E930C}" type="datetimeFigureOut">
              <a:rPr lang="en-RU"/>
              <a:t>15.11.2020</a:t>
            </a:fld>
            <a:endParaRPr lang="en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0DF76-597F-6E4B-8359-0D2C6B0DD526}" type="slidenum">
              <a:rPr lang="en-RU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903502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019E5-EBD6-D94B-AB4E-89C76F7E930C}" type="datetimeFigureOut">
              <a:rPr lang="en-RU"/>
              <a:t>15.11.2020</a:t>
            </a:fld>
            <a:endParaRPr lang="en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0DF76-597F-6E4B-8359-0D2C6B0DD526}" type="slidenum">
              <a:rPr lang="en-RU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13583891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QUESTION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019E5-EBD6-D94B-AB4E-89C76F7E930C}" type="datetimeFigureOut">
              <a:rPr lang="en-RU"/>
              <a:t>15.11.2020</a:t>
            </a:fld>
            <a:endParaRPr lang="en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0DF76-597F-6E4B-8359-0D2C6B0DD526}" type="slidenum">
              <a:rPr lang="en-RU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174033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ANSWER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019E5-EBD6-D94B-AB4E-89C76F7E930C}" type="datetimeFigureOut">
              <a:rPr lang="en-RU"/>
              <a:t>15.11.2020</a:t>
            </a:fld>
            <a:endParaRPr lang="en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0DF76-597F-6E4B-8359-0D2C6B0DD526}" type="slidenum">
              <a:rPr lang="en-RU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914788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LUG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019E5-EBD6-D94B-AB4E-89C76F7E930C}" type="datetimeFigureOut">
              <a:rPr lang="en-RU"/>
              <a:t>15.11.2020</a:t>
            </a:fld>
            <a:endParaRPr lang="en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0DF76-597F-6E4B-8359-0D2C6B0DD526}" type="slidenum">
              <a:rPr lang="en-RU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0521747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019E5-EBD6-D94B-AB4E-89C76F7E930C}" type="datetimeFigureOut">
              <a:rPr lang="en-RU"/>
              <a:t>15.11.2020</a:t>
            </a:fld>
            <a:endParaRPr lang="en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0DF76-597F-6E4B-8359-0D2C6B0DD526}" type="slidenum">
              <a:rPr lang="en-RU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19226578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SLIDE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019E5-EBD6-D94B-AB4E-89C76F7E930C}" type="datetimeFigureOut">
              <a:rPr lang="en-RU"/>
              <a:t>15.11.2020</a:t>
            </a:fld>
            <a:endParaRPr lang="en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0DF76-597F-6E4B-8359-0D2C6B0DD526}" type="slidenum">
              <a:rPr lang="en-RU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3988482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SLIDE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019E5-EBD6-D94B-AB4E-89C76F7E930C}" type="datetimeFigureOut">
              <a:rPr lang="en-RU"/>
              <a:t>15.11.2020</a:t>
            </a:fld>
            <a:endParaRPr lang="en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0DF76-597F-6E4B-8359-0D2C6B0DD526}" type="slidenum">
              <a:rPr lang="en-RU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884158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019E5-EBD6-D94B-AB4E-89C76F7E930C}" type="datetimeFigureOut">
              <a:rPr lang="en-RU"/>
              <a:t>15.11.2020</a:t>
            </a:fld>
            <a:endParaRPr lang="en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0DF76-597F-6E4B-8359-0D2C6B0DD526}" type="slidenum">
              <a:rPr lang="en-RU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027072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019E5-EBD6-D94B-AB4E-89C76F7E930C}" type="datetimeFigureOut">
              <a:rPr lang="en-RU"/>
              <a:t>15.11.2020</a:t>
            </a:fld>
            <a:endParaRPr lang="en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0DF76-597F-6E4B-8359-0D2C6B0DD526}" type="slidenum">
              <a:rPr lang="en-RU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3345740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019E5-EBD6-D94B-AB4E-89C76F7E930C}" type="datetimeFigureOut">
              <a:rPr lang="en-RU"/>
              <a:t>15.11.2020</a:t>
            </a:fld>
            <a:endParaRPr lang="en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0DF76-597F-6E4B-8359-0D2C6B0DD526}" type="slidenum">
              <a:rPr lang="en-RU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1787943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019E5-EBD6-D94B-AB4E-89C76F7E930C}" type="datetimeFigureOut">
              <a:rPr lang="en-RU"/>
              <a:t>15.11.2020</a:t>
            </a:fld>
            <a:endParaRPr lang="en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0DF76-597F-6E4B-8359-0D2C6B0DD526}" type="slidenum">
              <a:rPr lang="en-RU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866211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019E5-EBD6-D94B-AB4E-89C76F7E930C}" type="datetimeFigureOut">
              <a:rPr lang="en-RU"/>
              <a:t>15.11.2020</a:t>
            </a:fld>
            <a:endParaRPr lang="en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0DF76-597F-6E4B-8359-0D2C6B0DD526}" type="slidenum">
              <a:rPr lang="en-RU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914189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019E5-EBD6-D94B-AB4E-89C76F7E930C}" type="datetimeFigureOut">
              <a:rPr lang="en-RU"/>
              <a:t>15.11.2020</a:t>
            </a:fld>
            <a:endParaRPr lang="en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0DF76-597F-6E4B-8359-0D2C6B0DD526}" type="slidenum">
              <a:rPr lang="en-RU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721935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019E5-EBD6-D94B-AB4E-89C76F7E930C}" type="datetimeFigureOut">
              <a:rPr lang="en-RU"/>
              <a:t>15.11.2020</a:t>
            </a:fld>
            <a:endParaRPr lang="en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0DF76-597F-6E4B-8359-0D2C6B0DD526}" type="slidenum">
              <a:rPr lang="en-RU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806376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019E5-EBD6-D94B-AB4E-89C76F7E930C}" type="datetimeFigureOut">
              <a:rPr lang="en-RU"/>
              <a:t>15.11.2020</a:t>
            </a:fld>
            <a:endParaRPr lang="en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0DF76-597F-6E4B-8359-0D2C6B0DD526}" type="slidenum">
              <a:rPr lang="en-RU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1908787250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B019E5-EBD6-D94B-AB4E-89C76F7E930C}" type="datetimeFigureOut">
              <a:rPr lang="en-RU"/>
              <a:t>15.11.2020</a:t>
            </a:fld>
            <a:endParaRPr lang="en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B0DF76-597F-6E4B-8359-0D2C6B0DD526}" type="slidenum">
              <a:rPr lang="en-RU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926154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4" r:id="rId13"/>
    <p:sldLayoutId id="2147483685" r:id="rId14"/>
    <p:sldLayoutId id="2147483686" r:id="rId15"/>
    <p:sldLayoutId id="2147483687" r:id="rId16"/>
    <p:sldLayoutId id="2147483688" r:id="rId17"/>
    <p:sldLayoutId id="2147483689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F02866-E8DB-2841-B92B-A26110C619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DF345A-A99B-5746-B47E-C0D35DBF50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8607815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3</cp:revision>
  <dcterms:created xsi:type="dcterms:W3CDTF">2020-11-15T13:43:52Z</dcterms:created>
  <dcterms:modified xsi:type="dcterms:W3CDTF">2020-11-15T13:59:29Z</dcterms:modified>
</cp:coreProperties>
</file>