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media/image1.jpeg" ContentType="image/jpeg"/>
  <Override PartName="/ppt/charts/chart1.xml" ContentType="application/vnd.openxmlformats-officedocument.drawingml.chart+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venir Next LT Pro"/>
        <a:ea typeface="Avenir Next LT Pro"/>
        <a:cs typeface="Avenir Next LT Pro"/>
        <a:sym typeface="Avenir Next LT Pro"/>
      </a:defRPr>
    </a:lvl1pPr>
    <a:lvl2pPr marL="0" marR="0" indent="457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venir Next LT Pro"/>
        <a:ea typeface="Avenir Next LT Pro"/>
        <a:cs typeface="Avenir Next LT Pro"/>
        <a:sym typeface="Avenir Next LT Pro"/>
      </a:defRPr>
    </a:lvl2pPr>
    <a:lvl3pPr marL="0" marR="0" indent="914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venir Next LT Pro"/>
        <a:ea typeface="Avenir Next LT Pro"/>
        <a:cs typeface="Avenir Next LT Pro"/>
        <a:sym typeface="Avenir Next LT Pro"/>
      </a:defRPr>
    </a:lvl3pPr>
    <a:lvl4pPr marL="0" marR="0" indent="1371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venir Next LT Pro"/>
        <a:ea typeface="Avenir Next LT Pro"/>
        <a:cs typeface="Avenir Next LT Pro"/>
        <a:sym typeface="Avenir Next LT Pro"/>
      </a:defRPr>
    </a:lvl4pPr>
    <a:lvl5pPr marL="0" marR="0" indent="18288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venir Next LT Pro"/>
        <a:ea typeface="Avenir Next LT Pro"/>
        <a:cs typeface="Avenir Next LT Pro"/>
        <a:sym typeface="Avenir Next LT Pro"/>
      </a:defRPr>
    </a:lvl5pPr>
    <a:lvl6pPr marL="0" marR="0" indent="22860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venir Next LT Pro"/>
        <a:ea typeface="Avenir Next LT Pro"/>
        <a:cs typeface="Avenir Next LT Pro"/>
        <a:sym typeface="Avenir Next LT Pro"/>
      </a:defRPr>
    </a:lvl6pPr>
    <a:lvl7pPr marL="0" marR="0" indent="2743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venir Next LT Pro"/>
        <a:ea typeface="Avenir Next LT Pro"/>
        <a:cs typeface="Avenir Next LT Pro"/>
        <a:sym typeface="Avenir Next LT Pro"/>
      </a:defRPr>
    </a:lvl7pPr>
    <a:lvl8pPr marL="0" marR="0" indent="3200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venir Next LT Pro"/>
        <a:ea typeface="Avenir Next LT Pro"/>
        <a:cs typeface="Avenir Next LT Pro"/>
        <a:sym typeface="Avenir Next LT Pro"/>
      </a:defRPr>
    </a:lvl8pPr>
    <a:lvl9pPr marL="0" marR="0" indent="3657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venir Next LT Pro"/>
        <a:ea typeface="Avenir Next LT Pro"/>
        <a:cs typeface="Avenir Next LT Pro"/>
        <a:sym typeface="Avenir Next LT Pro"/>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Avenir Next LT Pro"/>
          <a:ea typeface="Avenir Next LT Pro"/>
          <a:cs typeface="Avenir Next LT Pro"/>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BF9"/>
          </a:solidFill>
        </a:fill>
      </a:tcStyle>
    </a:wholeTbl>
    <a:band2H>
      <a:tcTxStyle b="def" i="def"/>
      <a:tcStyle>
        <a:tcBdr/>
        <a:fill>
          <a:solidFill>
            <a:srgbClr val="E8EEFC"/>
          </a:solidFill>
        </a:fill>
      </a:tcStyle>
    </a:band2H>
    <a:firstCol>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2"/>
          </a:solidFill>
        </a:fill>
      </a:tcStyle>
    </a:firstCol>
    <a:lastRow>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2"/>
          </a:solidFill>
        </a:fill>
      </a:tcStyle>
    </a:lastRow>
    <a:firstRow>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2"/>
          </a:solidFill>
        </a:fill>
      </a:tcStyle>
    </a:firstRow>
  </a:tblStyle>
  <a:tblStyle styleId="{C7B018BB-80A7-4F77-B60F-C8B233D01FF8}" styleName="">
    <a:tblBg/>
    <a:wholeTbl>
      <a:tcTxStyle b="off" i="off">
        <a:font>
          <a:latin typeface="Avenir Next LT Pro"/>
          <a:ea typeface="Avenir Next LT Pro"/>
          <a:cs typeface="Avenir Next LT Pro"/>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8D5D1"/>
          </a:solidFill>
        </a:fill>
      </a:tcStyle>
    </a:wholeTbl>
    <a:band2H>
      <a:tcTxStyle b="def" i="def"/>
      <a:tcStyle>
        <a:tcBdr/>
        <a:fill>
          <a:solidFill>
            <a:srgbClr val="FCEBEA"/>
          </a:solidFill>
        </a:fill>
      </a:tcStyle>
    </a:band2H>
    <a:firstCol>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
          <a:latin typeface="Avenir Next LT Pro"/>
          <a:ea typeface="Avenir Next LT Pro"/>
          <a:cs typeface="Avenir Next LT Pro"/>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CFD1"/>
          </a:solidFill>
        </a:fill>
      </a:tcStyle>
    </a:wholeTbl>
    <a:band2H>
      <a:tcTxStyle b="def" i="def"/>
      <a:tcStyle>
        <a:tcBdr/>
        <a:fill>
          <a:solidFill>
            <a:srgbClr val="E9E9E9"/>
          </a:solidFill>
        </a:fill>
      </a:tcStyle>
    </a:band2H>
    <a:firstCol>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
          <a:latin typeface="Avenir Next LT Pro"/>
          <a:ea typeface="Avenir Next LT Pro"/>
          <a:cs typeface="Avenir Next LT Pro"/>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DCCA"/>
          </a:solidFill>
        </a:fill>
      </a:tcStyle>
    </a:wholeTbl>
    <a:band2H>
      <a:tcTxStyle b="def" i="def"/>
      <a:tcStyle>
        <a:tcBdr/>
        <a:fill>
          <a:solidFill>
            <a:srgbClr val="FFEEE7"/>
          </a:solidFill>
        </a:fill>
      </a:tcStyle>
    </a:band2H>
    <a:firstCol>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
          <a:latin typeface="Avenir Next LT Pro"/>
          <a:ea typeface="Avenir Next LT Pro"/>
          <a:cs typeface="Avenir Next LT Pro"/>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
          <a:latin typeface="Avenir Next LT Pro"/>
          <a:ea typeface="Avenir Next LT Pro"/>
          <a:cs typeface="Avenir Next LT Pr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Avenir Next LT Pro"/>
          <a:ea typeface="Avenir Next LT Pro"/>
          <a:cs typeface="Avenir Next LT Pro"/>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Avenir Next LT Pro"/>
          <a:ea typeface="Avenir Next LT Pro"/>
          <a:cs typeface="Avenir Next LT Pro"/>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Avenir Next LT Pro"/>
          <a:ea typeface="Avenir Next LT Pro"/>
          <a:cs typeface="Avenir Next LT Pro"/>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Avenir Next LT Pro"/>
          <a:ea typeface="Avenir Next LT Pro"/>
          <a:cs typeface="Avenir Next LT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s>

</file>

<file path=ppt/charts/_rels/chart1.xml.rels><?xml version="1.0" encoding="UTF-8"?>
<Relationships xmlns="http://schemas.openxmlformats.org/package/2006/relationships"><Relationship Id="rId1" Type="http://schemas.openxmlformats.org/officeDocument/2006/relationships/package" Target="../embeddings/Microsoft_Excel_Sheet1.xlsx"/></Relationships>

</file>

<file path=ppt/charts/chart1.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a:defRPr b="1" i="0" strike="noStrike" sz="2100" u="none">
                <a:solidFill>
                  <a:srgbClr val="595959"/>
                </a:solidFill>
                <a:latin typeface="Avenir Next LT Pro"/>
              </a:defRPr>
            </a:pPr>
            <a:r>
              <a:rPr b="1" i="0" strike="noStrike" sz="2100" u="none">
                <a:solidFill>
                  <a:srgbClr val="595959"/>
                </a:solidFill>
                <a:latin typeface="Avenir Next LT Pro"/>
              </a:rPr>
              <a:t>Chart Title</a:t>
            </a:r>
          </a:p>
        </c:rich>
      </c:tx>
      <c:layout>
        <c:manualLayout>
          <c:xMode val="edge"/>
          <c:yMode val="edge"/>
          <c:x val="0.417639"/>
          <c:y val="0"/>
          <c:w val="0.164721"/>
          <c:h val="0.0954135"/>
        </c:manualLayout>
      </c:layout>
      <c:overlay val="1"/>
      <c:spPr>
        <a:noFill/>
        <a:effectLst/>
      </c:spPr>
    </c:title>
    <c:autoTitleDeleted val="1"/>
    <c:plotArea>
      <c:layout>
        <c:manualLayout>
          <c:layoutTarget val="inner"/>
          <c:xMode val="edge"/>
          <c:yMode val="edge"/>
          <c:x val="0.0424987"/>
          <c:y val="0.0954135"/>
          <c:w val="0.952501"/>
          <c:h val="0.79818"/>
        </c:manualLayout>
      </c:layout>
      <c:barChart>
        <c:barDir val="col"/>
        <c:grouping val="clustered"/>
        <c:varyColors val="0"/>
        <c:ser>
          <c:idx val="0"/>
          <c:order val="0"/>
          <c:tx>
            <c:strRef>
              <c:f>Sheet1!$B$1</c:f>
              <c:strCache>
                <c:ptCount val="1"/>
                <c:pt idx="0">
                  <c:v>Series 1</c:v>
                </c:pt>
              </c:strCache>
            </c:strRef>
          </c:tx>
          <c:spPr>
            <a:gradFill flip="none" rotWithShape="1">
              <a:gsLst>
                <a:gs pos="0">
                  <a:srgbClr val="F28776"/>
                </a:gs>
                <a:gs pos="50000">
                  <a:srgbClr val="F5715A"/>
                </a:gs>
                <a:gs pos="100000">
                  <a:srgbClr val="E15E47"/>
                </a:gs>
              </a:gsLst>
              <a:lin ang="5400000" scaled="0"/>
            </a:gradFill>
            <a:ln w="12700" cap="flat">
              <a:noFill/>
              <a:miter lim="400000"/>
            </a:ln>
            <a:effectLst>
              <a:outerShdw sx="100000" sy="100000" kx="0" ky="0" algn="tl" rotWithShape="1" blurRad="63500" dist="19050" dir="5400000">
                <a:srgbClr val="000000">
                  <a:alpha val="63000"/>
                </a:srgbClr>
              </a:outerShdw>
            </a:effectLst>
          </c:spPr>
          <c:invertIfNegative val="0"/>
          <c:dLbls>
            <c:numFmt formatCode="0.#" sourceLinked="0"/>
            <c:txPr>
              <a:bodyPr/>
              <a:lstStyle/>
              <a:p>
                <a:pPr>
                  <a:defRPr b="0" i="0" strike="noStrike" sz="1100" u="none">
                    <a:solidFill>
                      <a:srgbClr val="404040"/>
                    </a:solidFill>
                    <a:latin typeface="Avenir Next LT Pro"/>
                  </a:defRPr>
                </a:pPr>
              </a:p>
            </c:txPr>
            <c:dLblPos val="inEnd"/>
            <c:showLegendKey val="0"/>
            <c:showVal val="1"/>
            <c:showCatName val="0"/>
            <c:showSerName val="0"/>
            <c:showPercent val="0"/>
            <c:showBubbleSize val="0"/>
            <c:showLeaderLines val="0"/>
          </c:dLbls>
          <c:cat>
            <c:strRef>
              <c:f>Sheet1!$A$2:$A$5</c:f>
              <c:strCache>
                <c:ptCount val="4"/>
                <c:pt idx="0">
                  <c:v>Category 1</c:v>
                </c:pt>
                <c:pt idx="1">
                  <c:v>Category 2</c:v>
                </c:pt>
                <c:pt idx="2">
                  <c:v>Category 3</c:v>
                </c:pt>
                <c:pt idx="3">
                  <c:v>Category 4</c:v>
                </c:pt>
              </c:strCache>
            </c:strRef>
          </c:cat>
          <c:val>
            <c:numRef>
              <c:f>Sheet1!$B$2:$B$5</c:f>
              <c:numCache>
                <c:ptCount val="4"/>
                <c:pt idx="0">
                  <c:v>4.300000</c:v>
                </c:pt>
                <c:pt idx="1">
                  <c:v>2.500000</c:v>
                </c:pt>
                <c:pt idx="2">
                  <c:v>3.500000</c:v>
                </c:pt>
                <c:pt idx="3">
                  <c:v>4.500000</c:v>
                </c:pt>
              </c:numCache>
            </c:numRef>
          </c:val>
        </c:ser>
        <c:ser>
          <c:idx val="1"/>
          <c:order val="1"/>
          <c:tx>
            <c:strRef>
              <c:f>Sheet1!$C$1</c:f>
              <c:strCache>
                <c:ptCount val="1"/>
                <c:pt idx="0">
                  <c:v>Series 2</c:v>
                </c:pt>
              </c:strCache>
            </c:strRef>
          </c:tx>
          <c:spPr>
            <a:gradFill flip="none" rotWithShape="1">
              <a:gsLst>
                <a:gs pos="0">
                  <a:srgbClr val="679DF4"/>
                </a:gs>
                <a:gs pos="50000">
                  <a:srgbClr val="4690F8"/>
                </a:gs>
                <a:gs pos="100000">
                  <a:srgbClr val="357EE4"/>
                </a:gs>
              </a:gsLst>
              <a:lin ang="5400000" scaled="0"/>
            </a:gradFill>
            <a:ln w="12700" cap="flat">
              <a:noFill/>
              <a:miter lim="400000"/>
            </a:ln>
            <a:effectLst>
              <a:outerShdw sx="100000" sy="100000" kx="0" ky="0" algn="tl" rotWithShape="1" blurRad="63500" dist="19050" dir="5400000">
                <a:srgbClr val="000000">
                  <a:alpha val="63000"/>
                </a:srgbClr>
              </a:outerShdw>
            </a:effectLst>
          </c:spPr>
          <c:invertIfNegative val="0"/>
          <c:dLbls>
            <c:numFmt formatCode="0.#" sourceLinked="0"/>
            <c:txPr>
              <a:bodyPr/>
              <a:lstStyle/>
              <a:p>
                <a:pPr>
                  <a:defRPr b="0" i="0" strike="noStrike" sz="1100" u="none">
                    <a:solidFill>
                      <a:srgbClr val="404040"/>
                    </a:solidFill>
                    <a:latin typeface="Avenir Next LT Pro"/>
                  </a:defRPr>
                </a:pPr>
              </a:p>
            </c:txPr>
            <c:dLblPos val="inEnd"/>
            <c:showLegendKey val="0"/>
            <c:showVal val="1"/>
            <c:showCatName val="0"/>
            <c:showSerName val="0"/>
            <c:showPercent val="0"/>
            <c:showBubbleSize val="0"/>
            <c:showLeaderLines val="0"/>
          </c:dLbls>
          <c:cat>
            <c:strRef>
              <c:f>Sheet1!$A$2:$A$5</c:f>
              <c:strCache>
                <c:ptCount val="4"/>
                <c:pt idx="0">
                  <c:v>Category 1</c:v>
                </c:pt>
                <c:pt idx="1">
                  <c:v>Category 2</c:v>
                </c:pt>
                <c:pt idx="2">
                  <c:v>Category 3</c:v>
                </c:pt>
                <c:pt idx="3">
                  <c:v>Category 4</c:v>
                </c:pt>
              </c:strCache>
            </c:strRef>
          </c:cat>
          <c:val>
            <c:numRef>
              <c:f>Sheet1!$C$2:$C$5</c:f>
              <c:numCache>
                <c:ptCount val="4"/>
                <c:pt idx="0">
                  <c:v>2.400000</c:v>
                </c:pt>
                <c:pt idx="1">
                  <c:v>4.400000</c:v>
                </c:pt>
                <c:pt idx="2">
                  <c:v>1.800000</c:v>
                </c:pt>
                <c:pt idx="3">
                  <c:v>2.800000</c:v>
                </c:pt>
              </c:numCache>
            </c:numRef>
          </c:val>
        </c:ser>
        <c:ser>
          <c:idx val="2"/>
          <c:order val="2"/>
          <c:tx>
            <c:strRef>
              <c:f>Sheet1!$D$1</c:f>
              <c:strCache>
                <c:ptCount val="1"/>
                <c:pt idx="0">
                  <c:v>Series 3</c:v>
                </c:pt>
              </c:strCache>
            </c:strRef>
          </c:tx>
          <c:spPr>
            <a:gradFill flip="none" rotWithShape="1">
              <a:gsLst>
                <a:gs pos="0">
                  <a:srgbClr val="6F6873"/>
                </a:gs>
                <a:gs pos="50000">
                  <a:srgbClr val="5B5161"/>
                </a:gs>
                <a:gs pos="100000">
                  <a:srgbClr val="514756"/>
                </a:gs>
              </a:gsLst>
              <a:lin ang="5400000" scaled="0"/>
            </a:gradFill>
            <a:ln w="12700" cap="flat">
              <a:noFill/>
              <a:miter lim="400000"/>
            </a:ln>
            <a:effectLst>
              <a:outerShdw sx="100000" sy="100000" kx="0" ky="0" algn="tl" rotWithShape="1" blurRad="63500" dist="19050" dir="5400000">
                <a:srgbClr val="000000">
                  <a:alpha val="63000"/>
                </a:srgbClr>
              </a:outerShdw>
            </a:effectLst>
          </c:spPr>
          <c:invertIfNegative val="0"/>
          <c:dLbls>
            <c:numFmt formatCode="0" sourceLinked="0"/>
            <c:txPr>
              <a:bodyPr/>
              <a:lstStyle/>
              <a:p>
                <a:pPr>
                  <a:defRPr b="0" i="0" strike="noStrike" sz="1100" u="none">
                    <a:solidFill>
                      <a:srgbClr val="404040"/>
                    </a:solidFill>
                    <a:latin typeface="Avenir Next LT Pro"/>
                  </a:defRPr>
                </a:pPr>
              </a:p>
            </c:txPr>
            <c:dLblPos val="inEnd"/>
            <c:showLegendKey val="0"/>
            <c:showVal val="1"/>
            <c:showCatName val="0"/>
            <c:showSerName val="0"/>
            <c:showPercent val="0"/>
            <c:showBubbleSize val="0"/>
            <c:showLeaderLines val="0"/>
          </c:dLbls>
          <c:cat>
            <c:strRef>
              <c:f>Sheet1!$A$2:$A$5</c:f>
              <c:strCache>
                <c:ptCount val="4"/>
                <c:pt idx="0">
                  <c:v>Category 1</c:v>
                </c:pt>
                <c:pt idx="1">
                  <c:v>Category 2</c:v>
                </c:pt>
                <c:pt idx="2">
                  <c:v>Category 3</c:v>
                </c:pt>
                <c:pt idx="3">
                  <c:v>Category 4</c:v>
                </c:pt>
              </c:strCache>
            </c:strRef>
          </c:cat>
          <c:val>
            <c:numRef>
              <c:f>Sheet1!$D$2:$D$5</c:f>
              <c:numCache>
                <c:ptCount val="4"/>
                <c:pt idx="0">
                  <c:v>2.000000</c:v>
                </c:pt>
                <c:pt idx="1">
                  <c:v>2.000000</c:v>
                </c:pt>
                <c:pt idx="2">
                  <c:v>3.000000</c:v>
                </c:pt>
                <c:pt idx="3">
                  <c:v>5.000000</c:v>
                </c:pt>
              </c:numCache>
            </c:numRef>
          </c:val>
        </c:ser>
        <c:gapWidth val="100"/>
        <c:overlap val="-24"/>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D9D9D9"/>
            </a:solidFill>
            <a:prstDash val="solid"/>
            <a:round/>
          </a:ln>
        </c:spPr>
        <c:txPr>
          <a:bodyPr rot="0"/>
          <a:lstStyle/>
          <a:p>
            <a:pPr>
              <a:defRPr b="0" i="0" strike="noStrike" sz="1100" u="none">
                <a:solidFill>
                  <a:srgbClr val="595959"/>
                </a:solidFill>
                <a:latin typeface="Avenir Next LT Pro"/>
              </a:defRPr>
            </a:pPr>
          </a:p>
        </c:txPr>
        <c:crossAx val="2094734553"/>
        <c:crosses val="autoZero"/>
        <c:auto val="1"/>
        <c:lblAlgn val="ctr"/>
        <c:noMultiLvlLbl val="1"/>
      </c:catAx>
      <c:valAx>
        <c:axId val="2094734553"/>
        <c:scaling>
          <c:orientation val="minMax"/>
        </c:scaling>
        <c:delete val="0"/>
        <c:axPos val="l"/>
        <c:majorGridlines>
          <c:spPr>
            <a:ln w="12700" cap="flat">
              <a:solidFill>
                <a:srgbClr val="D9D9D9"/>
              </a:solidFill>
              <a:prstDash val="solid"/>
              <a:round/>
            </a:ln>
          </c:spPr>
        </c:majorGridlines>
        <c:numFmt formatCode="0.#" sourceLinked="0"/>
        <c:majorTickMark val="none"/>
        <c:minorTickMark val="none"/>
        <c:tickLblPos val="nextTo"/>
        <c:spPr>
          <a:ln w="12700" cap="flat">
            <a:noFill/>
            <a:prstDash val="solid"/>
            <a:round/>
          </a:ln>
        </c:spPr>
        <c:txPr>
          <a:bodyPr rot="0"/>
          <a:lstStyle/>
          <a:p>
            <a:pPr>
              <a:defRPr b="0" i="0" strike="noStrike" sz="1100" u="none">
                <a:solidFill>
                  <a:srgbClr val="595959"/>
                </a:solidFill>
                <a:latin typeface="Avenir Next LT Pro"/>
              </a:defRPr>
            </a:pPr>
          </a:p>
        </c:txPr>
        <c:crossAx val="2094734552"/>
        <c:crosses val="autoZero"/>
        <c:crossBetween val="between"/>
        <c:majorUnit val="1.25"/>
        <c:minorUnit val="0.625"/>
      </c:valAx>
      <c:spPr>
        <a:noFill/>
        <a:ln w="12700" cap="flat">
          <a:noFill/>
          <a:miter lim="400000"/>
        </a:ln>
        <a:effectLst/>
      </c:spPr>
    </c:plotArea>
    <c:legend>
      <c:legendPos val="b"/>
      <c:layout>
        <c:manualLayout>
          <c:xMode val="edge"/>
          <c:yMode val="edge"/>
          <c:x val="0.345667"/>
          <c:y val="0.954859"/>
          <c:w val="0.334692"/>
          <c:h val="0.0451414"/>
        </c:manualLayout>
      </c:layout>
      <c:overlay val="1"/>
      <c:spPr>
        <a:noFill/>
        <a:ln w="12700" cap="flat">
          <a:noFill/>
          <a:miter lim="400000"/>
        </a:ln>
        <a:effectLst/>
      </c:spPr>
      <c:txPr>
        <a:bodyPr rot="0"/>
        <a:lstStyle/>
        <a:p>
          <a:pPr>
            <a:defRPr b="0" i="0" strike="noStrike" sz="1100" u="none">
              <a:solidFill>
                <a:srgbClr val="595959"/>
              </a:solidFill>
              <a:latin typeface="Avenir Next LT Pro"/>
            </a:defRPr>
          </a:pPr>
        </a:p>
      </c:txPr>
    </c:legend>
    <c:plotVisOnly val="1"/>
    <c:dispBlanksAs val="gap"/>
  </c:chart>
  <c:spPr>
    <a:noFill/>
    <a:ln>
      <a:noFill/>
    </a:ln>
    <a:effectLst/>
  </c:spPr>
  <c:externalData r:id="rId1">
    <c:autoUpdate val="0"/>
  </c:externalData>
</c:chartSpace>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89" name="Shape 189"/>
          <p:cNvSpPr/>
          <p:nvPr>
            <p:ph type="sldImg"/>
          </p:nvPr>
        </p:nvSpPr>
        <p:spPr>
          <a:xfrm>
            <a:off x="1143000" y="685800"/>
            <a:ext cx="4572000" cy="3429000"/>
          </a:xfrm>
          <a:prstGeom prst="rect">
            <a:avLst/>
          </a:prstGeom>
        </p:spPr>
        <p:txBody>
          <a:bodyPr/>
          <a:lstStyle/>
          <a:p>
            <a:pPr/>
          </a:p>
        </p:txBody>
      </p:sp>
      <p:sp>
        <p:nvSpPr>
          <p:cNvPr id="190" name="Shape 190"/>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0" showMasterPhAnim="1">
  <p:cSld name="Title Slide">
    <p:spTree>
      <p:nvGrpSpPr>
        <p:cNvPr id="1" name=""/>
        <p:cNvGrpSpPr/>
        <p:nvPr/>
      </p:nvGrpSpPr>
      <p:grpSpPr>
        <a:xfrm>
          <a:off x="0" y="0"/>
          <a:ext cx="0" cy="0"/>
          <a:chOff x="0" y="0"/>
          <a:chExt cx="0" cy="0"/>
        </a:xfrm>
      </p:grpSpPr>
      <p:sp>
        <p:nvSpPr>
          <p:cNvPr id="13" name="Freeform 13"/>
          <p:cNvSpPr/>
          <p:nvPr/>
        </p:nvSpPr>
        <p:spPr>
          <a:xfrm>
            <a:off x="4000500" y="1087403"/>
            <a:ext cx="8191501" cy="57705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998" y="0"/>
                </a:moveTo>
                <a:cubicBezTo>
                  <a:pt x="16139" y="0"/>
                  <a:pt x="19020" y="1571"/>
                  <a:pt x="21267" y="4187"/>
                </a:cubicBezTo>
                <a:lnTo>
                  <a:pt x="21600" y="4594"/>
                </a:lnTo>
                <a:lnTo>
                  <a:pt x="21600" y="21600"/>
                </a:lnTo>
                <a:lnTo>
                  <a:pt x="210" y="21600"/>
                </a:lnTo>
                <a:lnTo>
                  <a:pt x="150" y="21127"/>
                </a:lnTo>
                <a:cubicBezTo>
                  <a:pt x="51" y="20216"/>
                  <a:pt x="0" y="19284"/>
                  <a:pt x="0" y="18335"/>
                </a:cubicBezTo>
                <a:cubicBezTo>
                  <a:pt x="0" y="8209"/>
                  <a:pt x="5820" y="0"/>
                  <a:pt x="12998" y="0"/>
                </a:cubicBezTo>
                <a:close/>
              </a:path>
            </a:pathLst>
          </a:custGeom>
          <a:solidFill>
            <a:schemeClr val="accent2"/>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14" name="Straight Connector 11"/>
          <p:cNvSpPr/>
          <p:nvPr/>
        </p:nvSpPr>
        <p:spPr>
          <a:xfrm flipH="1">
            <a:off x="406240" y="183932"/>
            <a:ext cx="1" cy="1597710"/>
          </a:xfrm>
          <a:prstGeom prst="line">
            <a:avLst/>
          </a:prstGeom>
          <a:ln w="127000" cap="rnd">
            <a:solidFill>
              <a:schemeClr val="accent4"/>
            </a:solidFill>
            <a:prstDash val="dash"/>
            <a:miter/>
          </a:ln>
        </p:spPr>
        <p:txBody>
          <a:bodyPr lIns="45719" rIns="45719"/>
          <a:lstStyle/>
          <a:p>
            <a:pPr/>
          </a:p>
        </p:txBody>
      </p:sp>
      <p:sp>
        <p:nvSpPr>
          <p:cNvPr id="15" name="Freeform: Shape 13"/>
          <p:cNvSpPr/>
          <p:nvPr/>
        </p:nvSpPr>
        <p:spPr>
          <a:xfrm>
            <a:off x="5292347" y="1"/>
            <a:ext cx="2279743" cy="126778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314" y="0"/>
                </a:lnTo>
                <a:lnTo>
                  <a:pt x="1314" y="18370"/>
                </a:lnTo>
                <a:lnTo>
                  <a:pt x="18975" y="0"/>
                </a:lnTo>
                <a:lnTo>
                  <a:pt x="21600" y="0"/>
                </a:lnTo>
                <a:lnTo>
                  <a:pt x="986" y="21442"/>
                </a:lnTo>
                <a:cubicBezTo>
                  <a:pt x="886" y="21545"/>
                  <a:pt x="772" y="21600"/>
                  <a:pt x="657" y="21600"/>
                </a:cubicBezTo>
                <a:cubicBezTo>
                  <a:pt x="294" y="21600"/>
                  <a:pt x="0" y="21071"/>
                  <a:pt x="0" y="20418"/>
                </a:cubicBezTo>
                <a:close/>
              </a:path>
            </a:pathLst>
          </a:custGeom>
          <a:solidFill>
            <a:schemeClr val="accent6"/>
          </a:solidFill>
          <a:ln w="12700">
            <a:miter lim="400000"/>
          </a:ln>
        </p:spPr>
        <p:txBody>
          <a:bodyPr lIns="45719" rIns="45719" anchor="ctr"/>
          <a:lstStyle/>
          <a:p>
            <a:pPr>
              <a:defRPr>
                <a:latin typeface="+mn-lt"/>
                <a:ea typeface="+mn-ea"/>
                <a:cs typeface="+mn-cs"/>
                <a:sym typeface="Calibri"/>
              </a:defRPr>
            </a:pPr>
          </a:p>
        </p:txBody>
      </p:sp>
      <p:sp>
        <p:nvSpPr>
          <p:cNvPr id="16" name="Freeform: Shape 15"/>
          <p:cNvSpPr/>
          <p:nvPr/>
        </p:nvSpPr>
        <p:spPr>
          <a:xfrm>
            <a:off x="10208694" y="1"/>
            <a:ext cx="1135067" cy="4779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568" y="760"/>
                </a:lnTo>
                <a:cubicBezTo>
                  <a:pt x="20543" y="12654"/>
                  <a:pt x="16111" y="21600"/>
                  <a:pt x="10800" y="21600"/>
                </a:cubicBezTo>
                <a:cubicBezTo>
                  <a:pt x="5489" y="21600"/>
                  <a:pt x="1057" y="12654"/>
                  <a:pt x="32" y="760"/>
                </a:cubicBezTo>
                <a:close/>
              </a:path>
            </a:pathLst>
          </a:custGeom>
          <a:solidFill>
            <a:schemeClr val="accent4"/>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17" name="Oval 17"/>
          <p:cNvSpPr/>
          <p:nvPr/>
        </p:nvSpPr>
        <p:spPr>
          <a:xfrm>
            <a:off x="1569043" y="514897"/>
            <a:ext cx="2393353" cy="2328425"/>
          </a:xfrm>
          <a:prstGeom prst="ellipse">
            <a:avLst/>
          </a:prstGeom>
          <a:solidFill>
            <a:schemeClr val="accent5"/>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18" name="Freeform: Shape 19"/>
          <p:cNvSpPr/>
          <p:nvPr/>
        </p:nvSpPr>
        <p:spPr>
          <a:xfrm flipH="1">
            <a:off x="0" y="2949739"/>
            <a:ext cx="1186452" cy="17716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27" y="0"/>
                </a:moveTo>
                <a:lnTo>
                  <a:pt x="21600" y="0"/>
                </a:lnTo>
                <a:lnTo>
                  <a:pt x="21600" y="1510"/>
                </a:lnTo>
                <a:lnTo>
                  <a:pt x="2254" y="1510"/>
                </a:lnTo>
                <a:lnTo>
                  <a:pt x="2254" y="20090"/>
                </a:lnTo>
                <a:lnTo>
                  <a:pt x="21600" y="20090"/>
                </a:lnTo>
                <a:lnTo>
                  <a:pt x="21600" y="21600"/>
                </a:lnTo>
                <a:lnTo>
                  <a:pt x="1127" y="21600"/>
                </a:lnTo>
                <a:cubicBezTo>
                  <a:pt x="505" y="21600"/>
                  <a:pt x="0" y="21262"/>
                  <a:pt x="0" y="20845"/>
                </a:cubicBezTo>
                <a:lnTo>
                  <a:pt x="0" y="755"/>
                </a:lnTo>
                <a:cubicBezTo>
                  <a:pt x="0" y="338"/>
                  <a:pt x="505" y="0"/>
                  <a:pt x="1127" y="0"/>
                </a:cubicBezTo>
                <a:close/>
              </a:path>
            </a:pathLst>
          </a:custGeom>
          <a:solidFill>
            <a:schemeClr val="accent6"/>
          </a:solidFill>
          <a:ln w="12700">
            <a:miter lim="400000"/>
          </a:ln>
        </p:spPr>
        <p:txBody>
          <a:bodyPr lIns="45719" rIns="45719" anchor="ctr"/>
          <a:lstStyle/>
          <a:p>
            <a:pPr>
              <a:defRPr>
                <a:latin typeface="+mn-lt"/>
                <a:ea typeface="+mn-ea"/>
                <a:cs typeface="+mn-cs"/>
                <a:sym typeface="Calibri"/>
              </a:defRPr>
            </a:pPr>
          </a:p>
        </p:txBody>
      </p:sp>
      <p:sp>
        <p:nvSpPr>
          <p:cNvPr id="19" name="Arc 21"/>
          <p:cNvSpPr/>
          <p:nvPr/>
        </p:nvSpPr>
        <p:spPr>
          <a:xfrm rot="16200000">
            <a:off x="1539682" y="4203427"/>
            <a:ext cx="2041718" cy="20417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11929" y="0"/>
                  <a:pt x="21600" y="9671"/>
                  <a:pt x="21600" y="21600"/>
                </a:cubicBezTo>
              </a:path>
            </a:pathLst>
          </a:custGeom>
          <a:ln w="127000" cap="rnd">
            <a:solidFill>
              <a:schemeClr val="accent4"/>
            </a:solidFill>
            <a:prstDash val="dash"/>
            <a:miter/>
          </a:ln>
        </p:spPr>
        <p:txBody>
          <a:bodyPr lIns="45719" rIns="45719" anchor="ctr"/>
          <a:lstStyle/>
          <a:p>
            <a:pPr algn="ctr">
              <a:defRPr>
                <a:latin typeface="+mn-lt"/>
                <a:ea typeface="+mn-ea"/>
                <a:cs typeface="+mn-cs"/>
                <a:sym typeface="Calibri"/>
              </a:defRPr>
            </a:pPr>
          </a:p>
        </p:txBody>
      </p:sp>
      <p:sp>
        <p:nvSpPr>
          <p:cNvPr id="20" name="Title Text"/>
          <p:cNvSpPr txBox="1"/>
          <p:nvPr>
            <p:ph type="title"/>
          </p:nvPr>
        </p:nvSpPr>
        <p:spPr>
          <a:xfrm>
            <a:off x="5093208" y="2743200"/>
            <a:ext cx="6592825" cy="2386584"/>
          </a:xfrm>
          <a:prstGeom prst="rect">
            <a:avLst/>
          </a:prstGeom>
        </p:spPr>
        <p:txBody>
          <a:bodyPr anchor="b"/>
          <a:lstStyle>
            <a:lvl1pPr algn="r">
              <a:defRPr sz="6000">
                <a:solidFill>
                  <a:srgbClr val="FFFFFF"/>
                </a:solidFill>
              </a:defRPr>
            </a:lvl1pPr>
          </a:lstStyle>
          <a:p>
            <a:pPr/>
            <a:r>
              <a:t>Title Text</a:t>
            </a:r>
          </a:p>
        </p:txBody>
      </p:sp>
      <p:sp>
        <p:nvSpPr>
          <p:cNvPr id="21" name="Body Level One…"/>
          <p:cNvSpPr txBox="1"/>
          <p:nvPr>
            <p:ph type="body" sz="quarter" idx="1"/>
          </p:nvPr>
        </p:nvSpPr>
        <p:spPr>
          <a:xfrm>
            <a:off x="5093208" y="5221223"/>
            <a:ext cx="6592825" cy="996697"/>
          </a:xfrm>
          <a:prstGeom prst="rect">
            <a:avLst/>
          </a:prstGeom>
        </p:spPr>
        <p:txBody>
          <a:bodyPr/>
          <a:lstStyle>
            <a:lvl1pPr marL="0" indent="0" algn="r">
              <a:buSzTx/>
              <a:buFontTx/>
              <a:buNone/>
              <a:defRPr sz="2400">
                <a:solidFill>
                  <a:srgbClr val="FFFFFF"/>
                </a:solidFill>
              </a:defRPr>
            </a:lvl1pPr>
            <a:lvl2pPr marL="0" indent="457200" algn="r">
              <a:buSzTx/>
              <a:buFontTx/>
              <a:buNone/>
              <a:defRPr sz="2400">
                <a:solidFill>
                  <a:srgbClr val="FFFFFF"/>
                </a:solidFill>
              </a:defRPr>
            </a:lvl2pPr>
            <a:lvl3pPr marL="0" indent="914400" algn="r">
              <a:buSzTx/>
              <a:buFontTx/>
              <a:buNone/>
              <a:defRPr sz="2400">
                <a:solidFill>
                  <a:srgbClr val="FFFFFF"/>
                </a:solidFill>
              </a:defRPr>
            </a:lvl3pPr>
            <a:lvl4pPr marL="0" indent="1371600" algn="r">
              <a:buSzTx/>
              <a:buFontTx/>
              <a:buNone/>
              <a:defRPr sz="2400">
                <a:solidFill>
                  <a:srgbClr val="FFFFFF"/>
                </a:solidFill>
              </a:defRPr>
            </a:lvl4pPr>
            <a:lvl5pPr marL="0" indent="1828800" algn="r">
              <a:buSzTx/>
              <a:buFontTx/>
              <a:buNone/>
              <a:defRPr sz="24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22" name="Slide Number"/>
          <p:cNvSpPr txBox="1"/>
          <p:nvPr>
            <p:ph type="sldNum" sz="quarter" idx="2"/>
          </p:nvPr>
        </p:nvSpPr>
        <p:spPr>
          <a:xfrm>
            <a:off x="5892800" y="6172200"/>
            <a:ext cx="2844800" cy="368301"/>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mparison 3 column">
    <p:spTree>
      <p:nvGrpSpPr>
        <p:cNvPr id="1" name=""/>
        <p:cNvGrpSpPr/>
        <p:nvPr/>
      </p:nvGrpSpPr>
      <p:grpSpPr>
        <a:xfrm>
          <a:off x="0" y="0"/>
          <a:ext cx="0" cy="0"/>
          <a:chOff x="0" y="0"/>
          <a:chExt cx="0" cy="0"/>
        </a:xfrm>
      </p:grpSpPr>
      <p:sp>
        <p:nvSpPr>
          <p:cNvPr id="115" name="Title Text"/>
          <p:cNvSpPr txBox="1"/>
          <p:nvPr>
            <p:ph type="title"/>
          </p:nvPr>
        </p:nvSpPr>
        <p:spPr>
          <a:xfrm>
            <a:off x="839787" y="365125"/>
            <a:ext cx="10515601" cy="1325563"/>
          </a:xfrm>
          <a:prstGeom prst="rect">
            <a:avLst/>
          </a:prstGeom>
        </p:spPr>
        <p:txBody>
          <a:bodyPr/>
          <a:lstStyle/>
          <a:p>
            <a:pPr/>
            <a:r>
              <a:t>Title Text</a:t>
            </a:r>
          </a:p>
        </p:txBody>
      </p:sp>
      <p:sp>
        <p:nvSpPr>
          <p:cNvPr id="116" name="Body Level One…"/>
          <p:cNvSpPr txBox="1"/>
          <p:nvPr>
            <p:ph type="body" sz="quarter" idx="1"/>
          </p:nvPr>
        </p:nvSpPr>
        <p:spPr>
          <a:xfrm>
            <a:off x="839787" y="1681163"/>
            <a:ext cx="3291842" cy="823913"/>
          </a:xfrm>
          <a:prstGeom prst="rect">
            <a:avLst/>
          </a:prstGeom>
        </p:spPr>
        <p:txBody>
          <a:bodyPr anchor="b"/>
          <a:lstStyle>
            <a:lvl1pPr marL="0" indent="0">
              <a:buSzTx/>
              <a:buFontTx/>
              <a:buNone/>
              <a:defRPr b="1" sz="2400"/>
            </a:lvl1pPr>
            <a:lvl2pPr marL="0" indent="457200">
              <a:buSzTx/>
              <a:buFontTx/>
              <a:buNone/>
              <a:defRPr b="1" sz="2400"/>
            </a:lvl2pPr>
            <a:lvl3pPr marL="0" indent="914400">
              <a:buSzTx/>
              <a:buFontTx/>
              <a:buNone/>
              <a:defRPr b="1" sz="2400"/>
            </a:lvl3pPr>
            <a:lvl4pPr marL="0" indent="1371600">
              <a:buSzTx/>
              <a:buFontTx/>
              <a:buNone/>
              <a:defRPr b="1" sz="2400"/>
            </a:lvl4pPr>
            <a:lvl5pPr marL="0" indent="1828800">
              <a:buSzTx/>
              <a:buFontTx/>
              <a:buNone/>
              <a:defRPr b="1" sz="2400"/>
            </a:lvl5pPr>
          </a:lstStyle>
          <a:p>
            <a:pPr/>
            <a:r>
              <a:t>Body Level One</a:t>
            </a:r>
          </a:p>
          <a:p>
            <a:pPr lvl="1"/>
            <a:r>
              <a:t>Body Level Two</a:t>
            </a:r>
          </a:p>
          <a:p>
            <a:pPr lvl="2"/>
            <a:r>
              <a:t>Body Level Three</a:t>
            </a:r>
          </a:p>
          <a:p>
            <a:pPr lvl="3"/>
            <a:r>
              <a:t>Body Level Four</a:t>
            </a:r>
          </a:p>
          <a:p>
            <a:pPr lvl="4"/>
            <a:r>
              <a:t>Body Level Five</a:t>
            </a:r>
          </a:p>
        </p:txBody>
      </p:sp>
      <p:sp>
        <p:nvSpPr>
          <p:cNvPr id="117" name="Text Placeholder 4"/>
          <p:cNvSpPr/>
          <p:nvPr>
            <p:ph type="body" sz="quarter" idx="21"/>
          </p:nvPr>
        </p:nvSpPr>
        <p:spPr>
          <a:xfrm>
            <a:off x="4453128" y="1681163"/>
            <a:ext cx="3291841" cy="823913"/>
          </a:xfrm>
          <a:prstGeom prst="rect">
            <a:avLst/>
          </a:prstGeom>
        </p:spPr>
        <p:txBody>
          <a:bodyPr anchor="b"/>
          <a:lstStyle/>
          <a:p>
            <a:pPr marL="0" indent="0">
              <a:buSzTx/>
              <a:buFontTx/>
              <a:buNone/>
              <a:defRPr b="1" sz="2400"/>
            </a:pPr>
          </a:p>
        </p:txBody>
      </p:sp>
      <p:sp>
        <p:nvSpPr>
          <p:cNvPr id="118" name="Slide Number"/>
          <p:cNvSpPr txBox="1"/>
          <p:nvPr>
            <p:ph type="sldNum" sz="quarter" idx="2"/>
          </p:nvPr>
        </p:nvSpPr>
        <p:spPr>
          <a:prstGeom prst="rect">
            <a:avLst/>
          </a:prstGeom>
        </p:spPr>
        <p:txBody>
          <a:bodyPr/>
          <a:lstStyle/>
          <a:p>
            <a:pPr/>
            <a:fld id="{86CB4B4D-7CA3-9044-876B-883B54F8677D}" type="slidenum"/>
          </a:p>
        </p:txBody>
      </p:sp>
      <p:sp>
        <p:nvSpPr>
          <p:cNvPr id="119" name="Text Placeholder 4"/>
          <p:cNvSpPr/>
          <p:nvPr>
            <p:ph type="body" sz="quarter" idx="22"/>
          </p:nvPr>
        </p:nvSpPr>
        <p:spPr>
          <a:xfrm>
            <a:off x="8065007" y="1681163"/>
            <a:ext cx="3291841" cy="823913"/>
          </a:xfrm>
          <a:prstGeom prst="rect">
            <a:avLst/>
          </a:prstGeom>
        </p:spPr>
        <p:txBody>
          <a:bodyPr anchor="b"/>
          <a:lstStyle/>
          <a:p>
            <a:pPr marL="0" indent="0">
              <a:buSzTx/>
              <a:buFontTx/>
              <a:buNone/>
              <a:defRPr b="1" sz="2400"/>
            </a:pPr>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nd Content with 2 medium pictures">
    <p:spTree>
      <p:nvGrpSpPr>
        <p:cNvPr id="1" name=""/>
        <p:cNvGrpSpPr/>
        <p:nvPr/>
      </p:nvGrpSpPr>
      <p:grpSpPr>
        <a:xfrm>
          <a:off x="0" y="0"/>
          <a:ext cx="0" cy="0"/>
          <a:chOff x="0" y="0"/>
          <a:chExt cx="0" cy="0"/>
        </a:xfrm>
      </p:grpSpPr>
      <p:sp>
        <p:nvSpPr>
          <p:cNvPr id="126" name="Picture Placeholder 19"/>
          <p:cNvSpPr/>
          <p:nvPr>
            <p:ph type="pic" sz="half" idx="21"/>
          </p:nvPr>
        </p:nvSpPr>
        <p:spPr>
          <a:xfrm>
            <a:off x="7901258" y="2727728"/>
            <a:ext cx="4290741" cy="4130273"/>
          </a:xfrm>
          <a:prstGeom prst="rect">
            <a:avLst/>
          </a:prstGeom>
        </p:spPr>
        <p:txBody>
          <a:bodyPr lIns="91439" rIns="91439">
            <a:noAutofit/>
          </a:bodyPr>
          <a:lstStyle/>
          <a:p>
            <a:pPr/>
          </a:p>
        </p:txBody>
      </p:sp>
      <p:sp>
        <p:nvSpPr>
          <p:cNvPr id="127" name="Picture Placeholder 20"/>
          <p:cNvSpPr/>
          <p:nvPr>
            <p:ph type="pic" sz="quarter" idx="22"/>
          </p:nvPr>
        </p:nvSpPr>
        <p:spPr>
          <a:xfrm>
            <a:off x="6261608" y="-1"/>
            <a:ext cx="3519312" cy="3007911"/>
          </a:xfrm>
          <a:prstGeom prst="rect">
            <a:avLst/>
          </a:prstGeom>
        </p:spPr>
        <p:txBody>
          <a:bodyPr lIns="91439" rIns="91439">
            <a:noAutofit/>
          </a:bodyPr>
          <a:lstStyle/>
          <a:p>
            <a:pPr/>
          </a:p>
        </p:txBody>
      </p:sp>
      <p:sp>
        <p:nvSpPr>
          <p:cNvPr id="128" name="Oval 9"/>
          <p:cNvSpPr/>
          <p:nvPr/>
        </p:nvSpPr>
        <p:spPr>
          <a:xfrm>
            <a:off x="10420569" y="1364732"/>
            <a:ext cx="947489" cy="921787"/>
          </a:xfrm>
          <a:prstGeom prst="ellipse">
            <a:avLst/>
          </a:prstGeom>
          <a:solidFill>
            <a:schemeClr val="accent2"/>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129" name="Arc 11"/>
          <p:cNvSpPr/>
          <p:nvPr/>
        </p:nvSpPr>
        <p:spPr>
          <a:xfrm flipV="1" rot="4759070">
            <a:off x="5896042" y="1918749"/>
            <a:ext cx="1820521" cy="115724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9254" y="0"/>
                  <a:pt x="17673" y="8419"/>
                  <a:pt x="21600" y="21600"/>
                </a:cubicBezTo>
              </a:path>
            </a:pathLst>
          </a:custGeom>
          <a:ln w="127000" cap="rnd">
            <a:solidFill>
              <a:schemeClr val="accent4"/>
            </a:solidFill>
            <a:prstDash val="dash"/>
            <a:miter/>
          </a:ln>
        </p:spPr>
        <p:txBody>
          <a:bodyPr lIns="45719" rIns="45719" anchor="ctr"/>
          <a:lstStyle/>
          <a:p>
            <a:pPr algn="ctr">
              <a:defRPr>
                <a:latin typeface="+mn-lt"/>
                <a:ea typeface="+mn-ea"/>
                <a:cs typeface="+mn-cs"/>
                <a:sym typeface="Calibri"/>
              </a:defRPr>
            </a:pPr>
          </a:p>
        </p:txBody>
      </p:sp>
      <p:sp>
        <p:nvSpPr>
          <p:cNvPr id="130" name="Title Text"/>
          <p:cNvSpPr txBox="1"/>
          <p:nvPr>
            <p:ph type="title"/>
          </p:nvPr>
        </p:nvSpPr>
        <p:spPr>
          <a:xfrm>
            <a:off x="841247" y="365759"/>
            <a:ext cx="5120642" cy="1325882"/>
          </a:xfrm>
          <a:prstGeom prst="rect">
            <a:avLst/>
          </a:prstGeom>
        </p:spPr>
        <p:txBody>
          <a:bodyPr/>
          <a:lstStyle/>
          <a:p>
            <a:pPr/>
            <a:r>
              <a:t>Title Text</a:t>
            </a:r>
          </a:p>
        </p:txBody>
      </p:sp>
      <p:sp>
        <p:nvSpPr>
          <p:cNvPr id="131" name="Slide Number"/>
          <p:cNvSpPr txBox="1"/>
          <p:nvPr>
            <p:ph type="sldNum" sz="quarter" idx="2"/>
          </p:nvPr>
        </p:nvSpPr>
        <p:spPr>
          <a:prstGeom prst="rect">
            <a:avLst/>
          </a:prstGeom>
        </p:spPr>
        <p:txBody>
          <a:bodyPr/>
          <a:lstStyle/>
          <a:p>
            <a:pPr/>
            <a:fld id="{86CB4B4D-7CA3-9044-876B-883B54F8677D}" type="slidenum"/>
          </a:p>
        </p:txBody>
      </p:sp>
      <p:sp>
        <p:nvSpPr>
          <p:cNvPr id="132" name="Body Level One…"/>
          <p:cNvSpPr txBox="1"/>
          <p:nvPr>
            <p:ph type="body" sz="half" idx="1"/>
          </p:nvPr>
        </p:nvSpPr>
        <p:spPr>
          <a:xfrm>
            <a:off x="841247" y="1828800"/>
            <a:ext cx="5093210" cy="4352545"/>
          </a:xfrm>
          <a:prstGeom prst="rect">
            <a:avLst/>
          </a:prstGeom>
        </p:spPr>
        <p:txBody>
          <a:bodyPr/>
          <a:lstStyle>
            <a:lvl1pPr marL="0" indent="0">
              <a:buSzTx/>
              <a:buFontTx/>
              <a:buNone/>
              <a:defRPr sz="2400"/>
            </a:lvl1pPr>
            <a:lvl2pPr marL="228600" indent="-228600">
              <a:buFontTx/>
              <a:defRPr sz="2400"/>
            </a:lvl2pPr>
            <a:lvl3pPr marL="502919" indent="-274319">
              <a:buFontTx/>
              <a:defRPr sz="2400"/>
            </a:lvl3pPr>
            <a:lvl4pPr marL="762000" indent="-304800">
              <a:buFontTx/>
              <a:defRPr sz="2400"/>
            </a:lvl4pPr>
            <a:lvl5pPr marL="2133600" indent="-304800">
              <a:buFontTx/>
              <a:defRPr sz="2400"/>
            </a:lvl5pPr>
          </a:lstStyle>
          <a:p>
            <a:pPr/>
            <a:r>
              <a:t>Body Level One</a:t>
            </a:r>
          </a:p>
          <a:p>
            <a:pPr lvl="1"/>
            <a:r>
              <a:t>Body Level Two</a:t>
            </a:r>
          </a:p>
          <a:p>
            <a:pPr lvl="2"/>
            <a:r>
              <a:t>Body Level Three</a:t>
            </a:r>
          </a:p>
          <a:p>
            <a:pPr lvl="3"/>
            <a:r>
              <a:t>Body Level Four</a:t>
            </a:r>
          </a:p>
          <a:p>
            <a:pPr lvl="4"/>
            <a:r>
              <a:t>Body Level Five</a:t>
            </a:r>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losing">
    <p:spTree>
      <p:nvGrpSpPr>
        <p:cNvPr id="1" name=""/>
        <p:cNvGrpSpPr/>
        <p:nvPr/>
      </p:nvGrpSpPr>
      <p:grpSpPr>
        <a:xfrm>
          <a:off x="0" y="0"/>
          <a:ext cx="0" cy="0"/>
          <a:chOff x="0" y="0"/>
          <a:chExt cx="0" cy="0"/>
        </a:xfrm>
      </p:grpSpPr>
      <p:sp>
        <p:nvSpPr>
          <p:cNvPr id="139" name="Oval 9"/>
          <p:cNvSpPr/>
          <p:nvPr/>
        </p:nvSpPr>
        <p:spPr>
          <a:xfrm>
            <a:off x="707392" y="847599"/>
            <a:ext cx="4619940" cy="4619940"/>
          </a:xfrm>
          <a:prstGeom prst="ellipse">
            <a:avLst/>
          </a:prstGeom>
          <a:solidFill>
            <a:schemeClr val="accent2"/>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140" name="Freeform: Shape 11"/>
          <p:cNvSpPr/>
          <p:nvPr/>
        </p:nvSpPr>
        <p:spPr>
          <a:xfrm flipH="1">
            <a:off x="530528" y="-1"/>
            <a:ext cx="1155143" cy="5910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 y="0"/>
                </a:moveTo>
                <a:lnTo>
                  <a:pt x="21575" y="0"/>
                </a:lnTo>
                <a:lnTo>
                  <a:pt x="21600" y="491"/>
                </a:lnTo>
                <a:cubicBezTo>
                  <a:pt x="21600" y="12149"/>
                  <a:pt x="16765" y="21600"/>
                  <a:pt x="10800" y="21600"/>
                </a:cubicBezTo>
                <a:cubicBezTo>
                  <a:pt x="4835" y="21600"/>
                  <a:pt x="0" y="12149"/>
                  <a:pt x="0" y="491"/>
                </a:cubicBezTo>
                <a:close/>
              </a:path>
            </a:pathLst>
          </a:custGeom>
          <a:solidFill>
            <a:schemeClr val="accent5"/>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141" name="Freeform: Shape 13"/>
          <p:cNvSpPr/>
          <p:nvPr/>
        </p:nvSpPr>
        <p:spPr>
          <a:xfrm flipH="1">
            <a:off x="3961510" y="-1"/>
            <a:ext cx="1737402" cy="95953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539" y="0"/>
                </a:lnTo>
                <a:lnTo>
                  <a:pt x="1539" y="17790"/>
                </a:lnTo>
                <a:lnTo>
                  <a:pt x="18525" y="0"/>
                </a:lnTo>
                <a:lnTo>
                  <a:pt x="21600" y="0"/>
                </a:lnTo>
                <a:lnTo>
                  <a:pt x="1155" y="21413"/>
                </a:lnTo>
                <a:cubicBezTo>
                  <a:pt x="1038" y="21536"/>
                  <a:pt x="905" y="21600"/>
                  <a:pt x="770" y="21600"/>
                </a:cubicBezTo>
                <a:cubicBezTo>
                  <a:pt x="345" y="21600"/>
                  <a:pt x="0" y="20976"/>
                  <a:pt x="0" y="20206"/>
                </a:cubicBezTo>
                <a:close/>
              </a:path>
            </a:pathLst>
          </a:custGeom>
          <a:solidFill>
            <a:schemeClr val="accent6"/>
          </a:solidFill>
          <a:ln w="12700">
            <a:miter lim="400000"/>
          </a:ln>
        </p:spPr>
        <p:txBody>
          <a:bodyPr lIns="45719" rIns="45719" anchor="ctr"/>
          <a:lstStyle/>
          <a:p>
            <a:pPr>
              <a:defRPr>
                <a:latin typeface="+mn-lt"/>
                <a:ea typeface="+mn-ea"/>
                <a:cs typeface="+mn-cs"/>
                <a:sym typeface="Calibri"/>
              </a:defRPr>
            </a:pPr>
          </a:p>
        </p:txBody>
      </p:sp>
      <p:sp>
        <p:nvSpPr>
          <p:cNvPr id="142" name="Freeform: Shape 15"/>
          <p:cNvSpPr/>
          <p:nvPr/>
        </p:nvSpPr>
        <p:spPr>
          <a:xfrm flipH="1">
            <a:off x="-1" y="2936831"/>
            <a:ext cx="159743" cy="55299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21600" y="21600"/>
                </a:lnTo>
                <a:lnTo>
                  <a:pt x="19181" y="21221"/>
                </a:lnTo>
                <a:cubicBezTo>
                  <a:pt x="7608" y="18962"/>
                  <a:pt x="0" y="15138"/>
                  <a:pt x="0" y="10800"/>
                </a:cubicBezTo>
                <a:cubicBezTo>
                  <a:pt x="0" y="6462"/>
                  <a:pt x="7608" y="2638"/>
                  <a:pt x="19181" y="379"/>
                </a:cubicBezTo>
                <a:close/>
              </a:path>
            </a:pathLst>
          </a:custGeom>
          <a:solidFill>
            <a:schemeClr val="accent4"/>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143" name="Freeform: Shape 17"/>
          <p:cNvSpPr/>
          <p:nvPr/>
        </p:nvSpPr>
        <p:spPr>
          <a:xfrm flipH="1">
            <a:off x="0" y="5835648"/>
            <a:ext cx="1548181" cy="10223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64" y="0"/>
                </a:moveTo>
                <a:lnTo>
                  <a:pt x="21600" y="0"/>
                </a:lnTo>
                <a:lnTo>
                  <a:pt x="21600" y="2616"/>
                </a:lnTo>
                <a:lnTo>
                  <a:pt x="1728" y="2616"/>
                </a:lnTo>
                <a:lnTo>
                  <a:pt x="1728" y="21600"/>
                </a:lnTo>
                <a:lnTo>
                  <a:pt x="0" y="21600"/>
                </a:lnTo>
                <a:lnTo>
                  <a:pt x="0" y="1308"/>
                </a:lnTo>
                <a:cubicBezTo>
                  <a:pt x="0" y="586"/>
                  <a:pt x="387" y="0"/>
                  <a:pt x="864" y="0"/>
                </a:cubicBezTo>
                <a:close/>
              </a:path>
            </a:pathLst>
          </a:custGeom>
          <a:solidFill>
            <a:schemeClr val="accent6"/>
          </a:solidFill>
          <a:ln w="12700">
            <a:miter lim="400000"/>
          </a:ln>
        </p:spPr>
        <p:txBody>
          <a:bodyPr lIns="45719" rIns="45719" anchor="ctr"/>
          <a:lstStyle/>
          <a:p>
            <a:pPr>
              <a:defRPr>
                <a:latin typeface="+mn-lt"/>
                <a:ea typeface="+mn-ea"/>
                <a:cs typeface="+mn-cs"/>
                <a:sym typeface="Calibri"/>
              </a:defRPr>
            </a:pPr>
          </a:p>
        </p:txBody>
      </p:sp>
      <p:sp>
        <p:nvSpPr>
          <p:cNvPr id="144" name="Freeform: Shape 19"/>
          <p:cNvSpPr/>
          <p:nvPr/>
        </p:nvSpPr>
        <p:spPr>
          <a:xfrm flipH="1">
            <a:off x="3405056" y="5717904"/>
            <a:ext cx="1771610" cy="1140096"/>
          </a:xfrm>
          <a:custGeom>
            <a:avLst/>
            <a:gdLst/>
            <a:ahLst/>
            <a:cxnLst>
              <a:cxn ang="0">
                <a:pos x="wd2" y="hd2"/>
              </a:cxn>
              <a:cxn ang="5400000">
                <a:pos x="wd2" y="hd2"/>
              </a:cxn>
              <a:cxn ang="10800000">
                <a:pos x="wd2" y="hd2"/>
              </a:cxn>
              <a:cxn ang="16200000">
                <a:pos x="wd2" y="hd2"/>
              </a:cxn>
            </a:cxnLst>
            <a:rect l="0" t="0" r="r" b="b"/>
            <a:pathLst>
              <a:path w="21544" h="21593" fill="norm" stroke="1" extrusionOk="0">
                <a:moveTo>
                  <a:pt x="18992" y="14452"/>
                </a:moveTo>
                <a:cubicBezTo>
                  <a:pt x="19281" y="14400"/>
                  <a:pt x="19575" y="14607"/>
                  <a:pt x="19737" y="15016"/>
                </a:cubicBezTo>
                <a:cubicBezTo>
                  <a:pt x="20142" y="16100"/>
                  <a:pt x="20502" y="17222"/>
                  <a:pt x="20816" y="18374"/>
                </a:cubicBezTo>
                <a:lnTo>
                  <a:pt x="21544" y="21593"/>
                </a:lnTo>
                <a:lnTo>
                  <a:pt x="19910" y="21593"/>
                </a:lnTo>
                <a:lnTo>
                  <a:pt x="19394" y="19313"/>
                </a:lnTo>
                <a:cubicBezTo>
                  <a:pt x="19105" y="18253"/>
                  <a:pt x="18774" y="17221"/>
                  <a:pt x="18402" y="16224"/>
                </a:cubicBezTo>
                <a:cubicBezTo>
                  <a:pt x="18197" y="15641"/>
                  <a:pt x="18335" y="14910"/>
                  <a:pt x="18709" y="14591"/>
                </a:cubicBezTo>
                <a:cubicBezTo>
                  <a:pt x="18799" y="14515"/>
                  <a:pt x="18895" y="14469"/>
                  <a:pt x="18992" y="14452"/>
                </a:cubicBezTo>
                <a:close/>
                <a:moveTo>
                  <a:pt x="11351" y="3055"/>
                </a:moveTo>
                <a:cubicBezTo>
                  <a:pt x="11452" y="3065"/>
                  <a:pt x="11552" y="3107"/>
                  <a:pt x="11647" y="3181"/>
                </a:cubicBezTo>
                <a:cubicBezTo>
                  <a:pt x="13087" y="4305"/>
                  <a:pt x="14432" y="5702"/>
                  <a:pt x="15651" y="7341"/>
                </a:cubicBezTo>
                <a:cubicBezTo>
                  <a:pt x="15974" y="7774"/>
                  <a:pt x="16010" y="8532"/>
                  <a:pt x="15733" y="9036"/>
                </a:cubicBezTo>
                <a:cubicBezTo>
                  <a:pt x="15586" y="9302"/>
                  <a:pt x="15371" y="9455"/>
                  <a:pt x="15146" y="9454"/>
                </a:cubicBezTo>
                <a:lnTo>
                  <a:pt x="15142" y="9454"/>
                </a:lnTo>
                <a:cubicBezTo>
                  <a:pt x="14957" y="9457"/>
                  <a:pt x="14778" y="9355"/>
                  <a:pt x="14637" y="9169"/>
                </a:cubicBezTo>
                <a:cubicBezTo>
                  <a:pt x="13515" y="7657"/>
                  <a:pt x="12278" y="6368"/>
                  <a:pt x="10952" y="5332"/>
                </a:cubicBezTo>
                <a:cubicBezTo>
                  <a:pt x="10571" y="5033"/>
                  <a:pt x="10418" y="4309"/>
                  <a:pt x="10610" y="3715"/>
                </a:cubicBezTo>
                <a:cubicBezTo>
                  <a:pt x="10753" y="3270"/>
                  <a:pt x="11051" y="3024"/>
                  <a:pt x="11351" y="3055"/>
                </a:cubicBezTo>
                <a:close/>
                <a:moveTo>
                  <a:pt x="3116" y="1"/>
                </a:moveTo>
                <a:cubicBezTo>
                  <a:pt x="3920" y="8"/>
                  <a:pt x="4723" y="93"/>
                  <a:pt x="5521" y="255"/>
                </a:cubicBezTo>
                <a:cubicBezTo>
                  <a:pt x="5944" y="336"/>
                  <a:pt x="6245" y="936"/>
                  <a:pt x="6193" y="1594"/>
                </a:cubicBezTo>
                <a:cubicBezTo>
                  <a:pt x="6145" y="2200"/>
                  <a:pt x="5813" y="2653"/>
                  <a:pt x="5421" y="2649"/>
                </a:cubicBezTo>
                <a:cubicBezTo>
                  <a:pt x="5387" y="2650"/>
                  <a:pt x="5353" y="2647"/>
                  <a:pt x="5320" y="2640"/>
                </a:cubicBezTo>
                <a:cubicBezTo>
                  <a:pt x="3850" y="2341"/>
                  <a:pt x="2362" y="2327"/>
                  <a:pt x="890" y="2599"/>
                </a:cubicBezTo>
                <a:cubicBezTo>
                  <a:pt x="468" y="2700"/>
                  <a:pt x="74" y="2249"/>
                  <a:pt x="9" y="1592"/>
                </a:cubicBezTo>
                <a:cubicBezTo>
                  <a:pt x="-56" y="936"/>
                  <a:pt x="233" y="321"/>
                  <a:pt x="655" y="220"/>
                </a:cubicBezTo>
                <a:cubicBezTo>
                  <a:pt x="673" y="216"/>
                  <a:pt x="691" y="212"/>
                  <a:pt x="709" y="210"/>
                </a:cubicBezTo>
                <a:cubicBezTo>
                  <a:pt x="1509" y="63"/>
                  <a:pt x="2313" y="-7"/>
                  <a:pt x="3116" y="1"/>
                </a:cubicBezTo>
                <a:close/>
              </a:path>
            </a:pathLst>
          </a:custGeom>
          <a:solidFill>
            <a:schemeClr val="accent4"/>
          </a:solidFill>
          <a:ln w="12700">
            <a:miter lim="400000"/>
          </a:ln>
        </p:spPr>
        <p:txBody>
          <a:bodyPr lIns="45719" rIns="45719" anchor="ctr"/>
          <a:lstStyle/>
          <a:p>
            <a:pPr>
              <a:defRPr>
                <a:latin typeface="+mn-lt"/>
                <a:ea typeface="+mn-ea"/>
                <a:cs typeface="+mn-cs"/>
                <a:sym typeface="Calibri"/>
              </a:defRPr>
            </a:pPr>
          </a:p>
        </p:txBody>
      </p:sp>
      <p:sp>
        <p:nvSpPr>
          <p:cNvPr id="145" name="Freeform: Shape 21"/>
          <p:cNvSpPr/>
          <p:nvPr/>
        </p:nvSpPr>
        <p:spPr>
          <a:xfrm flipH="1">
            <a:off x="4132972" y="6258755"/>
            <a:ext cx="1565941" cy="59924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15420" y="0"/>
                  <a:pt x="19384" y="7141"/>
                  <a:pt x="21077" y="17319"/>
                </a:cubicBezTo>
                <a:lnTo>
                  <a:pt x="21600" y="21600"/>
                </a:lnTo>
                <a:lnTo>
                  <a:pt x="0" y="21600"/>
                </a:lnTo>
                <a:lnTo>
                  <a:pt x="523" y="17319"/>
                </a:lnTo>
                <a:cubicBezTo>
                  <a:pt x="2216" y="7141"/>
                  <a:pt x="6180" y="0"/>
                  <a:pt x="10800" y="0"/>
                </a:cubicBezTo>
                <a:close/>
              </a:path>
            </a:pathLst>
          </a:custGeom>
          <a:solidFill>
            <a:schemeClr val="accent2"/>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146" name="Title Text"/>
          <p:cNvSpPr txBox="1"/>
          <p:nvPr>
            <p:ph type="title"/>
          </p:nvPr>
        </p:nvSpPr>
        <p:spPr>
          <a:xfrm>
            <a:off x="1389888" y="1234439"/>
            <a:ext cx="3236977" cy="4069081"/>
          </a:xfrm>
          <a:prstGeom prst="rect">
            <a:avLst/>
          </a:prstGeom>
        </p:spPr>
        <p:txBody>
          <a:bodyPr/>
          <a:lstStyle>
            <a:lvl1pPr algn="ctr">
              <a:defRPr>
                <a:solidFill>
                  <a:srgbClr val="FFFFFF"/>
                </a:solidFill>
              </a:defRPr>
            </a:lvl1pPr>
          </a:lstStyle>
          <a:p>
            <a:pPr/>
            <a:r>
              <a:t>Title Text</a:t>
            </a:r>
          </a:p>
        </p:txBody>
      </p:sp>
      <p:sp>
        <p:nvSpPr>
          <p:cNvPr id="147" name="Slide Number"/>
          <p:cNvSpPr txBox="1"/>
          <p:nvPr>
            <p:ph type="sldNum" sz="quarter" idx="2"/>
          </p:nvPr>
        </p:nvSpPr>
        <p:spPr>
          <a:xfrm>
            <a:off x="11083193" y="6404292"/>
            <a:ext cx="273656" cy="269241"/>
          </a:xfrm>
          <a:prstGeom prst="rect">
            <a:avLst/>
          </a:prstGeom>
        </p:spPr>
        <p:txBody>
          <a:bodyPr/>
          <a:lstStyle/>
          <a:p>
            <a:pPr/>
            <a:fld id="{86CB4B4D-7CA3-9044-876B-883B54F8677D}" type="slidenum"/>
          </a:p>
        </p:txBody>
      </p:sp>
      <p:sp>
        <p:nvSpPr>
          <p:cNvPr id="148" name="Body Level One…"/>
          <p:cNvSpPr txBox="1"/>
          <p:nvPr>
            <p:ph type="body" sz="quarter" idx="1"/>
          </p:nvPr>
        </p:nvSpPr>
        <p:spPr>
          <a:xfrm>
            <a:off x="6665976" y="2551176"/>
            <a:ext cx="4709160" cy="1755649"/>
          </a:xfrm>
          <a:prstGeom prst="rect">
            <a:avLst/>
          </a:prstGeom>
        </p:spPr>
        <p:txBody>
          <a:bodyPr/>
          <a:lstStyle>
            <a:lvl1pPr marL="0" indent="0">
              <a:buSzTx/>
              <a:buFontTx/>
              <a:buNone/>
              <a:defRPr sz="2400"/>
            </a:lvl1pPr>
            <a:lvl2pPr marL="304800" indent="-304800">
              <a:buFontTx/>
              <a:defRPr sz="2400"/>
            </a:lvl2pPr>
            <a:lvl3pPr marL="533400" indent="-304800">
              <a:buFontTx/>
              <a:defRPr sz="2400"/>
            </a:lvl3pPr>
            <a:lvl4pPr marL="1676400" indent="-304800">
              <a:buFontTx/>
              <a:defRPr sz="2400"/>
            </a:lvl4pPr>
            <a:lvl5pPr marL="2133600" indent="-304800">
              <a:buFontTx/>
              <a:defRPr sz="2400"/>
            </a:lvl5pPr>
          </a:lstStyle>
          <a:p>
            <a:pPr/>
            <a:r>
              <a:t>Body Level One</a:t>
            </a:r>
          </a:p>
          <a:p>
            <a:pPr lvl="1"/>
            <a:r>
              <a:t>Body Level Two</a:t>
            </a:r>
          </a:p>
          <a:p>
            <a:pPr lvl="2"/>
            <a:r>
              <a:t>Body Level Three</a:t>
            </a:r>
          </a:p>
          <a:p>
            <a:pPr lvl="3"/>
            <a:r>
              <a:t>Body Level Four</a:t>
            </a:r>
          </a:p>
          <a:p>
            <a:pPr lvl="4"/>
            <a:r>
              <a:t>Body Level Five</a:t>
            </a:r>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
        <p:nvSpPr>
          <p:cNvPr id="163" name="Title Text"/>
          <p:cNvSpPr txBox="1"/>
          <p:nvPr>
            <p:ph type="title"/>
          </p:nvPr>
        </p:nvSpPr>
        <p:spPr>
          <a:xfrm>
            <a:off x="838200" y="365125"/>
            <a:ext cx="10515600" cy="1325563"/>
          </a:xfrm>
          <a:prstGeom prst="rect">
            <a:avLst/>
          </a:prstGeom>
        </p:spPr>
        <p:txBody>
          <a:bodyPr/>
          <a:lstStyle/>
          <a:p>
            <a:pPr/>
            <a:r>
              <a:t>Title Text</a:t>
            </a:r>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ntent with Caption">
    <p:spTree>
      <p:nvGrpSpPr>
        <p:cNvPr id="1" name=""/>
        <p:cNvGrpSpPr/>
        <p:nvPr/>
      </p:nvGrpSpPr>
      <p:grpSpPr>
        <a:xfrm>
          <a:off x="0" y="0"/>
          <a:ext cx="0" cy="0"/>
          <a:chOff x="0" y="0"/>
          <a:chExt cx="0" cy="0"/>
        </a:xfrm>
      </p:grpSpPr>
      <p:sp>
        <p:nvSpPr>
          <p:cNvPr id="170" name="Title Text"/>
          <p:cNvSpPr txBox="1"/>
          <p:nvPr>
            <p:ph type="title"/>
          </p:nvPr>
        </p:nvSpPr>
        <p:spPr>
          <a:xfrm>
            <a:off x="839787" y="457200"/>
            <a:ext cx="3932239" cy="1600200"/>
          </a:xfrm>
          <a:prstGeom prst="rect">
            <a:avLst/>
          </a:prstGeom>
        </p:spPr>
        <p:txBody>
          <a:bodyPr anchor="b"/>
          <a:lstStyle>
            <a:lvl1pPr>
              <a:defRPr sz="3200"/>
            </a:lvl1pPr>
          </a:lstStyle>
          <a:p>
            <a:pPr/>
            <a:r>
              <a:t>Title Text</a:t>
            </a:r>
          </a:p>
        </p:txBody>
      </p:sp>
      <p:sp>
        <p:nvSpPr>
          <p:cNvPr id="171" name="Body Level One…"/>
          <p:cNvSpPr txBox="1"/>
          <p:nvPr>
            <p:ph type="body" sz="half" idx="1"/>
          </p:nvPr>
        </p:nvSpPr>
        <p:spPr>
          <a:xfrm>
            <a:off x="5183187" y="987425"/>
            <a:ext cx="6172201"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pPr/>
            <a:r>
              <a:t>Body Level One</a:t>
            </a:r>
          </a:p>
          <a:p>
            <a:pPr lvl="1"/>
            <a:r>
              <a:t>Body Level Two</a:t>
            </a:r>
          </a:p>
          <a:p>
            <a:pPr lvl="2"/>
            <a:r>
              <a:t>Body Level Three</a:t>
            </a:r>
          </a:p>
          <a:p>
            <a:pPr lvl="3"/>
            <a:r>
              <a:t>Body Level Four</a:t>
            </a:r>
          </a:p>
          <a:p>
            <a:pPr lvl="4"/>
            <a:r>
              <a:t>Body Level Five</a:t>
            </a:r>
          </a:p>
        </p:txBody>
      </p:sp>
      <p:sp>
        <p:nvSpPr>
          <p:cNvPr id="172" name="Text Placeholder 3"/>
          <p:cNvSpPr/>
          <p:nvPr>
            <p:ph type="body" sz="quarter" idx="21"/>
          </p:nvPr>
        </p:nvSpPr>
        <p:spPr>
          <a:xfrm>
            <a:off x="839787" y="2057400"/>
            <a:ext cx="3932239" cy="3811588"/>
          </a:xfrm>
          <a:prstGeom prst="rect">
            <a:avLst/>
          </a:prstGeom>
        </p:spPr>
        <p:txBody>
          <a:bodyPr/>
          <a:lstStyle/>
          <a:p>
            <a:pPr marL="0" indent="0">
              <a:buSzTx/>
              <a:buFontTx/>
              <a:buNone/>
              <a:defRPr sz="1600"/>
            </a:pPr>
          </a:p>
        </p:txBody>
      </p:sp>
      <p:sp>
        <p:nvSpPr>
          <p:cNvPr id="17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icture with Caption">
    <p:spTree>
      <p:nvGrpSpPr>
        <p:cNvPr id="1" name=""/>
        <p:cNvGrpSpPr/>
        <p:nvPr/>
      </p:nvGrpSpPr>
      <p:grpSpPr>
        <a:xfrm>
          <a:off x="0" y="0"/>
          <a:ext cx="0" cy="0"/>
          <a:chOff x="0" y="0"/>
          <a:chExt cx="0" cy="0"/>
        </a:xfrm>
      </p:grpSpPr>
      <p:sp>
        <p:nvSpPr>
          <p:cNvPr id="180" name="Title Text"/>
          <p:cNvSpPr txBox="1"/>
          <p:nvPr>
            <p:ph type="title"/>
          </p:nvPr>
        </p:nvSpPr>
        <p:spPr>
          <a:xfrm>
            <a:off x="839787" y="457200"/>
            <a:ext cx="3932239" cy="1600200"/>
          </a:xfrm>
          <a:prstGeom prst="rect">
            <a:avLst/>
          </a:prstGeom>
        </p:spPr>
        <p:txBody>
          <a:bodyPr anchor="b"/>
          <a:lstStyle>
            <a:lvl1pPr>
              <a:defRPr sz="3200"/>
            </a:lvl1pPr>
          </a:lstStyle>
          <a:p>
            <a:pPr/>
            <a:r>
              <a:t>Title Text</a:t>
            </a:r>
          </a:p>
        </p:txBody>
      </p:sp>
      <p:sp>
        <p:nvSpPr>
          <p:cNvPr id="181" name="Picture Placeholder 2"/>
          <p:cNvSpPr/>
          <p:nvPr>
            <p:ph type="pic" sz="half" idx="21"/>
          </p:nvPr>
        </p:nvSpPr>
        <p:spPr>
          <a:xfrm>
            <a:off x="5183187" y="987425"/>
            <a:ext cx="6172201" cy="4873625"/>
          </a:xfrm>
          <a:prstGeom prst="rect">
            <a:avLst/>
          </a:prstGeom>
        </p:spPr>
        <p:txBody>
          <a:bodyPr lIns="91439" rIns="91439">
            <a:noAutofit/>
          </a:bodyPr>
          <a:lstStyle/>
          <a:p>
            <a:pPr/>
          </a:p>
        </p:txBody>
      </p:sp>
      <p:sp>
        <p:nvSpPr>
          <p:cNvPr id="182" name="Body Level One…"/>
          <p:cNvSpPr txBox="1"/>
          <p:nvPr>
            <p:ph type="body" sz="quarter" idx="1"/>
          </p:nvPr>
        </p:nvSpPr>
        <p:spPr>
          <a:xfrm>
            <a:off x="839787" y="2057400"/>
            <a:ext cx="3932239"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pPr/>
            <a:r>
              <a:t>Body Level One</a:t>
            </a:r>
          </a:p>
          <a:p>
            <a:pPr lvl="1"/>
            <a:r>
              <a:t>Body Level Two</a:t>
            </a:r>
          </a:p>
          <a:p>
            <a:pPr lvl="2"/>
            <a:r>
              <a:t>Body Level Three</a:t>
            </a:r>
          </a:p>
          <a:p>
            <a:pPr lvl="3"/>
            <a:r>
              <a:t>Body Level Four</a:t>
            </a:r>
          </a:p>
          <a:p>
            <a:pPr lvl="4"/>
            <a:r>
              <a:t>Body Level Five</a:t>
            </a:r>
          </a:p>
        </p:txBody>
      </p:sp>
      <p:sp>
        <p:nvSpPr>
          <p:cNvPr id="18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genda">
    <p:spTree>
      <p:nvGrpSpPr>
        <p:cNvPr id="1" name=""/>
        <p:cNvGrpSpPr/>
        <p:nvPr/>
      </p:nvGrpSpPr>
      <p:grpSpPr>
        <a:xfrm>
          <a:off x="0" y="0"/>
          <a:ext cx="0" cy="0"/>
          <a:chOff x="0" y="0"/>
          <a:chExt cx="0" cy="0"/>
        </a:xfrm>
      </p:grpSpPr>
      <p:sp>
        <p:nvSpPr>
          <p:cNvPr id="29" name="Oval 9"/>
          <p:cNvSpPr/>
          <p:nvPr/>
        </p:nvSpPr>
        <p:spPr>
          <a:xfrm>
            <a:off x="489188" y="1119030"/>
            <a:ext cx="4619940" cy="4619940"/>
          </a:xfrm>
          <a:prstGeom prst="ellipse">
            <a:avLst/>
          </a:prstGeom>
          <a:solidFill>
            <a:schemeClr val="accent2"/>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30" name="Arc 11"/>
          <p:cNvSpPr/>
          <p:nvPr/>
        </p:nvSpPr>
        <p:spPr>
          <a:xfrm rot="19809111">
            <a:off x="9735982" y="660555"/>
            <a:ext cx="1659892" cy="2234040"/>
          </a:xfrm>
          <a:custGeom>
            <a:avLst/>
            <a:gdLst/>
            <a:ahLst/>
            <a:cxnLst>
              <a:cxn ang="0">
                <a:pos x="wd2" y="hd2"/>
              </a:cxn>
              <a:cxn ang="5400000">
                <a:pos x="wd2" y="hd2"/>
              </a:cxn>
              <a:cxn ang="10800000">
                <a:pos x="wd2" y="hd2"/>
              </a:cxn>
              <a:cxn ang="16200000">
                <a:pos x="wd2" y="hd2"/>
              </a:cxn>
            </a:cxnLst>
            <a:rect l="0" t="0" r="r" b="b"/>
            <a:pathLst>
              <a:path w="21269" h="20833" fill="norm" stroke="1" extrusionOk="0">
                <a:moveTo>
                  <a:pt x="0" y="88"/>
                </a:moveTo>
                <a:lnTo>
                  <a:pt x="0" y="88"/>
                </a:lnTo>
                <a:cubicBezTo>
                  <a:pt x="10507" y="-767"/>
                  <a:pt x="19976" y="4739"/>
                  <a:pt x="21150" y="12385"/>
                </a:cubicBezTo>
                <a:cubicBezTo>
                  <a:pt x="21600" y="15315"/>
                  <a:pt x="20762" y="18272"/>
                  <a:pt x="18756" y="20833"/>
                </a:cubicBezTo>
              </a:path>
            </a:pathLst>
          </a:custGeom>
          <a:ln w="127000" cap="rnd">
            <a:solidFill>
              <a:schemeClr val="accent4"/>
            </a:solidFill>
            <a:prstDash val="dash"/>
            <a:miter/>
          </a:ln>
        </p:spPr>
        <p:txBody>
          <a:bodyPr lIns="45719" rIns="45719" anchor="ctr"/>
          <a:lstStyle/>
          <a:p>
            <a:pPr algn="ctr">
              <a:defRPr>
                <a:latin typeface="+mn-lt"/>
                <a:ea typeface="+mn-ea"/>
                <a:cs typeface="+mn-cs"/>
                <a:sym typeface="Calibri"/>
              </a:defRPr>
            </a:pPr>
          </a:p>
        </p:txBody>
      </p:sp>
      <p:sp>
        <p:nvSpPr>
          <p:cNvPr id="31" name="Oval 13"/>
          <p:cNvSpPr/>
          <p:nvPr/>
        </p:nvSpPr>
        <p:spPr>
          <a:xfrm>
            <a:off x="910048" y="4780991"/>
            <a:ext cx="546101" cy="546101"/>
          </a:xfrm>
          <a:prstGeom prst="ellipse">
            <a:avLst/>
          </a:prstGeom>
          <a:solidFill>
            <a:schemeClr val="accent5"/>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32" name="Title Text"/>
          <p:cNvSpPr txBox="1"/>
          <p:nvPr>
            <p:ph type="title"/>
          </p:nvPr>
        </p:nvSpPr>
        <p:spPr>
          <a:xfrm>
            <a:off x="1170432" y="1399032"/>
            <a:ext cx="3236977" cy="4069080"/>
          </a:xfrm>
          <a:prstGeom prst="rect">
            <a:avLst/>
          </a:prstGeom>
        </p:spPr>
        <p:txBody>
          <a:bodyPr/>
          <a:lstStyle>
            <a:lvl1pPr algn="ctr">
              <a:defRPr>
                <a:solidFill>
                  <a:srgbClr val="FFFFFF"/>
                </a:solidFill>
              </a:defRPr>
            </a:lvl1pPr>
          </a:lstStyle>
          <a:p>
            <a:pPr/>
            <a:r>
              <a:t>Title Text</a:t>
            </a:r>
          </a:p>
        </p:txBody>
      </p:sp>
      <p:sp>
        <p:nvSpPr>
          <p:cNvPr id="33" name="Body Level One…"/>
          <p:cNvSpPr txBox="1"/>
          <p:nvPr>
            <p:ph type="body" sz="half" idx="1"/>
          </p:nvPr>
        </p:nvSpPr>
        <p:spPr>
          <a:xfrm>
            <a:off x="5788152" y="1527047"/>
            <a:ext cx="5111497" cy="3931922"/>
          </a:xfrm>
          <a:prstGeom prst="rect">
            <a:avLst/>
          </a:prstGeom>
        </p:spPr>
        <p:txBody>
          <a:bodyPr anchor="ctr"/>
          <a:lstStyle>
            <a:lvl1pPr marL="0" indent="0">
              <a:buSzTx/>
              <a:buFontTx/>
              <a:buNone/>
            </a:lvl1pPr>
            <a:lvl2pPr marL="266700">
              <a:buFontTx/>
            </a:lvl2pPr>
            <a:lvl3pPr marL="548639">
              <a:buFontTx/>
            </a:lvl3pPr>
            <a:lvl4pPr marL="0" indent="1371600">
              <a:buSzTx/>
              <a:buFontTx/>
              <a:buNone/>
            </a:lvl4pPr>
            <a:lvl5pPr>
              <a:buFontTx/>
            </a:lvl5pPr>
          </a:lstStyle>
          <a:p>
            <a:pPr/>
            <a:r>
              <a:t>Body Level One</a:t>
            </a:r>
          </a:p>
          <a:p>
            <a:pPr lvl="1"/>
            <a:r>
              <a:t>Body Level Two</a:t>
            </a:r>
          </a:p>
          <a:p>
            <a:pPr lvl="2"/>
            <a:r>
              <a:t>Body Level Three</a:t>
            </a:r>
          </a:p>
          <a:p>
            <a:pPr lvl="3"/>
            <a:r>
              <a:t>Body Level Four</a:t>
            </a:r>
          </a:p>
          <a:p>
            <a:pPr lvl="4"/>
            <a:r>
              <a:t>Body Level Five</a:t>
            </a:r>
          </a:p>
        </p:txBody>
      </p:sp>
      <p:sp>
        <p:nvSpPr>
          <p:cNvPr id="3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nd Content 2 small pictures">
    <p:spTree>
      <p:nvGrpSpPr>
        <p:cNvPr id="1" name=""/>
        <p:cNvGrpSpPr/>
        <p:nvPr/>
      </p:nvGrpSpPr>
      <p:grpSpPr>
        <a:xfrm>
          <a:off x="0" y="0"/>
          <a:ext cx="0" cy="0"/>
          <a:chOff x="0" y="0"/>
          <a:chExt cx="0" cy="0"/>
        </a:xfrm>
      </p:grpSpPr>
      <p:sp>
        <p:nvSpPr>
          <p:cNvPr id="41" name="Picture Placeholder 21"/>
          <p:cNvSpPr/>
          <p:nvPr>
            <p:ph type="pic" sz="quarter" idx="21"/>
          </p:nvPr>
        </p:nvSpPr>
        <p:spPr>
          <a:xfrm>
            <a:off x="7200479" y="1150209"/>
            <a:ext cx="2207046" cy="2204180"/>
          </a:xfrm>
          <a:prstGeom prst="rect">
            <a:avLst/>
          </a:prstGeom>
        </p:spPr>
        <p:txBody>
          <a:bodyPr lIns="91439" rIns="91439">
            <a:noAutofit/>
          </a:bodyPr>
          <a:lstStyle/>
          <a:p>
            <a:pPr/>
          </a:p>
        </p:txBody>
      </p:sp>
      <p:sp>
        <p:nvSpPr>
          <p:cNvPr id="42" name="Picture Placeholder 20"/>
          <p:cNvSpPr/>
          <p:nvPr>
            <p:ph type="pic" sz="quarter" idx="22"/>
          </p:nvPr>
        </p:nvSpPr>
        <p:spPr>
          <a:xfrm>
            <a:off x="8444631" y="2579683"/>
            <a:ext cx="3096808" cy="3096807"/>
          </a:xfrm>
          <a:prstGeom prst="rect">
            <a:avLst/>
          </a:prstGeom>
        </p:spPr>
        <p:txBody>
          <a:bodyPr lIns="91439" rIns="91439">
            <a:noAutofit/>
          </a:bodyPr>
          <a:lstStyle/>
          <a:p>
            <a:pPr/>
          </a:p>
        </p:txBody>
      </p:sp>
      <p:sp>
        <p:nvSpPr>
          <p:cNvPr id="43" name="Title Text"/>
          <p:cNvSpPr txBox="1"/>
          <p:nvPr>
            <p:ph type="title"/>
          </p:nvPr>
        </p:nvSpPr>
        <p:spPr>
          <a:xfrm>
            <a:off x="539495" y="365124"/>
            <a:ext cx="5806442" cy="1325881"/>
          </a:xfrm>
          <a:prstGeom prst="rect">
            <a:avLst/>
          </a:prstGeom>
        </p:spPr>
        <p:txBody>
          <a:bodyPr/>
          <a:lstStyle/>
          <a:p>
            <a:pPr/>
            <a:r>
              <a:t>Title Text</a:t>
            </a:r>
          </a:p>
        </p:txBody>
      </p:sp>
      <p:sp>
        <p:nvSpPr>
          <p:cNvPr id="44" name="Body Level One…"/>
          <p:cNvSpPr txBox="1"/>
          <p:nvPr>
            <p:ph type="body" sz="half" idx="1"/>
          </p:nvPr>
        </p:nvSpPr>
        <p:spPr>
          <a:xfrm>
            <a:off x="539495" y="1825625"/>
            <a:ext cx="5806442" cy="4352545"/>
          </a:xfrm>
          <a:prstGeom prst="rect">
            <a:avLst/>
          </a:prstGeom>
        </p:spPr>
        <p:txBody>
          <a:bodyPr/>
          <a:lstStyle>
            <a:lvl1pPr marL="0" indent="0">
              <a:lnSpc>
                <a:spcPct val="110000"/>
              </a:lnSpc>
              <a:buSzTx/>
              <a:buFontTx/>
              <a:buNone/>
              <a:defRPr sz="2400"/>
            </a:lvl1pPr>
            <a:lvl2pPr marL="274319" indent="-274319">
              <a:lnSpc>
                <a:spcPct val="110000"/>
              </a:lnSpc>
              <a:buFontTx/>
              <a:defRPr sz="2400"/>
            </a:lvl2pPr>
            <a:lvl3pPr marL="533400" indent="-304800">
              <a:lnSpc>
                <a:spcPct val="110000"/>
              </a:lnSpc>
              <a:buFontTx/>
              <a:defRPr sz="2400"/>
            </a:lvl3pPr>
            <a:lvl4pPr marL="800100" indent="-342900">
              <a:lnSpc>
                <a:spcPct val="110000"/>
              </a:lnSpc>
              <a:buFontTx/>
              <a:defRPr sz="2400"/>
            </a:lvl4pPr>
            <a:lvl5pPr marL="2133600" indent="-304800">
              <a:lnSpc>
                <a:spcPct val="110000"/>
              </a:lnSpc>
              <a:buFontTx/>
              <a:defRPr sz="2400"/>
            </a:lvl5pPr>
          </a:lstStyle>
          <a:p>
            <a:pPr/>
            <a:r>
              <a:t>Body Level One</a:t>
            </a:r>
          </a:p>
          <a:p>
            <a:pPr lvl="1"/>
            <a:r>
              <a:t>Body Level Two</a:t>
            </a:r>
          </a:p>
          <a:p>
            <a:pPr lvl="2"/>
            <a:r>
              <a:t>Body Level Three</a:t>
            </a:r>
          </a:p>
          <a:p>
            <a:pPr lvl="3"/>
            <a:r>
              <a:t>Body Level Four</a:t>
            </a:r>
          </a:p>
          <a:p>
            <a:pPr lvl="4"/>
            <a:r>
              <a:t>Body Level Five</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
        <p:nvSpPr>
          <p:cNvPr id="46" name="Oval 9"/>
          <p:cNvSpPr/>
          <p:nvPr/>
        </p:nvSpPr>
        <p:spPr>
          <a:xfrm>
            <a:off x="10249620" y="1555067"/>
            <a:ext cx="819305" cy="797079"/>
          </a:xfrm>
          <a:prstGeom prst="ellipse">
            <a:avLst/>
          </a:prstGeom>
          <a:solidFill>
            <a:schemeClr val="accent2"/>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47" name="Rectangle 11"/>
          <p:cNvSpPr/>
          <p:nvPr/>
        </p:nvSpPr>
        <p:spPr>
          <a:xfrm>
            <a:off x="7590088" y="4034392"/>
            <a:ext cx="876705" cy="876705"/>
          </a:xfrm>
          <a:prstGeom prst="rect">
            <a:avLst/>
          </a:prstGeom>
          <a:ln w="127000">
            <a:solidFill>
              <a:schemeClr val="accent6"/>
            </a:solidFill>
          </a:ln>
        </p:spPr>
        <p:txBody>
          <a:bodyPr lIns="45719" rIns="45719" anchor="ctr"/>
          <a:lstStyle/>
          <a:p>
            <a:pPr algn="ctr">
              <a:defRPr>
                <a:solidFill>
                  <a:srgbClr val="FFFFFF"/>
                </a:solidFill>
                <a:latin typeface="+mn-lt"/>
                <a:ea typeface="+mn-ea"/>
                <a:cs typeface="+mn-cs"/>
                <a:sym typeface="Calibri"/>
              </a:defRPr>
            </a:pPr>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ection Header">
    <p:spTree>
      <p:nvGrpSpPr>
        <p:cNvPr id="1" name=""/>
        <p:cNvGrpSpPr/>
        <p:nvPr/>
      </p:nvGrpSpPr>
      <p:grpSpPr>
        <a:xfrm>
          <a:off x="0" y="0"/>
          <a:ext cx="0" cy="0"/>
          <a:chOff x="0" y="0"/>
          <a:chExt cx="0" cy="0"/>
        </a:xfrm>
      </p:grpSpPr>
      <p:sp>
        <p:nvSpPr>
          <p:cNvPr id="54" name="Oval 6"/>
          <p:cNvSpPr/>
          <p:nvPr/>
        </p:nvSpPr>
        <p:spPr>
          <a:xfrm>
            <a:off x="2815928" y="148928"/>
            <a:ext cx="6560144" cy="6560144"/>
          </a:xfrm>
          <a:prstGeom prst="ellipse">
            <a:avLst/>
          </a:prstGeom>
          <a:solidFill>
            <a:schemeClr val="accent2"/>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55" name="Arc 7"/>
          <p:cNvSpPr/>
          <p:nvPr/>
        </p:nvSpPr>
        <p:spPr>
          <a:xfrm flipV="1" rot="9222429">
            <a:off x="1900746" y="906095"/>
            <a:ext cx="3085935" cy="19616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9254" y="0"/>
                  <a:pt x="17673" y="8419"/>
                  <a:pt x="21600" y="21600"/>
                </a:cubicBezTo>
              </a:path>
            </a:pathLst>
          </a:custGeom>
          <a:ln w="127000" cap="rnd">
            <a:solidFill>
              <a:schemeClr val="accent4">
                <a:alpha val="95000"/>
              </a:schemeClr>
            </a:solidFill>
            <a:prstDash val="dash"/>
            <a:miter/>
          </a:ln>
        </p:spPr>
        <p:txBody>
          <a:bodyPr lIns="45719" rIns="45719" anchor="ctr"/>
          <a:lstStyle/>
          <a:p>
            <a:pPr algn="ctr">
              <a:defRPr>
                <a:latin typeface="+mn-lt"/>
                <a:ea typeface="+mn-ea"/>
                <a:cs typeface="+mn-cs"/>
                <a:sym typeface="Calibri"/>
              </a:defRPr>
            </a:pPr>
          </a:p>
        </p:txBody>
      </p:sp>
      <p:sp>
        <p:nvSpPr>
          <p:cNvPr id="56" name="Oval 13"/>
          <p:cNvSpPr/>
          <p:nvPr/>
        </p:nvSpPr>
        <p:spPr>
          <a:xfrm>
            <a:off x="8165417" y="5241988"/>
            <a:ext cx="759405" cy="738803"/>
          </a:xfrm>
          <a:prstGeom prst="ellipse">
            <a:avLst/>
          </a:prstGeom>
          <a:solidFill>
            <a:schemeClr val="accent5"/>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57" name="Title Text"/>
          <p:cNvSpPr txBox="1"/>
          <p:nvPr>
            <p:ph type="title"/>
          </p:nvPr>
        </p:nvSpPr>
        <p:spPr>
          <a:xfrm>
            <a:off x="3319271" y="1380744"/>
            <a:ext cx="5559553" cy="2514601"/>
          </a:xfrm>
          <a:prstGeom prst="rect">
            <a:avLst/>
          </a:prstGeom>
        </p:spPr>
        <p:txBody>
          <a:bodyPr anchor="b"/>
          <a:lstStyle>
            <a:lvl1pPr algn="ctr">
              <a:defRPr sz="6000">
                <a:solidFill>
                  <a:srgbClr val="FFFFFF"/>
                </a:solidFill>
              </a:defRPr>
            </a:lvl1pPr>
          </a:lstStyle>
          <a:p>
            <a:pPr/>
            <a:r>
              <a:t>Title Text</a:t>
            </a:r>
          </a:p>
        </p:txBody>
      </p:sp>
      <p:sp>
        <p:nvSpPr>
          <p:cNvPr id="58" name="Body Level One…"/>
          <p:cNvSpPr txBox="1"/>
          <p:nvPr>
            <p:ph type="body" sz="quarter" idx="1"/>
          </p:nvPr>
        </p:nvSpPr>
        <p:spPr>
          <a:xfrm>
            <a:off x="3319271" y="4078223"/>
            <a:ext cx="5559553" cy="1536193"/>
          </a:xfrm>
          <a:prstGeom prst="rect">
            <a:avLst/>
          </a:prstGeom>
        </p:spPr>
        <p:txBody>
          <a:bodyPr/>
          <a:lstStyle>
            <a:lvl1pPr marL="0" indent="0" algn="ctr">
              <a:buSzTx/>
              <a:buFontTx/>
              <a:buNone/>
              <a:defRPr sz="2400">
                <a:solidFill>
                  <a:srgbClr val="FFFFFF"/>
                </a:solidFill>
              </a:defRPr>
            </a:lvl1pPr>
            <a:lvl2pPr marL="0" indent="457200" algn="ctr">
              <a:buSzTx/>
              <a:buFontTx/>
              <a:buNone/>
              <a:defRPr sz="2400">
                <a:solidFill>
                  <a:srgbClr val="FFFFFF"/>
                </a:solidFill>
              </a:defRPr>
            </a:lvl2pPr>
            <a:lvl3pPr marL="0" indent="914400" algn="ctr">
              <a:buSzTx/>
              <a:buFontTx/>
              <a:buNone/>
              <a:defRPr sz="2400">
                <a:solidFill>
                  <a:srgbClr val="FFFFFF"/>
                </a:solidFill>
              </a:defRPr>
            </a:lvl3pPr>
            <a:lvl4pPr marL="0" indent="1371600" algn="ctr">
              <a:buSzTx/>
              <a:buFontTx/>
              <a:buNone/>
              <a:defRPr sz="2400">
                <a:solidFill>
                  <a:srgbClr val="FFFFFF"/>
                </a:solidFill>
              </a:defRPr>
            </a:lvl4pPr>
            <a:lvl5pPr marL="0" indent="1828800" algn="ctr">
              <a:buSzTx/>
              <a:buFontTx/>
              <a:buNone/>
              <a:defRPr sz="24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59" name="Slide Number"/>
          <p:cNvSpPr txBox="1"/>
          <p:nvPr>
            <p:ph type="sldNum" sz="quarter" idx="2"/>
          </p:nvPr>
        </p:nvSpPr>
        <p:spPr>
          <a:xfrm>
            <a:off x="5892800" y="6172200"/>
            <a:ext cx="2844800" cy="368301"/>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nd Content">
    <p:spTree>
      <p:nvGrpSpPr>
        <p:cNvPr id="1" name=""/>
        <p:cNvGrpSpPr/>
        <p:nvPr/>
      </p:nvGrpSpPr>
      <p:grpSpPr>
        <a:xfrm>
          <a:off x="0" y="0"/>
          <a:ext cx="0" cy="0"/>
          <a:chOff x="0" y="0"/>
          <a:chExt cx="0" cy="0"/>
        </a:xfrm>
      </p:grpSpPr>
      <p:sp>
        <p:nvSpPr>
          <p:cNvPr id="66" name="Title Text"/>
          <p:cNvSpPr txBox="1"/>
          <p:nvPr>
            <p:ph type="title"/>
          </p:nvPr>
        </p:nvSpPr>
        <p:spPr>
          <a:xfrm>
            <a:off x="539495" y="365125"/>
            <a:ext cx="10515601" cy="1325563"/>
          </a:xfrm>
          <a:prstGeom prst="rect">
            <a:avLst/>
          </a:prstGeom>
        </p:spPr>
        <p:txBody>
          <a:bodyPr/>
          <a:lstStyle/>
          <a:p>
            <a:pPr/>
            <a:r>
              <a:t>Title Text</a:t>
            </a:r>
          </a:p>
        </p:txBody>
      </p:sp>
      <p:sp>
        <p:nvSpPr>
          <p:cNvPr id="67" name="Body Level One…"/>
          <p:cNvSpPr txBox="1"/>
          <p:nvPr>
            <p:ph type="body" idx="1"/>
          </p:nvPr>
        </p:nvSpPr>
        <p:spPr>
          <a:xfrm>
            <a:off x="1179575" y="1911095"/>
            <a:ext cx="9829801" cy="3859743"/>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68" name="Slide Number"/>
          <p:cNvSpPr txBox="1"/>
          <p:nvPr>
            <p:ph type="sldNum" sz="quarter" idx="2"/>
          </p:nvPr>
        </p:nvSpPr>
        <p:spPr>
          <a:prstGeom prst="rect">
            <a:avLst/>
          </a:prstGeom>
        </p:spPr>
        <p:txBody>
          <a:bodyPr/>
          <a:lstStyle/>
          <a:p>
            <a:pPr/>
            <a:fld id="{86CB4B4D-7CA3-9044-876B-883B54F8677D}" type="slidenum"/>
          </a:p>
        </p:txBody>
      </p:sp>
      <p:sp>
        <p:nvSpPr>
          <p:cNvPr id="69" name="Freeform: Shape 6"/>
          <p:cNvSpPr/>
          <p:nvPr/>
        </p:nvSpPr>
        <p:spPr>
          <a:xfrm>
            <a:off x="10494433" y="2"/>
            <a:ext cx="849329" cy="3576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568" y="760"/>
                </a:lnTo>
                <a:cubicBezTo>
                  <a:pt x="20543" y="12654"/>
                  <a:pt x="16111" y="21600"/>
                  <a:pt x="10800" y="21600"/>
                </a:cubicBezTo>
                <a:cubicBezTo>
                  <a:pt x="5489" y="21600"/>
                  <a:pt x="1057" y="12654"/>
                  <a:pt x="32" y="760"/>
                </a:cubicBezTo>
                <a:close/>
              </a:path>
            </a:pathLst>
          </a:custGeom>
          <a:solidFill>
            <a:schemeClr val="accent4"/>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70" name="Freeform: Shape 7"/>
          <p:cNvSpPr/>
          <p:nvPr/>
        </p:nvSpPr>
        <p:spPr>
          <a:xfrm flipH="1">
            <a:off x="123535" y="5717904"/>
            <a:ext cx="1771611" cy="1140096"/>
          </a:xfrm>
          <a:custGeom>
            <a:avLst/>
            <a:gdLst/>
            <a:ahLst/>
            <a:cxnLst>
              <a:cxn ang="0">
                <a:pos x="wd2" y="hd2"/>
              </a:cxn>
              <a:cxn ang="5400000">
                <a:pos x="wd2" y="hd2"/>
              </a:cxn>
              <a:cxn ang="10800000">
                <a:pos x="wd2" y="hd2"/>
              </a:cxn>
              <a:cxn ang="16200000">
                <a:pos x="wd2" y="hd2"/>
              </a:cxn>
            </a:cxnLst>
            <a:rect l="0" t="0" r="r" b="b"/>
            <a:pathLst>
              <a:path w="21544" h="21593" fill="norm" stroke="1" extrusionOk="0">
                <a:moveTo>
                  <a:pt x="18992" y="14452"/>
                </a:moveTo>
                <a:cubicBezTo>
                  <a:pt x="19281" y="14400"/>
                  <a:pt x="19575" y="14607"/>
                  <a:pt x="19737" y="15016"/>
                </a:cubicBezTo>
                <a:cubicBezTo>
                  <a:pt x="20142" y="16100"/>
                  <a:pt x="20502" y="17222"/>
                  <a:pt x="20816" y="18374"/>
                </a:cubicBezTo>
                <a:lnTo>
                  <a:pt x="21544" y="21593"/>
                </a:lnTo>
                <a:lnTo>
                  <a:pt x="19910" y="21593"/>
                </a:lnTo>
                <a:lnTo>
                  <a:pt x="19394" y="19313"/>
                </a:lnTo>
                <a:cubicBezTo>
                  <a:pt x="19105" y="18253"/>
                  <a:pt x="18774" y="17221"/>
                  <a:pt x="18402" y="16224"/>
                </a:cubicBezTo>
                <a:cubicBezTo>
                  <a:pt x="18197" y="15641"/>
                  <a:pt x="18335" y="14910"/>
                  <a:pt x="18709" y="14591"/>
                </a:cubicBezTo>
                <a:cubicBezTo>
                  <a:pt x="18799" y="14515"/>
                  <a:pt x="18895" y="14469"/>
                  <a:pt x="18992" y="14452"/>
                </a:cubicBezTo>
                <a:close/>
                <a:moveTo>
                  <a:pt x="11351" y="3055"/>
                </a:moveTo>
                <a:cubicBezTo>
                  <a:pt x="11452" y="3065"/>
                  <a:pt x="11552" y="3107"/>
                  <a:pt x="11647" y="3181"/>
                </a:cubicBezTo>
                <a:cubicBezTo>
                  <a:pt x="13087" y="4305"/>
                  <a:pt x="14432" y="5702"/>
                  <a:pt x="15651" y="7341"/>
                </a:cubicBezTo>
                <a:cubicBezTo>
                  <a:pt x="15974" y="7774"/>
                  <a:pt x="16010" y="8532"/>
                  <a:pt x="15733" y="9036"/>
                </a:cubicBezTo>
                <a:cubicBezTo>
                  <a:pt x="15586" y="9302"/>
                  <a:pt x="15371" y="9455"/>
                  <a:pt x="15146" y="9454"/>
                </a:cubicBezTo>
                <a:lnTo>
                  <a:pt x="15142" y="9454"/>
                </a:lnTo>
                <a:cubicBezTo>
                  <a:pt x="14957" y="9457"/>
                  <a:pt x="14778" y="9355"/>
                  <a:pt x="14637" y="9169"/>
                </a:cubicBezTo>
                <a:cubicBezTo>
                  <a:pt x="13515" y="7657"/>
                  <a:pt x="12278" y="6368"/>
                  <a:pt x="10952" y="5332"/>
                </a:cubicBezTo>
                <a:cubicBezTo>
                  <a:pt x="10571" y="5033"/>
                  <a:pt x="10418" y="4309"/>
                  <a:pt x="10610" y="3715"/>
                </a:cubicBezTo>
                <a:cubicBezTo>
                  <a:pt x="10753" y="3270"/>
                  <a:pt x="11051" y="3024"/>
                  <a:pt x="11351" y="3055"/>
                </a:cubicBezTo>
                <a:close/>
                <a:moveTo>
                  <a:pt x="3116" y="1"/>
                </a:moveTo>
                <a:cubicBezTo>
                  <a:pt x="3920" y="8"/>
                  <a:pt x="4723" y="93"/>
                  <a:pt x="5521" y="255"/>
                </a:cubicBezTo>
                <a:cubicBezTo>
                  <a:pt x="5944" y="336"/>
                  <a:pt x="6245" y="936"/>
                  <a:pt x="6193" y="1594"/>
                </a:cubicBezTo>
                <a:cubicBezTo>
                  <a:pt x="6145" y="2200"/>
                  <a:pt x="5813" y="2653"/>
                  <a:pt x="5421" y="2649"/>
                </a:cubicBezTo>
                <a:cubicBezTo>
                  <a:pt x="5387" y="2650"/>
                  <a:pt x="5353" y="2647"/>
                  <a:pt x="5320" y="2640"/>
                </a:cubicBezTo>
                <a:cubicBezTo>
                  <a:pt x="3850" y="2341"/>
                  <a:pt x="2362" y="2327"/>
                  <a:pt x="890" y="2599"/>
                </a:cubicBezTo>
                <a:cubicBezTo>
                  <a:pt x="468" y="2700"/>
                  <a:pt x="74" y="2249"/>
                  <a:pt x="9" y="1592"/>
                </a:cubicBezTo>
                <a:cubicBezTo>
                  <a:pt x="-56" y="936"/>
                  <a:pt x="233" y="321"/>
                  <a:pt x="655" y="220"/>
                </a:cubicBezTo>
                <a:cubicBezTo>
                  <a:pt x="673" y="216"/>
                  <a:pt x="691" y="212"/>
                  <a:pt x="709" y="210"/>
                </a:cubicBezTo>
                <a:cubicBezTo>
                  <a:pt x="1509" y="63"/>
                  <a:pt x="2313" y="-7"/>
                  <a:pt x="3116" y="1"/>
                </a:cubicBezTo>
                <a:close/>
              </a:path>
            </a:pathLst>
          </a:custGeom>
          <a:solidFill>
            <a:schemeClr val="accent4"/>
          </a:solidFill>
          <a:ln w="12700">
            <a:miter lim="400000"/>
          </a:ln>
        </p:spPr>
        <p:txBody>
          <a:bodyPr lIns="45719" rIns="45719" anchor="ctr"/>
          <a:lstStyle/>
          <a:p>
            <a:pPr>
              <a:defRPr>
                <a:latin typeface="+mn-lt"/>
                <a:ea typeface="+mn-ea"/>
                <a:cs typeface="+mn-cs"/>
                <a:sym typeface="Calibri"/>
              </a:defRPr>
            </a:pPr>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nd Content 2">
    <p:spTree>
      <p:nvGrpSpPr>
        <p:cNvPr id="1" name=""/>
        <p:cNvGrpSpPr/>
        <p:nvPr/>
      </p:nvGrpSpPr>
      <p:grpSpPr>
        <a:xfrm>
          <a:off x="0" y="0"/>
          <a:ext cx="0" cy="0"/>
          <a:chOff x="0" y="0"/>
          <a:chExt cx="0" cy="0"/>
        </a:xfrm>
      </p:grpSpPr>
      <p:sp>
        <p:nvSpPr>
          <p:cNvPr id="77" name="Title Text"/>
          <p:cNvSpPr txBox="1"/>
          <p:nvPr>
            <p:ph type="title"/>
          </p:nvPr>
        </p:nvSpPr>
        <p:spPr>
          <a:xfrm>
            <a:off x="838200" y="365125"/>
            <a:ext cx="10515600" cy="1325563"/>
          </a:xfrm>
          <a:prstGeom prst="rect">
            <a:avLst/>
          </a:prstGeom>
        </p:spPr>
        <p:txBody>
          <a:bodyPr/>
          <a:lstStyle/>
          <a:p>
            <a:pPr/>
            <a:r>
              <a:t>Title Text</a:t>
            </a:r>
          </a:p>
        </p:txBody>
      </p:sp>
      <p:sp>
        <p:nvSpPr>
          <p:cNvPr id="78" name="Slide Number"/>
          <p:cNvSpPr txBox="1"/>
          <p:nvPr>
            <p:ph type="sldNum" sz="quarter" idx="2"/>
          </p:nvPr>
        </p:nvSpPr>
        <p:spPr>
          <a:prstGeom prst="rect">
            <a:avLst/>
          </a:prstGeom>
        </p:spPr>
        <p:txBody>
          <a:bodyPr/>
          <a:lstStyle/>
          <a:p>
            <a:pPr/>
            <a:fld id="{86CB4B4D-7CA3-9044-876B-883B54F8677D}" type="slidenum"/>
          </a:p>
        </p:txBody>
      </p:sp>
      <p:sp>
        <p:nvSpPr>
          <p:cNvPr id="79" name="Body Level One…"/>
          <p:cNvSpPr txBox="1"/>
          <p:nvPr>
            <p:ph type="body" idx="1"/>
          </p:nvPr>
        </p:nvSpPr>
        <p:spPr>
          <a:xfrm>
            <a:off x="838200" y="1911095"/>
            <a:ext cx="10515600" cy="3859743"/>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Quote slide with picture">
    <p:bg>
      <p:bgPr>
        <a:solidFill>
          <a:srgbClr val="000000"/>
        </a:solidFill>
      </p:bgPr>
    </p:bg>
    <p:spTree>
      <p:nvGrpSpPr>
        <p:cNvPr id="1" name=""/>
        <p:cNvGrpSpPr/>
        <p:nvPr/>
      </p:nvGrpSpPr>
      <p:grpSpPr>
        <a:xfrm>
          <a:off x="0" y="0"/>
          <a:ext cx="0" cy="0"/>
          <a:chOff x="0" y="0"/>
          <a:chExt cx="0" cy="0"/>
        </a:xfrm>
      </p:grpSpPr>
      <p:sp>
        <p:nvSpPr>
          <p:cNvPr id="86" name="Picture Placeholder 5"/>
          <p:cNvSpPr/>
          <p:nvPr>
            <p:ph type="pic" idx="21"/>
          </p:nvPr>
        </p:nvSpPr>
        <p:spPr>
          <a:xfrm>
            <a:off x="0" y="1"/>
            <a:ext cx="12192000" cy="6858001"/>
          </a:xfrm>
          <a:prstGeom prst="rect">
            <a:avLst/>
          </a:prstGeom>
        </p:spPr>
        <p:txBody>
          <a:bodyPr lIns="91439" rIns="91439">
            <a:noAutofit/>
          </a:bodyPr>
          <a:lstStyle/>
          <a:p>
            <a:pPr/>
          </a:p>
        </p:txBody>
      </p:sp>
      <p:sp>
        <p:nvSpPr>
          <p:cNvPr id="87" name="Title Text"/>
          <p:cNvSpPr txBox="1"/>
          <p:nvPr>
            <p:ph type="title"/>
          </p:nvPr>
        </p:nvSpPr>
        <p:spPr>
          <a:xfrm>
            <a:off x="3111500" y="370600"/>
            <a:ext cx="5923842" cy="5923842"/>
          </a:xfrm>
          <a:prstGeom prst="rect">
            <a:avLst/>
          </a:prstGeom>
          <a:solidFill>
            <a:srgbClr val="FFFFFF">
              <a:alpha val="95000"/>
            </a:srgbClr>
          </a:solidFill>
        </p:spPr>
        <p:txBody>
          <a:bodyPr anchor="b"/>
          <a:lstStyle>
            <a:lvl1pPr algn="ctr">
              <a:defRPr sz="4000"/>
            </a:lvl1pPr>
          </a:lstStyle>
          <a:p>
            <a:pPr/>
            <a:r>
              <a:t>Title Text</a:t>
            </a:r>
          </a:p>
        </p:txBody>
      </p:sp>
      <p:sp>
        <p:nvSpPr>
          <p:cNvPr id="88" name="Body Level One…"/>
          <p:cNvSpPr txBox="1"/>
          <p:nvPr>
            <p:ph type="body" sz="quarter" idx="1"/>
          </p:nvPr>
        </p:nvSpPr>
        <p:spPr>
          <a:xfrm>
            <a:off x="3575303" y="4379976"/>
            <a:ext cx="5038345" cy="71323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pPr/>
            <a:r>
              <a:t>Body Level One</a:t>
            </a:r>
          </a:p>
          <a:p>
            <a:pPr lvl="1"/>
            <a:r>
              <a:t>Body Level Two</a:t>
            </a:r>
          </a:p>
          <a:p>
            <a:pPr lvl="2"/>
            <a:r>
              <a:t>Body Level Three</a:t>
            </a:r>
          </a:p>
          <a:p>
            <a:pPr lvl="3"/>
            <a:r>
              <a:t>Body Level Four</a:t>
            </a:r>
          </a:p>
          <a:p>
            <a:pPr lvl="4"/>
            <a:r>
              <a:t>Body Level Five</a:t>
            </a:r>
          </a:p>
        </p:txBody>
      </p:sp>
      <p:sp>
        <p:nvSpPr>
          <p:cNvPr id="89"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wo Content">
    <p:spTree>
      <p:nvGrpSpPr>
        <p:cNvPr id="1" name=""/>
        <p:cNvGrpSpPr/>
        <p:nvPr/>
      </p:nvGrpSpPr>
      <p:grpSpPr>
        <a:xfrm>
          <a:off x="0" y="0"/>
          <a:ext cx="0" cy="0"/>
          <a:chOff x="0" y="0"/>
          <a:chExt cx="0" cy="0"/>
        </a:xfrm>
      </p:grpSpPr>
      <p:sp>
        <p:nvSpPr>
          <p:cNvPr id="96" name="Title Text"/>
          <p:cNvSpPr txBox="1"/>
          <p:nvPr>
            <p:ph type="title"/>
          </p:nvPr>
        </p:nvSpPr>
        <p:spPr>
          <a:xfrm>
            <a:off x="838200" y="365125"/>
            <a:ext cx="10515600" cy="1325563"/>
          </a:xfrm>
          <a:prstGeom prst="rect">
            <a:avLst/>
          </a:prstGeom>
        </p:spPr>
        <p:txBody>
          <a:bodyPr/>
          <a:lstStyle/>
          <a:p>
            <a:pPr/>
            <a:r>
              <a:t>Title Text</a:t>
            </a:r>
          </a:p>
        </p:txBody>
      </p:sp>
      <p:sp>
        <p:nvSpPr>
          <p:cNvPr id="97" name="Body Level One…"/>
          <p:cNvSpPr txBox="1"/>
          <p:nvPr>
            <p:ph type="body" sz="half" idx="1"/>
          </p:nvPr>
        </p:nvSpPr>
        <p:spPr>
          <a:xfrm>
            <a:off x="838200" y="1825625"/>
            <a:ext cx="5181600" cy="4351338"/>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9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mparison">
    <p:spTree>
      <p:nvGrpSpPr>
        <p:cNvPr id="1" name=""/>
        <p:cNvGrpSpPr/>
        <p:nvPr/>
      </p:nvGrpSpPr>
      <p:grpSpPr>
        <a:xfrm>
          <a:off x="0" y="0"/>
          <a:ext cx="0" cy="0"/>
          <a:chOff x="0" y="0"/>
          <a:chExt cx="0" cy="0"/>
        </a:xfrm>
      </p:grpSpPr>
      <p:sp>
        <p:nvSpPr>
          <p:cNvPr id="105" name="Title Text"/>
          <p:cNvSpPr txBox="1"/>
          <p:nvPr>
            <p:ph type="title"/>
          </p:nvPr>
        </p:nvSpPr>
        <p:spPr>
          <a:xfrm>
            <a:off x="839787" y="365125"/>
            <a:ext cx="10515601" cy="1325563"/>
          </a:xfrm>
          <a:prstGeom prst="rect">
            <a:avLst/>
          </a:prstGeom>
        </p:spPr>
        <p:txBody>
          <a:bodyPr/>
          <a:lstStyle/>
          <a:p>
            <a:pPr/>
            <a:r>
              <a:t>Title Text</a:t>
            </a:r>
          </a:p>
        </p:txBody>
      </p:sp>
      <p:sp>
        <p:nvSpPr>
          <p:cNvPr id="106" name="Body Level One…"/>
          <p:cNvSpPr txBox="1"/>
          <p:nvPr>
            <p:ph type="body" sz="quarter" idx="1"/>
          </p:nvPr>
        </p:nvSpPr>
        <p:spPr>
          <a:xfrm>
            <a:off x="839787" y="1681163"/>
            <a:ext cx="5157789" cy="823913"/>
          </a:xfrm>
          <a:prstGeom prst="rect">
            <a:avLst/>
          </a:prstGeom>
        </p:spPr>
        <p:txBody>
          <a:bodyPr anchor="b"/>
          <a:lstStyle>
            <a:lvl1pPr marL="0" indent="0">
              <a:buSzTx/>
              <a:buFontTx/>
              <a:buNone/>
              <a:defRPr b="1" sz="2400"/>
            </a:lvl1pPr>
            <a:lvl2pPr marL="0" indent="457200">
              <a:buSzTx/>
              <a:buFontTx/>
              <a:buNone/>
              <a:defRPr b="1" sz="2400"/>
            </a:lvl2pPr>
            <a:lvl3pPr marL="0" indent="914400">
              <a:buSzTx/>
              <a:buFontTx/>
              <a:buNone/>
              <a:defRPr b="1" sz="2400"/>
            </a:lvl3pPr>
            <a:lvl4pPr marL="0" indent="1371600">
              <a:buSzTx/>
              <a:buFontTx/>
              <a:buNone/>
              <a:defRPr b="1" sz="2400"/>
            </a:lvl4pPr>
            <a:lvl5pPr marL="0" indent="1828800">
              <a:buSzTx/>
              <a:buFontTx/>
              <a:buNone/>
              <a:defRPr b="1" sz="2400"/>
            </a:lvl5pPr>
          </a:lstStyle>
          <a:p>
            <a:pPr/>
            <a:r>
              <a:t>Body Level One</a:t>
            </a:r>
          </a:p>
          <a:p>
            <a:pPr lvl="1"/>
            <a:r>
              <a:t>Body Level Two</a:t>
            </a:r>
          </a:p>
          <a:p>
            <a:pPr lvl="2"/>
            <a:r>
              <a:t>Body Level Three</a:t>
            </a:r>
          </a:p>
          <a:p>
            <a:pPr lvl="3"/>
            <a:r>
              <a:t>Body Level Four</a:t>
            </a:r>
          </a:p>
          <a:p>
            <a:pPr lvl="4"/>
            <a:r>
              <a:t>Body Level Five</a:t>
            </a:r>
          </a:p>
        </p:txBody>
      </p:sp>
      <p:sp>
        <p:nvSpPr>
          <p:cNvPr id="107" name="Text Placeholder 4"/>
          <p:cNvSpPr/>
          <p:nvPr>
            <p:ph type="body" sz="quarter" idx="21"/>
          </p:nvPr>
        </p:nvSpPr>
        <p:spPr>
          <a:xfrm>
            <a:off x="6172200" y="1681163"/>
            <a:ext cx="5183188" cy="823913"/>
          </a:xfrm>
          <a:prstGeom prst="rect">
            <a:avLst/>
          </a:prstGeom>
        </p:spPr>
        <p:txBody>
          <a:bodyPr anchor="b"/>
          <a:lstStyle/>
          <a:p>
            <a:pPr marL="0" indent="0">
              <a:buSzTx/>
              <a:buFontTx/>
              <a:buNone/>
              <a:defRPr b="1" sz="2400"/>
            </a:pPr>
          </a:p>
        </p:txBody>
      </p:sp>
      <p:sp>
        <p:nvSpPr>
          <p:cNvPr id="10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Number"/>
          <p:cNvSpPr txBox="1"/>
          <p:nvPr>
            <p:ph type="sldNum" sz="quarter" idx="2"/>
          </p:nvPr>
        </p:nvSpPr>
        <p:spPr>
          <a:xfrm>
            <a:off x="11080144" y="6404292"/>
            <a:ext cx="273657" cy="269241"/>
          </a:xfrm>
          <a:prstGeom prst="rect">
            <a:avLst/>
          </a:prstGeom>
          <a:ln w="12700">
            <a:miter lim="400000"/>
          </a:ln>
        </p:spPr>
        <p:txBody>
          <a:bodyPr wrap="none" lIns="45719" rIns="45719" anchor="ctr">
            <a:spAutoFit/>
          </a:bodyPr>
          <a:lstStyle>
            <a:lvl1pPr algn="r">
              <a:defRPr sz="1200">
                <a:solidFill>
                  <a:srgbClr val="888888"/>
                </a:solidFill>
              </a:defRPr>
            </a:lvl1pPr>
          </a:lstStyle>
          <a:p>
            <a:pPr/>
            <a:fld id="{86CB4B4D-7CA3-9044-876B-883B54F8677D}" type="slidenum"/>
          </a:p>
        </p:txBody>
      </p:sp>
      <p:sp>
        <p:nvSpPr>
          <p:cNvPr id="3" name="Freeform: Shape 4"/>
          <p:cNvSpPr/>
          <p:nvPr/>
        </p:nvSpPr>
        <p:spPr>
          <a:xfrm rot="16200000">
            <a:off x="-388933" y="4841194"/>
            <a:ext cx="1737401" cy="95953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539" y="0"/>
                </a:lnTo>
                <a:lnTo>
                  <a:pt x="1539" y="17790"/>
                </a:lnTo>
                <a:lnTo>
                  <a:pt x="18525" y="0"/>
                </a:lnTo>
                <a:lnTo>
                  <a:pt x="21600" y="0"/>
                </a:lnTo>
                <a:lnTo>
                  <a:pt x="1155" y="21413"/>
                </a:lnTo>
                <a:cubicBezTo>
                  <a:pt x="1038" y="21536"/>
                  <a:pt x="905" y="21600"/>
                  <a:pt x="770" y="21600"/>
                </a:cubicBezTo>
                <a:cubicBezTo>
                  <a:pt x="345" y="21600"/>
                  <a:pt x="0" y="20976"/>
                  <a:pt x="0" y="20206"/>
                </a:cubicBezTo>
                <a:close/>
              </a:path>
            </a:pathLst>
          </a:custGeom>
          <a:solidFill>
            <a:schemeClr val="accent6"/>
          </a:solidFill>
          <a:ln w="12700">
            <a:miter lim="400000"/>
          </a:ln>
        </p:spPr>
        <p:txBody>
          <a:bodyPr lIns="45719" rIns="45719" anchor="ctr"/>
          <a:lstStyle/>
          <a:p>
            <a:pPr>
              <a:defRPr>
                <a:latin typeface="+mn-lt"/>
                <a:ea typeface="+mn-ea"/>
                <a:cs typeface="+mn-cs"/>
                <a:sym typeface="Calibri"/>
              </a:defRPr>
            </a:pPr>
          </a:p>
        </p:txBody>
      </p:sp>
      <p:sp>
        <p:nvSpPr>
          <p:cNvPr id="4" name="Freeform: Shape 5"/>
          <p:cNvSpPr/>
          <p:nvPr/>
        </p:nvSpPr>
        <p:spPr>
          <a:xfrm>
            <a:off x="10494433" y="2"/>
            <a:ext cx="849329" cy="3576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568" y="760"/>
                </a:lnTo>
                <a:cubicBezTo>
                  <a:pt x="20543" y="12654"/>
                  <a:pt x="16111" y="21600"/>
                  <a:pt x="10800" y="21600"/>
                </a:cubicBezTo>
                <a:cubicBezTo>
                  <a:pt x="5489" y="21600"/>
                  <a:pt x="1057" y="12654"/>
                  <a:pt x="32" y="760"/>
                </a:cubicBezTo>
                <a:close/>
              </a:path>
            </a:pathLst>
          </a:custGeom>
          <a:solidFill>
            <a:schemeClr val="accent4"/>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5" name="Title Text"/>
          <p:cNvSpPr txBox="1"/>
          <p:nvPr>
            <p:ph type="title"/>
          </p:nvPr>
        </p:nvSpPr>
        <p:spPr>
          <a:xfrm>
            <a:off x="609600" y="92074"/>
            <a:ext cx="10972800" cy="1508127"/>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fontScale="100000" lnSpcReduction="0"/>
          </a:bodyPr>
          <a:lstStyle/>
          <a:p>
            <a:pPr/>
            <a:r>
              <a:t>Title Text</a:t>
            </a:r>
          </a:p>
        </p:txBody>
      </p:sp>
      <p:sp>
        <p:nvSpPr>
          <p:cNvPr id="6" name="Body Level One…"/>
          <p:cNvSpPr txBox="1"/>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Tw Cen MT"/>
          <a:ea typeface="Tw Cen MT"/>
          <a:cs typeface="Tw Cen MT"/>
          <a:sym typeface="Tw Cen MT"/>
        </a:defRPr>
      </a:lvl1pPr>
      <a:lvl2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Tw Cen MT"/>
          <a:ea typeface="Tw Cen MT"/>
          <a:cs typeface="Tw Cen MT"/>
          <a:sym typeface="Tw Cen MT"/>
        </a:defRPr>
      </a:lvl2pPr>
      <a:lvl3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Tw Cen MT"/>
          <a:ea typeface="Tw Cen MT"/>
          <a:cs typeface="Tw Cen MT"/>
          <a:sym typeface="Tw Cen MT"/>
        </a:defRPr>
      </a:lvl3pPr>
      <a:lvl4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Tw Cen MT"/>
          <a:ea typeface="Tw Cen MT"/>
          <a:cs typeface="Tw Cen MT"/>
          <a:sym typeface="Tw Cen MT"/>
        </a:defRPr>
      </a:lvl4pPr>
      <a:lvl5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Tw Cen MT"/>
          <a:ea typeface="Tw Cen MT"/>
          <a:cs typeface="Tw Cen MT"/>
          <a:sym typeface="Tw Cen MT"/>
        </a:defRPr>
      </a:lvl5pPr>
      <a:lvl6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Tw Cen MT"/>
          <a:ea typeface="Tw Cen MT"/>
          <a:cs typeface="Tw Cen MT"/>
          <a:sym typeface="Tw Cen MT"/>
        </a:defRPr>
      </a:lvl6pPr>
      <a:lvl7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Tw Cen MT"/>
          <a:ea typeface="Tw Cen MT"/>
          <a:cs typeface="Tw Cen MT"/>
          <a:sym typeface="Tw Cen MT"/>
        </a:defRPr>
      </a:lvl7pPr>
      <a:lvl8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Tw Cen MT"/>
          <a:ea typeface="Tw Cen MT"/>
          <a:cs typeface="Tw Cen MT"/>
          <a:sym typeface="Tw Cen MT"/>
        </a:defRPr>
      </a:lvl8pPr>
      <a:lvl9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Tw Cen MT"/>
          <a:ea typeface="Tw Cen MT"/>
          <a:cs typeface="Tw Cen MT"/>
          <a:sym typeface="Tw Cen M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Avenir Next LT Pro"/>
          <a:ea typeface="Avenir Next LT Pro"/>
          <a:cs typeface="Avenir Next LT Pro"/>
          <a:sym typeface="Avenir Next LT Pro"/>
        </a:defRPr>
      </a:lvl1pPr>
      <a:lvl2pPr marL="723900" marR="0" indent="-2667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Avenir Next LT Pro"/>
          <a:ea typeface="Avenir Next LT Pro"/>
          <a:cs typeface="Avenir Next LT Pro"/>
          <a:sym typeface="Avenir Next LT Pro"/>
        </a:defRPr>
      </a:lvl2pPr>
      <a:lvl3pPr marL="1234439" marR="0" indent="-320039"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Avenir Next LT Pro"/>
          <a:ea typeface="Avenir Next LT Pro"/>
          <a:cs typeface="Avenir Next LT Pro"/>
          <a:sym typeface="Avenir Next LT Pro"/>
        </a:defRPr>
      </a:lvl3pPr>
      <a:lvl4pPr marL="1727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Avenir Next LT Pro"/>
          <a:ea typeface="Avenir Next LT Pro"/>
          <a:cs typeface="Avenir Next LT Pro"/>
          <a:sym typeface="Avenir Next LT Pro"/>
        </a:defRPr>
      </a:lvl4pPr>
      <a:lvl5pPr marL="21844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Avenir Next LT Pro"/>
          <a:ea typeface="Avenir Next LT Pro"/>
          <a:cs typeface="Avenir Next LT Pro"/>
          <a:sym typeface="Avenir Next LT Pro"/>
        </a:defRPr>
      </a:lvl5pPr>
      <a:lvl6pPr marL="26416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Avenir Next LT Pro"/>
          <a:ea typeface="Avenir Next LT Pro"/>
          <a:cs typeface="Avenir Next LT Pro"/>
          <a:sym typeface="Avenir Next LT Pro"/>
        </a:defRPr>
      </a:lvl6pPr>
      <a:lvl7pPr marL="30988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Avenir Next LT Pro"/>
          <a:ea typeface="Avenir Next LT Pro"/>
          <a:cs typeface="Avenir Next LT Pro"/>
          <a:sym typeface="Avenir Next LT Pro"/>
        </a:defRPr>
      </a:lvl7pPr>
      <a:lvl8pPr marL="35560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Avenir Next LT Pro"/>
          <a:ea typeface="Avenir Next LT Pro"/>
          <a:cs typeface="Avenir Next LT Pro"/>
          <a:sym typeface="Avenir Next LT Pro"/>
        </a:defRPr>
      </a:lvl8pPr>
      <a:lvl9pPr marL="4013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Avenir Next LT Pro"/>
          <a:ea typeface="Avenir Next LT Pro"/>
          <a:cs typeface="Avenir Next LT Pro"/>
          <a:sym typeface="Avenir Next LT Pro"/>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Avenir Next LT Pro"/>
        </a:defRPr>
      </a:lvl1pPr>
      <a:lvl2pPr marL="0" marR="0" indent="4572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Avenir Next LT Pro"/>
        </a:defRPr>
      </a:lvl2pPr>
      <a:lvl3pPr marL="0" marR="0" indent="9144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Avenir Next LT Pro"/>
        </a:defRPr>
      </a:lvl3pPr>
      <a:lvl4pPr marL="0" marR="0" indent="13716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Avenir Next LT Pro"/>
        </a:defRPr>
      </a:lvl4pPr>
      <a:lvl5pPr marL="0" marR="0" indent="18288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Avenir Next LT Pro"/>
        </a:defRPr>
      </a:lvl5pPr>
      <a:lvl6pPr marL="0" marR="0" indent="22860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Avenir Next LT Pro"/>
        </a:defRPr>
      </a:lvl6pPr>
      <a:lvl7pPr marL="0" marR="0" indent="27432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Avenir Next LT Pro"/>
        </a:defRPr>
      </a:lvl7pPr>
      <a:lvl8pPr marL="0" marR="0" indent="32004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Avenir Next LT Pro"/>
        </a:defRPr>
      </a:lvl8pPr>
      <a:lvl9pPr marL="0" marR="0" indent="36576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Avenir Next LT Pro"/>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chart" Target="../charts/chart1.xml"/></Relationships>

</file>

<file path=ppt/slides/_rels/slide13.xml.rels><?xml version="1.0" encoding="UTF-8"?>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 name="Title 1"/>
          <p:cNvSpPr txBox="1"/>
          <p:nvPr>
            <p:ph type="ctrTitle"/>
          </p:nvPr>
        </p:nvSpPr>
        <p:spPr>
          <a:xfrm>
            <a:off x="5093208" y="2743200"/>
            <a:ext cx="6592825" cy="2386584"/>
          </a:xfrm>
          <a:prstGeom prst="rect">
            <a:avLst/>
          </a:prstGeom>
        </p:spPr>
        <p:txBody>
          <a:bodyPr/>
          <a:lstStyle/>
          <a:p>
            <a:pPr/>
            <a:r>
              <a:t>FREE TEST DATA</a:t>
            </a:r>
          </a:p>
        </p:txBody>
      </p:sp>
      <p:sp>
        <p:nvSpPr>
          <p:cNvPr id="193" name="Subtitle 2"/>
          <p:cNvSpPr txBox="1"/>
          <p:nvPr>
            <p:ph type="subTitle" sz="quarter" idx="1"/>
          </p:nvPr>
        </p:nvSpPr>
        <p:spPr>
          <a:xfrm>
            <a:off x="5093208" y="5221223"/>
            <a:ext cx="6592825" cy="996697"/>
          </a:xfrm>
          <a:prstGeom prst="rect">
            <a:avLst/>
          </a:prstGeom>
        </p:spPr>
        <p:txBody>
          <a:bodyPr/>
          <a:lstStyle/>
          <a:p>
            <a:pPr/>
            <a:r>
              <a:t>PPT FILE</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Footer Placeholder 4"/>
          <p:cNvSpPr txBox="1"/>
          <p:nvPr/>
        </p:nvSpPr>
        <p:spPr>
          <a:xfrm>
            <a:off x="4084319" y="6404292"/>
            <a:ext cx="4023362" cy="269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ctr">
              <a:defRPr sz="1200">
                <a:solidFill>
                  <a:srgbClr val="888888"/>
                </a:solidFill>
              </a:defRPr>
            </a:lvl1pPr>
          </a:lstStyle>
          <a:p>
            <a:pPr/>
            <a:r>
              <a:t>FREE TEST DATA</a:t>
            </a:r>
          </a:p>
        </p:txBody>
      </p:sp>
      <p:sp>
        <p:nvSpPr>
          <p:cNvPr id="263" name="Title 1"/>
          <p:cNvSpPr txBox="1"/>
          <p:nvPr>
            <p:ph type="title"/>
          </p:nvPr>
        </p:nvSpPr>
        <p:spPr>
          <a:xfrm>
            <a:off x="539495" y="365125"/>
            <a:ext cx="10515601" cy="1325563"/>
          </a:xfrm>
          <a:prstGeom prst="rect">
            <a:avLst/>
          </a:prstGeom>
        </p:spPr>
        <p:txBody>
          <a:bodyPr/>
          <a:lstStyle/>
          <a:p>
            <a:pPr/>
            <a:r>
              <a:t>FREE TEST DATA</a:t>
            </a:r>
          </a:p>
        </p:txBody>
      </p:sp>
      <p:sp>
        <p:nvSpPr>
          <p:cNvPr id="264" name="Content Placeholder 2"/>
          <p:cNvSpPr txBox="1"/>
          <p:nvPr>
            <p:ph type="body" idx="1"/>
          </p:nvPr>
        </p:nvSpPr>
        <p:spPr>
          <a:xfrm>
            <a:off x="1179575" y="1911095"/>
            <a:ext cx="9829801" cy="3859743"/>
          </a:xfrm>
          <a:prstGeom prst="rect">
            <a:avLst/>
          </a:prstGeom>
        </p:spPr>
        <p:txBody>
          <a:bodyPr/>
          <a:lstStyle>
            <a:lvl1pPr>
              <a:lnSpc>
                <a:spcPct val="72000"/>
              </a:lnSpc>
              <a:defRPr sz="2500">
                <a:latin typeface="Open Sans"/>
                <a:ea typeface="Open Sans"/>
                <a:cs typeface="Open Sans"/>
                <a:sym typeface="Open Sans"/>
              </a:defRPr>
            </a:lvl1pPr>
          </a:lstStyle>
          <a:p>
            <a:pPr/>
            <a:r>
              <a:t>Cras cursus, velit eu iaculis pellentesque, enim lacus imperdiet nisl, sit amet mattis mi mi ornare magna. Vestibulum cursus ex at urna volutpat, et eleifend nisi cursus. Cras at iaculis risus. Vestibulum sollicitudin leo quis nisi commodo, vitae fringilla orci blandit. Vestibulum sapien ex, mattis at aliquam a, imperdiet eu eros. Etiam dapibus condimentum hendrerit. Nulla turpis velit, hendrerit et dui sed, dignissim sollicitudin lorem. Quisque eleifend luctus mauris, id rhoncus elit accumsan placerat. Nam ornare porta sodales. Nunc euismod, ligula nec rhoncus sodales, tortor mauris feugiat ex, placerat efficitur velit dolor ut risus. Nam cursus sollicitudin justo at vehicula. Etiam tortor tortor, efficitur vel bibendum vitae, interdum eleifend justo.</a:t>
            </a:r>
          </a:p>
        </p:txBody>
      </p:sp>
      <p:sp>
        <p:nvSpPr>
          <p:cNvPr id="265" name="Date Placeholder 3"/>
          <p:cNvSpPr txBox="1"/>
          <p:nvPr/>
        </p:nvSpPr>
        <p:spPr>
          <a:xfrm>
            <a:off x="883919" y="6404292"/>
            <a:ext cx="2651762" cy="269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1200">
                <a:solidFill>
                  <a:srgbClr val="888888"/>
                </a:solidFill>
              </a:defRPr>
            </a:lvl1pPr>
          </a:lstStyle>
          <a:p>
            <a:pPr/>
            <a:r>
              <a:t>FTD</a:t>
            </a:r>
          </a:p>
        </p:txBody>
      </p:sp>
      <p:sp>
        <p:nvSpPr>
          <p:cNvPr id="266" name="Slide Number Placeholder 5"/>
          <p:cNvSpPr txBox="1"/>
          <p:nvPr>
            <p:ph type="sldNum" sz="quarter" idx="2"/>
          </p:nvPr>
        </p:nvSpPr>
        <p:spPr>
          <a:xfrm>
            <a:off x="11080144" y="6404292"/>
            <a:ext cx="273657" cy="269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8" name="Footer Placeholder 12"/>
          <p:cNvSpPr txBox="1"/>
          <p:nvPr/>
        </p:nvSpPr>
        <p:spPr>
          <a:xfrm>
            <a:off x="4084319" y="6356350"/>
            <a:ext cx="4023362" cy="365125"/>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fontScale="100000" lnSpcReduction="0"/>
          </a:bodyPr>
          <a:lstStyle>
            <a:lvl1pPr algn="ctr">
              <a:spcBef>
                <a:spcPts val="600"/>
              </a:spcBef>
              <a:defRPr sz="1200">
                <a:solidFill>
                  <a:srgbClr val="FFFFFF"/>
                </a:solidFill>
                <a:latin typeface="+mn-lt"/>
                <a:ea typeface="+mn-ea"/>
                <a:cs typeface="+mn-cs"/>
                <a:sym typeface="Calibri"/>
              </a:defRPr>
            </a:lvl1pPr>
          </a:lstStyle>
          <a:p>
            <a:pPr/>
            <a:r>
              <a:t>FREE TEST DATA</a:t>
            </a:r>
          </a:p>
        </p:txBody>
      </p:sp>
      <p:sp>
        <p:nvSpPr>
          <p:cNvPr id="269" name="Rectangle 18"/>
          <p:cNvSpPr/>
          <p:nvPr/>
        </p:nvSpPr>
        <p:spPr>
          <a:xfrm>
            <a:off x="0" y="0"/>
            <a:ext cx="12192000" cy="6858000"/>
          </a:xfrm>
          <a:prstGeom prst="rect">
            <a:avLst/>
          </a:prstGeom>
          <a:solidFill>
            <a:schemeClr val="accent2"/>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270" name="Title 1"/>
          <p:cNvSpPr txBox="1"/>
          <p:nvPr>
            <p:ph type="title"/>
          </p:nvPr>
        </p:nvSpPr>
        <p:spPr>
          <a:xfrm>
            <a:off x="838200" y="459863"/>
            <a:ext cx="10515600" cy="1004595"/>
          </a:xfrm>
          <a:prstGeom prst="rect">
            <a:avLst/>
          </a:prstGeom>
        </p:spPr>
        <p:txBody>
          <a:bodyPr/>
          <a:lstStyle>
            <a:lvl1pPr algn="ctr">
              <a:defRPr>
                <a:solidFill>
                  <a:srgbClr val="FFFFFF"/>
                </a:solidFill>
              </a:defRPr>
            </a:lvl1pPr>
          </a:lstStyle>
          <a:p>
            <a:pPr/>
            <a:r>
              <a:t>Table</a:t>
            </a:r>
          </a:p>
        </p:txBody>
      </p:sp>
      <p:sp>
        <p:nvSpPr>
          <p:cNvPr id="271" name="Rectangle: Rounded Corners 20"/>
          <p:cNvSpPr/>
          <p:nvPr/>
        </p:nvSpPr>
        <p:spPr>
          <a:xfrm>
            <a:off x="579496" y="1587970"/>
            <a:ext cx="11033008" cy="4768380"/>
          </a:xfrm>
          <a:prstGeom prst="roundRect">
            <a:avLst>
              <a:gd name="adj" fmla="val 3174"/>
            </a:avLst>
          </a:prstGeom>
          <a:solidFill>
            <a:srgbClr val="FFFFFF">
              <a:alpha val="95000"/>
            </a:srgbClr>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272" name="Date Placeholder 11"/>
          <p:cNvSpPr txBox="1"/>
          <p:nvPr/>
        </p:nvSpPr>
        <p:spPr>
          <a:xfrm>
            <a:off x="883919" y="6356350"/>
            <a:ext cx="2651762" cy="365125"/>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fontScale="100000" lnSpcReduction="0"/>
          </a:bodyPr>
          <a:lstStyle>
            <a:lvl1pPr>
              <a:spcBef>
                <a:spcPts val="600"/>
              </a:spcBef>
              <a:defRPr sz="1200">
                <a:solidFill>
                  <a:srgbClr val="FFFFFF"/>
                </a:solidFill>
                <a:latin typeface="+mn-lt"/>
                <a:ea typeface="+mn-ea"/>
                <a:cs typeface="+mn-cs"/>
                <a:sym typeface="Calibri"/>
              </a:defRPr>
            </a:lvl1pPr>
          </a:lstStyle>
          <a:p>
            <a:pPr/>
            <a:r>
              <a:t>FTD</a:t>
            </a:r>
          </a:p>
        </p:txBody>
      </p:sp>
      <p:sp>
        <p:nvSpPr>
          <p:cNvPr id="273" name="Slide Number Placeholder 13"/>
          <p:cNvSpPr txBox="1"/>
          <p:nvPr>
            <p:ph type="sldNum" sz="quarter" idx="2"/>
          </p:nvPr>
        </p:nvSpPr>
        <p:spPr>
          <a:xfrm>
            <a:off x="11095176" y="6414760"/>
            <a:ext cx="258624" cy="248305"/>
          </a:xfrm>
          <a:prstGeom prst="rect">
            <a:avLst/>
          </a:prstGeom>
          <a:extLst>
            <a:ext uri="{C572A759-6A51-4108-AA02-DFA0A04FC94B}">
              <ma14:wrappingTextBoxFlag xmlns:ma14="http://schemas.microsoft.com/office/mac/drawingml/2011/main" val="1"/>
            </a:ext>
          </a:extLst>
        </p:spPr>
        <p:txBody>
          <a:bodyPr>
            <a:normAutofit fontScale="100000" lnSpcReduction="0"/>
          </a:bodyPr>
          <a:lstStyle>
            <a:lvl1pPr>
              <a:spcBef>
                <a:spcPts val="600"/>
              </a:spcBef>
              <a:defRPr>
                <a:solidFill>
                  <a:srgbClr val="FFFFFF"/>
                </a:solidFill>
                <a:latin typeface="+mn-lt"/>
                <a:ea typeface="+mn-ea"/>
                <a:cs typeface="+mn-cs"/>
                <a:sym typeface="Calibri"/>
              </a:defRPr>
            </a:lvl1pPr>
          </a:lstStyle>
          <a:p>
            <a:pPr/>
            <a:fld id="{86CB4B4D-7CA3-9044-876B-883B54F8677D}" type="slidenum"/>
          </a:p>
        </p:txBody>
      </p:sp>
      <p:graphicFrame>
        <p:nvGraphicFramePr>
          <p:cNvPr id="274" name="Table 7"/>
          <p:cNvGraphicFramePr/>
          <p:nvPr/>
        </p:nvGraphicFramePr>
        <p:xfrm>
          <a:off x="838200" y="2408152"/>
          <a:ext cx="10515604" cy="3136861"/>
        </p:xfrm>
        <a:graphic xmlns:a="http://schemas.openxmlformats.org/drawingml/2006/main">
          <a:graphicData uri="http://schemas.openxmlformats.org/drawingml/2006/table">
            <a:tbl>
              <a:tblPr firstCol="0" firstRow="1" lastCol="0" lastRow="0" bandCol="0" bandRow="0" rtl="0">
                <a:tableStyleId>{4C3C2611-4C71-4FC5-86AE-919BDF0F9419}</a:tableStyleId>
              </a:tblPr>
              <a:tblGrid>
                <a:gridCol w="1580311"/>
                <a:gridCol w="2233823"/>
                <a:gridCol w="2233823"/>
                <a:gridCol w="2233823"/>
                <a:gridCol w="2233823"/>
              </a:tblGrid>
              <a:tr h="627372">
                <a:tc>
                  <a:txBody>
                    <a:bodyPr/>
                    <a:lstStyle/>
                    <a:p>
                      <a:pPr algn="l">
                        <a:defRPr sz="1800"/>
                      </a:pPr>
                    </a:p>
                  </a:txBody>
                  <a:tcPr marL="71292" marR="71292" marT="71292" marB="71292" anchor="ctr" anchorCtr="0" horzOverflow="overflow">
                    <a:lnL w="12700">
                      <a:miter lim="400000"/>
                    </a:lnL>
                    <a:lnR w="12700">
                      <a:miter lim="400000"/>
                    </a:lnR>
                    <a:lnT w="12700">
                      <a:miter lim="400000"/>
                    </a:lnT>
                    <a:lnB w="12700">
                      <a:miter lim="400000"/>
                    </a:lnB>
                  </a:tcPr>
                </a:tc>
                <a:tc>
                  <a:txBody>
                    <a:bodyPr/>
                    <a:lstStyle/>
                    <a:p>
                      <a:pPr algn="ctr">
                        <a:defRPr b="0" sz="1800">
                          <a:solidFill>
                            <a:srgbClr val="000000"/>
                          </a:solidFill>
                        </a:defRPr>
                      </a:pPr>
                      <a:r>
                        <a:rPr b="1" sz="2800">
                          <a:solidFill>
                            <a:srgbClr val="FFFFFF"/>
                          </a:solidFill>
                        </a:rPr>
                        <a:t>Category 1</a:t>
                      </a:r>
                    </a:p>
                  </a:txBody>
                  <a:tcPr marL="71292" marR="71292" marT="71292" marB="71292" anchor="ctr" anchorCtr="0" horzOverflow="overflow">
                    <a:lnL w="12700">
                      <a:miter lim="400000"/>
                    </a:lnL>
                    <a:lnR w="12700">
                      <a:miter lim="400000"/>
                    </a:lnR>
                    <a:lnT w="12700">
                      <a:miter lim="400000"/>
                    </a:lnT>
                    <a:lnB w="12700">
                      <a:miter lim="400000"/>
                    </a:lnB>
                  </a:tcPr>
                </a:tc>
                <a:tc>
                  <a:txBody>
                    <a:bodyPr/>
                    <a:lstStyle/>
                    <a:p>
                      <a:pPr algn="ctr">
                        <a:defRPr b="0" sz="1800">
                          <a:solidFill>
                            <a:srgbClr val="000000"/>
                          </a:solidFill>
                        </a:defRPr>
                      </a:pPr>
                      <a:r>
                        <a:rPr b="1" sz="2800">
                          <a:solidFill>
                            <a:srgbClr val="FFFFFF"/>
                          </a:solidFill>
                        </a:rPr>
                        <a:t>Category 2</a:t>
                      </a:r>
                    </a:p>
                  </a:txBody>
                  <a:tcPr marL="71292" marR="71292" marT="71292" marB="71292" anchor="ctr" anchorCtr="0" horzOverflow="overflow">
                    <a:lnL w="12700">
                      <a:miter lim="400000"/>
                    </a:lnL>
                    <a:lnR w="12700">
                      <a:miter lim="400000"/>
                    </a:lnR>
                    <a:lnT w="12700">
                      <a:miter lim="400000"/>
                    </a:lnT>
                    <a:lnB w="12700">
                      <a:miter lim="400000"/>
                    </a:lnB>
                  </a:tcPr>
                </a:tc>
                <a:tc>
                  <a:txBody>
                    <a:bodyPr/>
                    <a:lstStyle/>
                    <a:p>
                      <a:pPr algn="ctr">
                        <a:defRPr b="0" sz="1800">
                          <a:solidFill>
                            <a:srgbClr val="000000"/>
                          </a:solidFill>
                        </a:defRPr>
                      </a:pPr>
                      <a:r>
                        <a:rPr b="1" sz="2800">
                          <a:solidFill>
                            <a:srgbClr val="FFFFFF"/>
                          </a:solidFill>
                        </a:rPr>
                        <a:t>Category 3</a:t>
                      </a:r>
                    </a:p>
                  </a:txBody>
                  <a:tcPr marL="71292" marR="71292" marT="71292" marB="71292" anchor="ctr" anchorCtr="0" horzOverflow="overflow">
                    <a:lnL w="12700">
                      <a:miter lim="400000"/>
                    </a:lnL>
                    <a:lnR w="12700">
                      <a:miter lim="400000"/>
                    </a:lnR>
                    <a:lnT w="12700">
                      <a:miter lim="400000"/>
                    </a:lnT>
                    <a:lnB w="12700">
                      <a:miter lim="400000"/>
                    </a:lnB>
                  </a:tcPr>
                </a:tc>
                <a:tc>
                  <a:txBody>
                    <a:bodyPr/>
                    <a:lstStyle/>
                    <a:p>
                      <a:pPr algn="ctr">
                        <a:defRPr b="0" sz="1800">
                          <a:solidFill>
                            <a:srgbClr val="000000"/>
                          </a:solidFill>
                        </a:defRPr>
                      </a:pPr>
                      <a:r>
                        <a:rPr b="1" sz="2800">
                          <a:solidFill>
                            <a:srgbClr val="FFFFFF"/>
                          </a:solidFill>
                        </a:rPr>
                        <a:t>Category 4</a:t>
                      </a:r>
                    </a:p>
                  </a:txBody>
                  <a:tcPr marL="71292" marR="71292" marT="71292" marB="71292" anchor="ctr" anchorCtr="0" horzOverflow="overflow">
                    <a:lnL w="12700">
                      <a:miter lim="400000"/>
                    </a:lnL>
                    <a:lnR w="12700">
                      <a:miter lim="400000"/>
                    </a:lnR>
                    <a:lnT w="12700">
                      <a:miter lim="400000"/>
                    </a:lnT>
                    <a:lnB w="12700">
                      <a:miter lim="400000"/>
                    </a:lnB>
                  </a:tcPr>
                </a:tc>
              </a:tr>
              <a:tr h="627372">
                <a:tc>
                  <a:txBody>
                    <a:bodyPr/>
                    <a:lstStyle/>
                    <a:p>
                      <a:pPr algn="l">
                        <a:defRPr sz="1800"/>
                      </a:pPr>
                      <a:r>
                        <a:rPr sz="2800"/>
                        <a:t>Item 1 </a:t>
                      </a:r>
                    </a:p>
                  </a:txBody>
                  <a:tcPr marL="71292" marR="71292" marT="71292" marB="71292" anchor="ctr" anchorCtr="0" horzOverflow="overflow">
                    <a:lnT w="12700">
                      <a:miter lim="400000"/>
                    </a:lnT>
                    <a:lnB w="3175">
                      <a:solidFill>
                        <a:srgbClr val="A6A6A6"/>
                      </a:solidFill>
                    </a:lnB>
                    <a:noFill/>
                  </a:tcPr>
                </a:tc>
                <a:tc>
                  <a:txBody>
                    <a:bodyPr/>
                    <a:lstStyle/>
                    <a:p>
                      <a:pPr algn="ctr">
                        <a:defRPr sz="1800"/>
                      </a:pPr>
                      <a:r>
                        <a:rPr sz="2800"/>
                        <a:t>4.5</a:t>
                      </a:r>
                    </a:p>
                  </a:txBody>
                  <a:tcPr marL="71292" marR="71292" marT="71292" marB="71292" anchor="ctr" anchorCtr="0" horzOverflow="overflow">
                    <a:lnT w="12700">
                      <a:miter lim="400000"/>
                    </a:lnT>
                    <a:lnB w="3175">
                      <a:solidFill>
                        <a:srgbClr val="A6A6A6"/>
                      </a:solidFill>
                    </a:lnB>
                    <a:noFill/>
                  </a:tcPr>
                </a:tc>
                <a:tc>
                  <a:txBody>
                    <a:bodyPr/>
                    <a:lstStyle/>
                    <a:p>
                      <a:pPr algn="ctr">
                        <a:defRPr sz="1800"/>
                      </a:pPr>
                      <a:r>
                        <a:rPr sz="2800"/>
                        <a:t>2.3</a:t>
                      </a:r>
                    </a:p>
                  </a:txBody>
                  <a:tcPr marL="71292" marR="71292" marT="71292" marB="71292" anchor="ctr" anchorCtr="0" horzOverflow="overflow">
                    <a:lnT w="12700">
                      <a:miter lim="400000"/>
                    </a:lnT>
                    <a:lnB w="3175">
                      <a:solidFill>
                        <a:srgbClr val="A6A6A6"/>
                      </a:solidFill>
                    </a:lnB>
                    <a:noFill/>
                  </a:tcPr>
                </a:tc>
                <a:tc>
                  <a:txBody>
                    <a:bodyPr/>
                    <a:lstStyle/>
                    <a:p>
                      <a:pPr algn="ctr">
                        <a:defRPr sz="1800"/>
                      </a:pPr>
                      <a:r>
                        <a:rPr sz="2800"/>
                        <a:t>1.7</a:t>
                      </a:r>
                    </a:p>
                  </a:txBody>
                  <a:tcPr marL="71292" marR="71292" marT="71292" marB="71292" anchor="ctr" anchorCtr="0" horzOverflow="overflow">
                    <a:lnT w="12700">
                      <a:miter lim="400000"/>
                    </a:lnT>
                    <a:lnB w="3175">
                      <a:solidFill>
                        <a:srgbClr val="A6A6A6"/>
                      </a:solidFill>
                    </a:lnB>
                    <a:noFill/>
                  </a:tcPr>
                </a:tc>
                <a:tc>
                  <a:txBody>
                    <a:bodyPr/>
                    <a:lstStyle/>
                    <a:p>
                      <a:pPr algn="ctr">
                        <a:defRPr sz="1800"/>
                      </a:pPr>
                      <a:r>
                        <a:rPr sz="2800"/>
                        <a:t>5</a:t>
                      </a:r>
                    </a:p>
                  </a:txBody>
                  <a:tcPr marL="71292" marR="71292" marT="71292" marB="71292" anchor="ctr" anchorCtr="0" horzOverflow="overflow">
                    <a:lnT w="12700">
                      <a:miter lim="400000"/>
                    </a:lnT>
                    <a:lnB w="3175">
                      <a:solidFill>
                        <a:srgbClr val="A6A6A6"/>
                      </a:solidFill>
                    </a:lnB>
                    <a:noFill/>
                  </a:tcPr>
                </a:tc>
              </a:tr>
              <a:tr h="627372">
                <a:tc>
                  <a:txBody>
                    <a:bodyPr/>
                    <a:lstStyle/>
                    <a:p>
                      <a:pPr algn="l">
                        <a:defRPr sz="1800"/>
                      </a:pPr>
                      <a:r>
                        <a:rPr sz="2800"/>
                        <a:t>Item 2</a:t>
                      </a:r>
                    </a:p>
                  </a:txBody>
                  <a:tcPr marL="71292" marR="71292" marT="71292" marB="71292" anchor="ctr" anchorCtr="0" horzOverflow="overflow">
                    <a:lnT w="3175">
                      <a:solidFill>
                        <a:srgbClr val="A6A6A6"/>
                      </a:solidFill>
                    </a:lnT>
                    <a:lnB w="3175">
                      <a:solidFill>
                        <a:srgbClr val="A6A6A6"/>
                      </a:solidFill>
                    </a:lnB>
                    <a:noFill/>
                  </a:tcPr>
                </a:tc>
                <a:tc>
                  <a:txBody>
                    <a:bodyPr/>
                    <a:lstStyle/>
                    <a:p>
                      <a:pPr algn="ctr">
                        <a:defRPr sz="1800"/>
                      </a:pPr>
                      <a:r>
                        <a:rPr sz="2800"/>
                        <a:t>3.2</a:t>
                      </a:r>
                    </a:p>
                  </a:txBody>
                  <a:tcPr marL="71292" marR="71292" marT="71292" marB="71292" anchor="ctr" anchorCtr="0" horzOverflow="overflow">
                    <a:lnT w="3175">
                      <a:solidFill>
                        <a:srgbClr val="A6A6A6"/>
                      </a:solidFill>
                    </a:lnT>
                    <a:lnB w="3175">
                      <a:solidFill>
                        <a:srgbClr val="A6A6A6"/>
                      </a:solidFill>
                    </a:lnB>
                    <a:noFill/>
                  </a:tcPr>
                </a:tc>
                <a:tc>
                  <a:txBody>
                    <a:bodyPr/>
                    <a:lstStyle/>
                    <a:p>
                      <a:pPr algn="ctr">
                        <a:defRPr sz="1800"/>
                      </a:pPr>
                      <a:r>
                        <a:rPr sz="2800"/>
                        <a:t>5.1</a:t>
                      </a:r>
                    </a:p>
                  </a:txBody>
                  <a:tcPr marL="71292" marR="71292" marT="71292" marB="71292" anchor="ctr" anchorCtr="0" horzOverflow="overflow">
                    <a:lnT w="3175">
                      <a:solidFill>
                        <a:srgbClr val="A6A6A6"/>
                      </a:solidFill>
                    </a:lnT>
                    <a:lnB w="3175">
                      <a:solidFill>
                        <a:srgbClr val="A6A6A6"/>
                      </a:solidFill>
                    </a:lnB>
                    <a:noFill/>
                  </a:tcPr>
                </a:tc>
                <a:tc>
                  <a:txBody>
                    <a:bodyPr/>
                    <a:lstStyle/>
                    <a:p>
                      <a:pPr algn="ctr">
                        <a:defRPr sz="1800"/>
                      </a:pPr>
                      <a:r>
                        <a:rPr sz="2800"/>
                        <a:t>4.4</a:t>
                      </a:r>
                    </a:p>
                  </a:txBody>
                  <a:tcPr marL="71292" marR="71292" marT="71292" marB="71292" anchor="ctr" anchorCtr="0" horzOverflow="overflow">
                    <a:lnT w="3175">
                      <a:solidFill>
                        <a:srgbClr val="A6A6A6"/>
                      </a:solidFill>
                    </a:lnT>
                    <a:lnB w="3175">
                      <a:solidFill>
                        <a:srgbClr val="A6A6A6"/>
                      </a:solidFill>
                    </a:lnB>
                    <a:noFill/>
                  </a:tcPr>
                </a:tc>
                <a:tc>
                  <a:txBody>
                    <a:bodyPr/>
                    <a:lstStyle/>
                    <a:p>
                      <a:pPr algn="ctr">
                        <a:defRPr sz="1800"/>
                      </a:pPr>
                      <a:r>
                        <a:rPr sz="2800"/>
                        <a:t>3</a:t>
                      </a:r>
                    </a:p>
                  </a:txBody>
                  <a:tcPr marL="71292" marR="71292" marT="71292" marB="71292" anchor="ctr" anchorCtr="0" horzOverflow="overflow">
                    <a:lnT w="3175">
                      <a:solidFill>
                        <a:srgbClr val="A6A6A6"/>
                      </a:solidFill>
                    </a:lnT>
                    <a:lnB w="3175">
                      <a:solidFill>
                        <a:srgbClr val="A6A6A6"/>
                      </a:solidFill>
                    </a:lnB>
                    <a:noFill/>
                  </a:tcPr>
                </a:tc>
              </a:tr>
              <a:tr h="627372">
                <a:tc>
                  <a:txBody>
                    <a:bodyPr/>
                    <a:lstStyle/>
                    <a:p>
                      <a:pPr algn="l">
                        <a:defRPr sz="1800"/>
                      </a:pPr>
                      <a:r>
                        <a:rPr sz="2800"/>
                        <a:t>Item 3</a:t>
                      </a:r>
                    </a:p>
                  </a:txBody>
                  <a:tcPr marL="71292" marR="71292" marT="71292" marB="71292" anchor="ctr" anchorCtr="0" horzOverflow="overflow">
                    <a:lnT w="3175">
                      <a:solidFill>
                        <a:srgbClr val="A6A6A6"/>
                      </a:solidFill>
                    </a:lnT>
                    <a:lnB w="3175">
                      <a:solidFill>
                        <a:srgbClr val="A6A6A6"/>
                      </a:solidFill>
                    </a:lnB>
                    <a:noFill/>
                  </a:tcPr>
                </a:tc>
                <a:tc>
                  <a:txBody>
                    <a:bodyPr/>
                    <a:lstStyle/>
                    <a:p>
                      <a:pPr algn="ctr">
                        <a:defRPr sz="1800"/>
                      </a:pPr>
                      <a:r>
                        <a:rPr sz="2800"/>
                        <a:t>2.1</a:t>
                      </a:r>
                    </a:p>
                  </a:txBody>
                  <a:tcPr marL="71292" marR="71292" marT="71292" marB="71292" anchor="ctr" anchorCtr="0" horzOverflow="overflow">
                    <a:lnT w="3175">
                      <a:solidFill>
                        <a:srgbClr val="A6A6A6"/>
                      </a:solidFill>
                    </a:lnT>
                    <a:lnB w="3175">
                      <a:solidFill>
                        <a:srgbClr val="A6A6A6"/>
                      </a:solidFill>
                    </a:lnB>
                    <a:noFill/>
                  </a:tcPr>
                </a:tc>
                <a:tc>
                  <a:txBody>
                    <a:bodyPr/>
                    <a:lstStyle/>
                    <a:p>
                      <a:pPr algn="ctr">
                        <a:defRPr sz="1800"/>
                      </a:pPr>
                      <a:r>
                        <a:rPr sz="2800"/>
                        <a:t>1.7</a:t>
                      </a:r>
                    </a:p>
                  </a:txBody>
                  <a:tcPr marL="71292" marR="71292" marT="71292" marB="71292" anchor="ctr" anchorCtr="0" horzOverflow="overflow">
                    <a:lnT w="3175">
                      <a:solidFill>
                        <a:srgbClr val="A6A6A6"/>
                      </a:solidFill>
                    </a:lnT>
                    <a:lnB w="3175">
                      <a:solidFill>
                        <a:srgbClr val="A6A6A6"/>
                      </a:solidFill>
                    </a:lnB>
                    <a:noFill/>
                  </a:tcPr>
                </a:tc>
                <a:tc>
                  <a:txBody>
                    <a:bodyPr/>
                    <a:lstStyle/>
                    <a:p>
                      <a:pPr algn="ctr">
                        <a:defRPr sz="1800"/>
                      </a:pPr>
                      <a:r>
                        <a:rPr sz="2800"/>
                        <a:t>2.5</a:t>
                      </a:r>
                    </a:p>
                  </a:txBody>
                  <a:tcPr marL="71292" marR="71292" marT="71292" marB="71292" anchor="ctr" anchorCtr="0" horzOverflow="overflow">
                    <a:lnT w="3175">
                      <a:solidFill>
                        <a:srgbClr val="A6A6A6"/>
                      </a:solidFill>
                    </a:lnT>
                    <a:lnB w="3175">
                      <a:solidFill>
                        <a:srgbClr val="A6A6A6"/>
                      </a:solidFill>
                    </a:lnB>
                    <a:noFill/>
                  </a:tcPr>
                </a:tc>
                <a:tc>
                  <a:txBody>
                    <a:bodyPr/>
                    <a:lstStyle/>
                    <a:p>
                      <a:pPr algn="ctr">
                        <a:defRPr sz="1800"/>
                      </a:pPr>
                      <a:r>
                        <a:rPr sz="2800"/>
                        <a:t>2.8</a:t>
                      </a:r>
                    </a:p>
                  </a:txBody>
                  <a:tcPr marL="71292" marR="71292" marT="71292" marB="71292" anchor="ctr" anchorCtr="0" horzOverflow="overflow">
                    <a:lnT w="3175">
                      <a:solidFill>
                        <a:srgbClr val="A6A6A6"/>
                      </a:solidFill>
                    </a:lnT>
                    <a:lnB w="3175">
                      <a:solidFill>
                        <a:srgbClr val="A6A6A6"/>
                      </a:solidFill>
                    </a:lnB>
                    <a:noFill/>
                  </a:tcPr>
                </a:tc>
              </a:tr>
              <a:tr h="627372">
                <a:tc>
                  <a:txBody>
                    <a:bodyPr/>
                    <a:lstStyle/>
                    <a:p>
                      <a:pPr algn="l">
                        <a:defRPr sz="1800"/>
                      </a:pPr>
                      <a:r>
                        <a:rPr sz="2800"/>
                        <a:t>Item 4</a:t>
                      </a:r>
                    </a:p>
                  </a:txBody>
                  <a:tcPr marL="71292" marR="71292" marT="71292" marB="71292" anchor="ctr" anchorCtr="0" horzOverflow="overflow">
                    <a:lnT w="3175">
                      <a:solidFill>
                        <a:srgbClr val="A6A6A6"/>
                      </a:solidFill>
                    </a:lnT>
                    <a:lnB w="3175">
                      <a:solidFill>
                        <a:srgbClr val="A6A6A6"/>
                      </a:solidFill>
                    </a:lnB>
                    <a:noFill/>
                  </a:tcPr>
                </a:tc>
                <a:tc>
                  <a:txBody>
                    <a:bodyPr/>
                    <a:lstStyle/>
                    <a:p>
                      <a:pPr algn="ctr">
                        <a:defRPr sz="1800"/>
                      </a:pPr>
                      <a:r>
                        <a:rPr sz="2800"/>
                        <a:t>4.5</a:t>
                      </a:r>
                    </a:p>
                  </a:txBody>
                  <a:tcPr marL="71292" marR="71292" marT="71292" marB="71292" anchor="ctr" anchorCtr="0" horzOverflow="overflow">
                    <a:lnT w="3175">
                      <a:solidFill>
                        <a:srgbClr val="A6A6A6"/>
                      </a:solidFill>
                    </a:lnT>
                    <a:lnB w="3175">
                      <a:solidFill>
                        <a:srgbClr val="A6A6A6"/>
                      </a:solidFill>
                    </a:lnB>
                    <a:noFill/>
                  </a:tcPr>
                </a:tc>
                <a:tc>
                  <a:txBody>
                    <a:bodyPr/>
                    <a:lstStyle/>
                    <a:p>
                      <a:pPr algn="ctr">
                        <a:defRPr sz="1800"/>
                      </a:pPr>
                      <a:r>
                        <a:rPr sz="2800"/>
                        <a:t>2.2</a:t>
                      </a:r>
                    </a:p>
                  </a:txBody>
                  <a:tcPr marL="71292" marR="71292" marT="71292" marB="71292" anchor="ctr" anchorCtr="0" horzOverflow="overflow">
                    <a:lnT w="3175">
                      <a:solidFill>
                        <a:srgbClr val="A6A6A6"/>
                      </a:solidFill>
                    </a:lnT>
                    <a:lnB w="3175">
                      <a:solidFill>
                        <a:srgbClr val="A6A6A6"/>
                      </a:solidFill>
                    </a:lnB>
                    <a:noFill/>
                  </a:tcPr>
                </a:tc>
                <a:tc>
                  <a:txBody>
                    <a:bodyPr/>
                    <a:lstStyle/>
                    <a:p>
                      <a:pPr algn="ctr">
                        <a:defRPr sz="1800"/>
                      </a:pPr>
                      <a:r>
                        <a:rPr sz="2800"/>
                        <a:t>1.7</a:t>
                      </a:r>
                    </a:p>
                  </a:txBody>
                  <a:tcPr marL="71292" marR="71292" marT="71292" marB="71292" anchor="ctr" anchorCtr="0" horzOverflow="overflow">
                    <a:lnT w="3175">
                      <a:solidFill>
                        <a:srgbClr val="A6A6A6"/>
                      </a:solidFill>
                    </a:lnT>
                    <a:lnB w="3175">
                      <a:solidFill>
                        <a:srgbClr val="A6A6A6"/>
                      </a:solidFill>
                    </a:lnB>
                    <a:noFill/>
                  </a:tcPr>
                </a:tc>
                <a:tc>
                  <a:txBody>
                    <a:bodyPr/>
                    <a:lstStyle/>
                    <a:p>
                      <a:pPr algn="ctr">
                        <a:defRPr sz="1800"/>
                      </a:pPr>
                      <a:r>
                        <a:rPr sz="2800"/>
                        <a:t>7</a:t>
                      </a:r>
                    </a:p>
                  </a:txBody>
                  <a:tcPr marL="71292" marR="71292" marT="71292" marB="71292" anchor="ctr" anchorCtr="0" horzOverflow="overflow">
                    <a:lnT w="3175">
                      <a:solidFill>
                        <a:srgbClr val="A6A6A6"/>
                      </a:solidFill>
                    </a:lnT>
                    <a:lnB w="3175">
                      <a:solidFill>
                        <a:srgbClr val="A6A6A6"/>
                      </a:solidFill>
                    </a:lnB>
                    <a:noFill/>
                  </a:tcPr>
                </a:tc>
              </a:tr>
            </a:tbl>
          </a:graphicData>
        </a:graphic>
      </p:graphicFrame>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Footer Placeholder 2"/>
          <p:cNvSpPr txBox="1"/>
          <p:nvPr/>
        </p:nvSpPr>
        <p:spPr>
          <a:xfrm>
            <a:off x="4084319" y="6404292"/>
            <a:ext cx="4023362" cy="269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ctr">
              <a:defRPr sz="1200">
                <a:solidFill>
                  <a:srgbClr val="888888"/>
                </a:solidFill>
              </a:defRPr>
            </a:lvl1pPr>
          </a:lstStyle>
          <a:p>
            <a:pPr/>
            <a:r>
              <a:t>FREE TEST DATA</a:t>
            </a:r>
          </a:p>
        </p:txBody>
      </p:sp>
      <p:sp>
        <p:nvSpPr>
          <p:cNvPr id="277" name="Date Placeholder 1"/>
          <p:cNvSpPr txBox="1"/>
          <p:nvPr/>
        </p:nvSpPr>
        <p:spPr>
          <a:xfrm>
            <a:off x="883919" y="6404292"/>
            <a:ext cx="2651762" cy="269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1200">
                <a:solidFill>
                  <a:srgbClr val="888888"/>
                </a:solidFill>
              </a:defRPr>
            </a:lvl1pPr>
          </a:lstStyle>
          <a:p>
            <a:pPr/>
            <a:r>
              <a:t>FTD</a:t>
            </a:r>
          </a:p>
        </p:txBody>
      </p:sp>
      <p:sp>
        <p:nvSpPr>
          <p:cNvPr id="278" name="Slide Number Placeholder 3"/>
          <p:cNvSpPr txBox="1"/>
          <p:nvPr>
            <p:ph type="sldNum" sz="quarter" idx="2"/>
          </p:nvPr>
        </p:nvSpPr>
        <p:spPr>
          <a:xfrm>
            <a:off x="11080144" y="6404292"/>
            <a:ext cx="273657" cy="269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aphicFrame>
        <p:nvGraphicFramePr>
          <p:cNvPr id="279" name="Chart 6"/>
          <p:cNvGraphicFramePr/>
          <p:nvPr/>
        </p:nvGraphicFramePr>
        <p:xfrm>
          <a:off x="1988729" y="875452"/>
          <a:ext cx="8006171" cy="5057988"/>
        </p:xfrm>
        <a:graphic xmlns:a="http://schemas.openxmlformats.org/drawingml/2006/main">
          <a:graphicData uri="http://schemas.openxmlformats.org/drawingml/2006/chart">
            <c:chart xmlns:c="http://schemas.openxmlformats.org/drawingml/2006/chart" r:id="rId2"/>
          </a:graphicData>
        </a:graphic>
      </p:graphicFrame>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1" name="Footer Placeholder 2"/>
          <p:cNvSpPr txBox="1"/>
          <p:nvPr/>
        </p:nvSpPr>
        <p:spPr>
          <a:xfrm>
            <a:off x="4084319" y="6404292"/>
            <a:ext cx="4023362" cy="269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ctr">
              <a:defRPr sz="1200">
                <a:solidFill>
                  <a:srgbClr val="888888"/>
                </a:solidFill>
              </a:defRPr>
            </a:lvl1pPr>
          </a:lstStyle>
          <a:p>
            <a:pPr/>
            <a:r>
              <a:t>Presentation Title</a:t>
            </a:r>
          </a:p>
        </p:txBody>
      </p:sp>
      <p:sp>
        <p:nvSpPr>
          <p:cNvPr id="282" name="Date Placeholder 1"/>
          <p:cNvSpPr txBox="1"/>
          <p:nvPr/>
        </p:nvSpPr>
        <p:spPr>
          <a:xfrm>
            <a:off x="883919" y="6404292"/>
            <a:ext cx="2651762" cy="269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1200">
                <a:solidFill>
                  <a:srgbClr val="888888"/>
                </a:solidFill>
              </a:defRPr>
            </a:lvl1pPr>
          </a:lstStyle>
          <a:p>
            <a:pPr/>
            <a:r>
              <a:t>9/3/20XX</a:t>
            </a:r>
          </a:p>
        </p:txBody>
      </p:sp>
      <p:sp>
        <p:nvSpPr>
          <p:cNvPr id="283" name="Slide Number Placeholder 3"/>
          <p:cNvSpPr txBox="1"/>
          <p:nvPr>
            <p:ph type="sldNum" sz="quarter" idx="2"/>
          </p:nvPr>
        </p:nvSpPr>
        <p:spPr>
          <a:xfrm>
            <a:off x="11080144" y="6404292"/>
            <a:ext cx="273657" cy="269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5" name="Footer Placeholder 12"/>
          <p:cNvSpPr txBox="1"/>
          <p:nvPr/>
        </p:nvSpPr>
        <p:spPr>
          <a:xfrm>
            <a:off x="4084319" y="6356350"/>
            <a:ext cx="4023362" cy="365125"/>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fontScale="100000" lnSpcReduction="0"/>
          </a:bodyPr>
          <a:lstStyle>
            <a:lvl1pPr algn="ctr">
              <a:spcBef>
                <a:spcPts val="600"/>
              </a:spcBef>
              <a:defRPr sz="1200">
                <a:solidFill>
                  <a:srgbClr val="FFFFFF"/>
                </a:solidFill>
              </a:defRPr>
            </a:lvl1pPr>
          </a:lstStyle>
          <a:p>
            <a:pPr/>
            <a:r>
              <a:t>FREE TEST DATA</a:t>
            </a:r>
          </a:p>
        </p:txBody>
      </p:sp>
      <p:sp>
        <p:nvSpPr>
          <p:cNvPr id="286" name="Freeform: Shape 18"/>
          <p:cNvSpPr/>
          <p:nvPr/>
        </p:nvSpPr>
        <p:spPr>
          <a:xfrm>
            <a:off x="10208694" y="1"/>
            <a:ext cx="1135067" cy="4779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568" y="760"/>
                </a:lnTo>
                <a:cubicBezTo>
                  <a:pt x="20543" y="12654"/>
                  <a:pt x="16111" y="21600"/>
                  <a:pt x="10800" y="21600"/>
                </a:cubicBezTo>
                <a:cubicBezTo>
                  <a:pt x="5489" y="21600"/>
                  <a:pt x="1057" y="12654"/>
                  <a:pt x="32" y="760"/>
                </a:cubicBezTo>
                <a:close/>
              </a:path>
            </a:pathLst>
          </a:custGeom>
          <a:solidFill>
            <a:schemeClr val="accent4"/>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287" name="Arc 20"/>
          <p:cNvSpPr/>
          <p:nvPr/>
        </p:nvSpPr>
        <p:spPr>
          <a:xfrm flipV="1" rot="10800000">
            <a:off x="555709" y="1064828"/>
            <a:ext cx="2041718" cy="20417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11929" y="0"/>
                  <a:pt x="21600" y="9671"/>
                  <a:pt x="21600" y="21600"/>
                </a:cubicBezTo>
              </a:path>
            </a:pathLst>
          </a:custGeom>
          <a:ln w="127000" cap="rnd">
            <a:solidFill>
              <a:schemeClr val="accent4"/>
            </a:solidFill>
            <a:prstDash val="dash"/>
            <a:miter/>
          </a:ln>
        </p:spPr>
        <p:txBody>
          <a:bodyPr lIns="45719" rIns="45719" anchor="ctr"/>
          <a:lstStyle/>
          <a:p>
            <a:pPr algn="ctr">
              <a:defRPr>
                <a:latin typeface="+mn-lt"/>
                <a:ea typeface="+mn-ea"/>
                <a:cs typeface="+mn-cs"/>
                <a:sym typeface="Calibri"/>
              </a:defRPr>
            </a:pPr>
          </a:p>
        </p:txBody>
      </p:sp>
      <p:sp>
        <p:nvSpPr>
          <p:cNvPr id="288" name="Rectangle 22"/>
          <p:cNvSpPr/>
          <p:nvPr/>
        </p:nvSpPr>
        <p:spPr>
          <a:xfrm>
            <a:off x="0" y="0"/>
            <a:ext cx="12192000" cy="6858000"/>
          </a:xfrm>
          <a:prstGeom prst="rect">
            <a:avLst/>
          </a:prstGeom>
          <a:solidFill>
            <a:schemeClr val="accent2"/>
          </a:solidFill>
          <a:ln w="12700">
            <a:miter lim="400000"/>
          </a:ln>
        </p:spPr>
        <p:txBody>
          <a:bodyPr lIns="45719" rIns="45719" anchor="ctr"/>
          <a:lstStyle/>
          <a:p>
            <a:pPr algn="ctr">
              <a:defRPr>
                <a:latin typeface="+mn-lt"/>
                <a:ea typeface="+mn-ea"/>
                <a:cs typeface="+mn-cs"/>
                <a:sym typeface="Calibri"/>
              </a:defRPr>
            </a:pPr>
          </a:p>
        </p:txBody>
      </p:sp>
      <p:sp>
        <p:nvSpPr>
          <p:cNvPr id="289" name="Arc 24"/>
          <p:cNvSpPr/>
          <p:nvPr/>
        </p:nvSpPr>
        <p:spPr>
          <a:xfrm flipH="1">
            <a:off x="891582" y="775582"/>
            <a:ext cx="2225124" cy="1494218"/>
          </a:xfrm>
          <a:custGeom>
            <a:avLst/>
            <a:gdLst/>
            <a:ahLst/>
            <a:cxnLst>
              <a:cxn ang="0">
                <a:pos x="wd2" y="hd2"/>
              </a:cxn>
              <a:cxn ang="5400000">
                <a:pos x="wd2" y="hd2"/>
              </a:cxn>
              <a:cxn ang="10800000">
                <a:pos x="wd2" y="hd2"/>
              </a:cxn>
              <a:cxn ang="16200000">
                <a:pos x="wd2" y="hd2"/>
              </a:cxn>
            </a:cxnLst>
            <a:rect l="0" t="0" r="r" b="b"/>
            <a:pathLst>
              <a:path w="21600" h="18912" fill="norm" stroke="1" extrusionOk="0">
                <a:moveTo>
                  <a:pt x="0" y="2423"/>
                </a:moveTo>
                <a:lnTo>
                  <a:pt x="0" y="2423"/>
                </a:lnTo>
                <a:cubicBezTo>
                  <a:pt x="6985" y="-2688"/>
                  <a:pt x="15824" y="551"/>
                  <a:pt x="19744" y="9658"/>
                </a:cubicBezTo>
                <a:cubicBezTo>
                  <a:pt x="20961" y="12484"/>
                  <a:pt x="21600" y="15671"/>
                  <a:pt x="21600" y="18912"/>
                </a:cubicBezTo>
              </a:path>
            </a:pathLst>
          </a:custGeom>
          <a:ln w="127000" cap="rnd">
            <a:solidFill>
              <a:srgbClr val="1366DC"/>
            </a:solidFill>
            <a:prstDash val="dash"/>
            <a:miter/>
          </a:ln>
        </p:spPr>
        <p:txBody>
          <a:bodyPr lIns="45719" rIns="45719" anchor="ctr"/>
          <a:lstStyle/>
          <a:p>
            <a:pPr algn="ctr">
              <a:defRPr>
                <a:latin typeface="+mn-lt"/>
                <a:ea typeface="+mn-ea"/>
                <a:cs typeface="+mn-cs"/>
                <a:sym typeface="Calibri"/>
              </a:defRPr>
            </a:pPr>
          </a:p>
        </p:txBody>
      </p:sp>
      <p:sp>
        <p:nvSpPr>
          <p:cNvPr id="290" name="Title 1"/>
          <p:cNvSpPr txBox="1"/>
          <p:nvPr>
            <p:ph type="title"/>
          </p:nvPr>
        </p:nvSpPr>
        <p:spPr>
          <a:xfrm>
            <a:off x="838199" y="647592"/>
            <a:ext cx="4467794" cy="3060543"/>
          </a:xfrm>
          <a:prstGeom prst="rect">
            <a:avLst/>
          </a:prstGeom>
        </p:spPr>
        <p:txBody>
          <a:bodyPr anchor="b"/>
          <a:lstStyle>
            <a:lvl1pPr algn="ctr">
              <a:defRPr sz="6000">
                <a:solidFill>
                  <a:srgbClr val="FFFFFF"/>
                </a:solidFill>
              </a:defRPr>
            </a:lvl1pPr>
          </a:lstStyle>
          <a:p>
            <a:pPr/>
            <a:r>
              <a:t>Table</a:t>
            </a:r>
          </a:p>
        </p:txBody>
      </p:sp>
      <p:sp>
        <p:nvSpPr>
          <p:cNvPr id="291" name="Date Placeholder 11"/>
          <p:cNvSpPr txBox="1"/>
          <p:nvPr/>
        </p:nvSpPr>
        <p:spPr>
          <a:xfrm>
            <a:off x="883919" y="6356350"/>
            <a:ext cx="2651762" cy="365125"/>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fontScale="100000" lnSpcReduction="0"/>
          </a:bodyPr>
          <a:lstStyle>
            <a:lvl1pPr>
              <a:spcBef>
                <a:spcPts val="600"/>
              </a:spcBef>
              <a:defRPr sz="1200">
                <a:solidFill>
                  <a:srgbClr val="FFFFFF"/>
                </a:solidFill>
              </a:defRPr>
            </a:lvl1pPr>
          </a:lstStyle>
          <a:p>
            <a:pPr/>
            <a:r>
              <a:t>FTD</a:t>
            </a:r>
          </a:p>
        </p:txBody>
      </p:sp>
      <p:sp>
        <p:nvSpPr>
          <p:cNvPr id="292" name="Slide Number Placeholder 13"/>
          <p:cNvSpPr txBox="1"/>
          <p:nvPr>
            <p:ph type="sldNum" sz="quarter" idx="2"/>
          </p:nvPr>
        </p:nvSpPr>
        <p:spPr>
          <a:xfrm>
            <a:off x="11080144" y="6404292"/>
            <a:ext cx="273657" cy="269241"/>
          </a:xfrm>
          <a:prstGeom prst="rect">
            <a:avLst/>
          </a:prstGeom>
          <a:extLst>
            <a:ext uri="{C572A759-6A51-4108-AA02-DFA0A04FC94B}">
              <ma14:wrappingTextBoxFlag xmlns:ma14="http://schemas.microsoft.com/office/mac/drawingml/2011/main" val="1"/>
            </a:ext>
          </a:extLst>
        </p:spPr>
        <p:txBody>
          <a:bodyPr>
            <a:normAutofit fontScale="100000" lnSpcReduction="0"/>
          </a:bodyPr>
          <a:lstStyle>
            <a:lvl1pPr>
              <a:spcBef>
                <a:spcPts val="600"/>
              </a:spcBef>
              <a:defRPr>
                <a:solidFill>
                  <a:srgbClr val="FFFFFF"/>
                </a:solidFill>
              </a:defRPr>
            </a:lvl1pPr>
          </a:lstStyle>
          <a:p>
            <a:pPr/>
            <a:fld id="{86CB4B4D-7CA3-9044-876B-883B54F8677D}" type="slidenum"/>
          </a:p>
        </p:txBody>
      </p:sp>
      <p:sp>
        <p:nvSpPr>
          <p:cNvPr id="293" name="Oval 26"/>
          <p:cNvSpPr/>
          <p:nvPr/>
        </p:nvSpPr>
        <p:spPr>
          <a:xfrm>
            <a:off x="5229419" y="366810"/>
            <a:ext cx="6124383" cy="6124382"/>
          </a:xfrm>
          <a:prstGeom prst="ellipse">
            <a:avLst/>
          </a:prstGeom>
          <a:solidFill>
            <a:srgbClr val="FFFFFF"/>
          </a:solidFill>
          <a:ln w="12700">
            <a:miter lim="400000"/>
          </a:ln>
        </p:spPr>
        <p:txBody>
          <a:bodyPr lIns="45719" rIns="45719" anchor="ctr"/>
          <a:lstStyle/>
          <a:p>
            <a:pPr algn="ctr">
              <a:defRPr>
                <a:solidFill>
                  <a:srgbClr val="FFFFFF"/>
                </a:solidFill>
                <a:latin typeface="+mn-lt"/>
                <a:ea typeface="+mn-ea"/>
                <a:cs typeface="+mn-cs"/>
                <a:sym typeface="Calibri"/>
              </a:defRPr>
            </a:pPr>
          </a:p>
        </p:txBody>
      </p:sp>
      <p:graphicFrame>
        <p:nvGraphicFramePr>
          <p:cNvPr id="294" name="Table 7"/>
          <p:cNvGraphicFramePr/>
          <p:nvPr/>
        </p:nvGraphicFramePr>
        <p:xfrm>
          <a:off x="6151798" y="2392375"/>
          <a:ext cx="4252057" cy="2073252"/>
        </p:xfrm>
        <a:graphic xmlns:a="http://schemas.openxmlformats.org/drawingml/2006/main">
          <a:graphicData uri="http://schemas.openxmlformats.org/drawingml/2006/table">
            <a:tbl>
              <a:tblPr firstCol="0" firstRow="1" lastCol="0" lastRow="0" bandCol="0" bandRow="0" rtl="0">
                <a:tableStyleId>{4C3C2611-4C71-4FC5-86AE-919BDF0F9419}</a:tableStyleId>
              </a:tblPr>
              <a:tblGrid>
                <a:gridCol w="516612"/>
                <a:gridCol w="933861"/>
                <a:gridCol w="933861"/>
                <a:gridCol w="933861"/>
                <a:gridCol w="933861"/>
              </a:tblGrid>
              <a:tr h="315795">
                <a:tc>
                  <a:txBody>
                    <a:bodyPr/>
                    <a:lstStyle/>
                    <a:p>
                      <a:pPr algn="l">
                        <a:defRPr sz="1800"/>
                      </a:pPr>
                    </a:p>
                  </a:txBody>
                  <a:tcPr marL="87721" marR="87721" marT="87721" marB="87721" anchor="ctr" anchorCtr="0" horzOverflow="overflow">
                    <a:lnL w="12700">
                      <a:miter lim="400000"/>
                    </a:lnL>
                    <a:lnR w="12700">
                      <a:miter lim="400000"/>
                    </a:lnR>
                    <a:lnT w="12700">
                      <a:miter lim="400000"/>
                    </a:lnT>
                    <a:lnB w="12700">
                      <a:miter lim="400000"/>
                    </a:lnB>
                    <a:noFill/>
                  </a:tcPr>
                </a:tc>
                <a:tc>
                  <a:txBody>
                    <a:bodyPr/>
                    <a:lstStyle/>
                    <a:p>
                      <a:pPr algn="ctr">
                        <a:defRPr b="0" sz="1800">
                          <a:solidFill>
                            <a:srgbClr val="000000"/>
                          </a:solidFill>
                        </a:defRPr>
                      </a:pPr>
                      <a:r>
                        <a:rPr b="1" cap="all" spc="60" sz="800"/>
                        <a:t>Category 1</a:t>
                      </a:r>
                    </a:p>
                  </a:txBody>
                  <a:tcPr marL="87721" marR="87721" marT="87721" marB="87721" anchor="ctr" anchorCtr="0" horzOverflow="overflow">
                    <a:lnL w="12700">
                      <a:miter lim="400000"/>
                    </a:lnL>
                    <a:lnR w="12700">
                      <a:miter lim="400000"/>
                    </a:lnR>
                    <a:lnT w="12700">
                      <a:miter lim="400000"/>
                    </a:lnT>
                    <a:lnB w="12700">
                      <a:miter lim="400000"/>
                    </a:lnB>
                    <a:noFill/>
                  </a:tcPr>
                </a:tc>
                <a:tc>
                  <a:txBody>
                    <a:bodyPr/>
                    <a:lstStyle/>
                    <a:p>
                      <a:pPr algn="ctr">
                        <a:defRPr b="0" sz="1800">
                          <a:solidFill>
                            <a:srgbClr val="000000"/>
                          </a:solidFill>
                        </a:defRPr>
                      </a:pPr>
                      <a:r>
                        <a:rPr b="1" cap="all" spc="60" sz="800"/>
                        <a:t>Category 2</a:t>
                      </a:r>
                    </a:p>
                  </a:txBody>
                  <a:tcPr marL="87721" marR="87721" marT="87721" marB="87721" anchor="ctr" anchorCtr="0" horzOverflow="overflow">
                    <a:lnL w="12700">
                      <a:miter lim="400000"/>
                    </a:lnL>
                    <a:lnR w="12700">
                      <a:miter lim="400000"/>
                    </a:lnR>
                    <a:lnT w="12700">
                      <a:miter lim="400000"/>
                    </a:lnT>
                    <a:lnB w="12700">
                      <a:miter lim="400000"/>
                    </a:lnB>
                    <a:noFill/>
                  </a:tcPr>
                </a:tc>
                <a:tc>
                  <a:txBody>
                    <a:bodyPr/>
                    <a:lstStyle/>
                    <a:p>
                      <a:pPr algn="ctr">
                        <a:defRPr b="0" sz="1800">
                          <a:solidFill>
                            <a:srgbClr val="000000"/>
                          </a:solidFill>
                        </a:defRPr>
                      </a:pPr>
                      <a:r>
                        <a:rPr b="1" cap="all" spc="60" sz="800"/>
                        <a:t>Category 3</a:t>
                      </a:r>
                    </a:p>
                  </a:txBody>
                  <a:tcPr marL="87721" marR="87721" marT="87721" marB="87721" anchor="ctr" anchorCtr="0" horzOverflow="overflow">
                    <a:lnL w="12700">
                      <a:miter lim="400000"/>
                    </a:lnL>
                    <a:lnR w="12700">
                      <a:miter lim="400000"/>
                    </a:lnR>
                    <a:lnT w="12700">
                      <a:miter lim="400000"/>
                    </a:lnT>
                    <a:lnB w="12700">
                      <a:miter lim="400000"/>
                    </a:lnB>
                    <a:noFill/>
                  </a:tcPr>
                </a:tc>
                <a:tc>
                  <a:txBody>
                    <a:bodyPr/>
                    <a:lstStyle/>
                    <a:p>
                      <a:pPr algn="ctr">
                        <a:defRPr b="0" sz="1800">
                          <a:solidFill>
                            <a:srgbClr val="000000"/>
                          </a:solidFill>
                        </a:defRPr>
                      </a:pPr>
                      <a:r>
                        <a:rPr b="1" cap="all" spc="60" sz="800"/>
                        <a:t>Category 4</a:t>
                      </a:r>
                    </a:p>
                  </a:txBody>
                  <a:tcPr marL="87721" marR="87721" marT="87721" marB="87721" anchor="ctr" anchorCtr="0" horzOverflow="overflow">
                    <a:lnL w="12700">
                      <a:miter lim="400000"/>
                    </a:lnL>
                    <a:lnR w="12700">
                      <a:miter lim="400000"/>
                    </a:lnR>
                    <a:lnT w="12700">
                      <a:miter lim="400000"/>
                    </a:lnT>
                    <a:lnB w="12700">
                      <a:miter lim="400000"/>
                    </a:lnB>
                    <a:noFill/>
                  </a:tcPr>
                </a:tc>
              </a:tr>
              <a:tr h="439363">
                <a:tc>
                  <a:txBody>
                    <a:bodyPr/>
                    <a:lstStyle/>
                    <a:p>
                      <a:pPr algn="l">
                        <a:defRPr sz="1800"/>
                      </a:pPr>
                      <a:r>
                        <a:rPr sz="1000"/>
                        <a:t>Item 1 </a:t>
                      </a:r>
                    </a:p>
                  </a:txBody>
                  <a:tcPr marL="45595" marR="45595" marT="45595" marB="45595" anchor="ctr" anchorCtr="0" horzOverflow="overflow">
                    <a:lnL w="12700">
                      <a:miter lim="400000"/>
                    </a:lnL>
                    <a:lnR w="12700">
                      <a:miter lim="400000"/>
                    </a:lnR>
                    <a:lnT w="12700">
                      <a:miter lim="400000"/>
                    </a:lnT>
                    <a:lnB w="12700">
                      <a:miter lim="400000"/>
                    </a:lnB>
                    <a:noFill/>
                  </a:tcPr>
                </a:tc>
                <a:tc>
                  <a:txBody>
                    <a:bodyPr/>
                    <a:lstStyle/>
                    <a:p>
                      <a:pPr algn="ctr">
                        <a:defRPr sz="1800"/>
                      </a:pPr>
                      <a:r>
                        <a:rPr sz="1000"/>
                        <a:t>4.5</a:t>
                      </a:r>
                    </a:p>
                  </a:txBody>
                  <a:tcPr marL="45595" marR="45595" marT="45595" marB="45595" anchor="ctr" anchorCtr="0" horzOverflow="overflow">
                    <a:lnL w="12700">
                      <a:miter lim="400000"/>
                    </a:lnL>
                    <a:lnR w="12700">
                      <a:miter lim="400000"/>
                    </a:lnR>
                    <a:lnT w="12700">
                      <a:miter lim="400000"/>
                    </a:lnT>
                    <a:lnB w="12700">
                      <a:miter lim="400000"/>
                    </a:lnB>
                    <a:noFill/>
                  </a:tcPr>
                </a:tc>
                <a:tc>
                  <a:txBody>
                    <a:bodyPr/>
                    <a:lstStyle/>
                    <a:p>
                      <a:pPr algn="ctr">
                        <a:defRPr sz="1800"/>
                      </a:pPr>
                      <a:r>
                        <a:rPr sz="1000"/>
                        <a:t>2.3</a:t>
                      </a:r>
                    </a:p>
                  </a:txBody>
                  <a:tcPr marL="45595" marR="45595" marT="45595" marB="45595" anchor="ctr" anchorCtr="0" horzOverflow="overflow">
                    <a:lnL w="12700">
                      <a:miter lim="400000"/>
                    </a:lnL>
                    <a:lnR w="12700">
                      <a:miter lim="400000"/>
                    </a:lnR>
                    <a:lnT w="12700">
                      <a:miter lim="400000"/>
                    </a:lnT>
                    <a:lnB w="12700">
                      <a:miter lim="400000"/>
                    </a:lnB>
                    <a:noFill/>
                  </a:tcPr>
                </a:tc>
                <a:tc>
                  <a:txBody>
                    <a:bodyPr/>
                    <a:lstStyle/>
                    <a:p>
                      <a:pPr algn="ctr">
                        <a:defRPr sz="1800"/>
                      </a:pPr>
                      <a:r>
                        <a:rPr sz="1000"/>
                        <a:t>1.7</a:t>
                      </a:r>
                    </a:p>
                  </a:txBody>
                  <a:tcPr marL="45595" marR="45595" marT="45595" marB="45595" anchor="ctr" anchorCtr="0" horzOverflow="overflow">
                    <a:lnL w="12700">
                      <a:miter lim="400000"/>
                    </a:lnL>
                    <a:lnR w="12700">
                      <a:miter lim="400000"/>
                    </a:lnR>
                    <a:lnT w="12700">
                      <a:miter lim="400000"/>
                    </a:lnT>
                    <a:lnB w="12700">
                      <a:miter lim="400000"/>
                    </a:lnB>
                    <a:noFill/>
                  </a:tcPr>
                </a:tc>
                <a:tc>
                  <a:txBody>
                    <a:bodyPr/>
                    <a:lstStyle/>
                    <a:p>
                      <a:pPr algn="ctr">
                        <a:defRPr sz="1800"/>
                      </a:pPr>
                      <a:r>
                        <a:rPr sz="1000"/>
                        <a:t>5</a:t>
                      </a:r>
                    </a:p>
                  </a:txBody>
                  <a:tcPr marL="45595" marR="45595" marT="45595" marB="45595" anchor="ctr" anchorCtr="0" horzOverflow="overflow">
                    <a:lnL w="12700">
                      <a:miter lim="400000"/>
                    </a:lnL>
                    <a:lnR w="12700">
                      <a:miter lim="400000"/>
                    </a:lnR>
                    <a:lnT w="12700">
                      <a:miter lim="400000"/>
                    </a:lnT>
                    <a:lnB w="12700">
                      <a:miter lim="400000"/>
                    </a:lnB>
                    <a:noFill/>
                  </a:tcPr>
                </a:tc>
              </a:tr>
              <a:tr h="439363">
                <a:tc>
                  <a:txBody>
                    <a:bodyPr/>
                    <a:lstStyle/>
                    <a:p>
                      <a:pPr algn="l">
                        <a:defRPr sz="1800"/>
                      </a:pPr>
                      <a:r>
                        <a:rPr sz="1000"/>
                        <a:t>Item 2</a:t>
                      </a:r>
                    </a:p>
                  </a:txBody>
                  <a:tcPr marL="45595" marR="45595" marT="45595" marB="45595" anchor="ctr" anchorCtr="0" horzOverflow="overflow">
                    <a:lnL w="12700">
                      <a:miter lim="400000"/>
                    </a:lnL>
                    <a:lnR w="12700">
                      <a:miter lim="400000"/>
                    </a:lnR>
                    <a:lnT w="12700">
                      <a:miter lim="400000"/>
                    </a:lnT>
                    <a:lnB w="12700">
                      <a:miter lim="400000"/>
                    </a:lnB>
                    <a:noFill/>
                  </a:tcPr>
                </a:tc>
                <a:tc>
                  <a:txBody>
                    <a:bodyPr/>
                    <a:lstStyle/>
                    <a:p>
                      <a:pPr algn="ctr">
                        <a:defRPr sz="1800"/>
                      </a:pPr>
                      <a:r>
                        <a:rPr sz="1000"/>
                        <a:t>3.2</a:t>
                      </a:r>
                    </a:p>
                  </a:txBody>
                  <a:tcPr marL="45595" marR="45595" marT="45595" marB="45595" anchor="ctr" anchorCtr="0" horzOverflow="overflow">
                    <a:lnL w="12700">
                      <a:miter lim="400000"/>
                    </a:lnL>
                    <a:lnR w="12700">
                      <a:miter lim="400000"/>
                    </a:lnR>
                    <a:lnT w="12700">
                      <a:miter lim="400000"/>
                    </a:lnT>
                    <a:lnB w="12700">
                      <a:miter lim="400000"/>
                    </a:lnB>
                    <a:noFill/>
                  </a:tcPr>
                </a:tc>
                <a:tc>
                  <a:txBody>
                    <a:bodyPr/>
                    <a:lstStyle/>
                    <a:p>
                      <a:pPr algn="ctr">
                        <a:defRPr sz="1800"/>
                      </a:pPr>
                      <a:r>
                        <a:rPr sz="1000"/>
                        <a:t>5.1</a:t>
                      </a:r>
                    </a:p>
                  </a:txBody>
                  <a:tcPr marL="45595" marR="45595" marT="45595" marB="45595" anchor="ctr" anchorCtr="0" horzOverflow="overflow">
                    <a:lnL w="12700">
                      <a:miter lim="400000"/>
                    </a:lnL>
                    <a:lnR w="12700">
                      <a:miter lim="400000"/>
                    </a:lnR>
                    <a:lnT w="12700">
                      <a:miter lim="400000"/>
                    </a:lnT>
                    <a:lnB w="12700">
                      <a:miter lim="400000"/>
                    </a:lnB>
                    <a:noFill/>
                  </a:tcPr>
                </a:tc>
                <a:tc>
                  <a:txBody>
                    <a:bodyPr/>
                    <a:lstStyle/>
                    <a:p>
                      <a:pPr algn="ctr">
                        <a:defRPr sz="1800"/>
                      </a:pPr>
                      <a:r>
                        <a:rPr sz="1000"/>
                        <a:t>4.4</a:t>
                      </a:r>
                    </a:p>
                  </a:txBody>
                  <a:tcPr marL="45595" marR="45595" marT="45595" marB="45595" anchor="ctr" anchorCtr="0" horzOverflow="overflow">
                    <a:lnL w="12700">
                      <a:miter lim="400000"/>
                    </a:lnL>
                    <a:lnR w="12700">
                      <a:miter lim="400000"/>
                    </a:lnR>
                    <a:lnT w="12700">
                      <a:miter lim="400000"/>
                    </a:lnT>
                    <a:lnB w="12700">
                      <a:miter lim="400000"/>
                    </a:lnB>
                    <a:noFill/>
                  </a:tcPr>
                </a:tc>
                <a:tc>
                  <a:txBody>
                    <a:bodyPr/>
                    <a:lstStyle/>
                    <a:p>
                      <a:pPr algn="ctr">
                        <a:defRPr sz="1800"/>
                      </a:pPr>
                      <a:r>
                        <a:rPr sz="1000"/>
                        <a:t>3</a:t>
                      </a:r>
                    </a:p>
                  </a:txBody>
                  <a:tcPr marL="45595" marR="45595" marT="45595" marB="45595" anchor="ctr" anchorCtr="0" horzOverflow="overflow">
                    <a:lnL w="12700">
                      <a:miter lim="400000"/>
                    </a:lnL>
                    <a:lnR w="12700">
                      <a:miter lim="400000"/>
                    </a:lnR>
                    <a:lnT w="12700">
                      <a:miter lim="400000"/>
                    </a:lnT>
                    <a:lnB w="12700">
                      <a:miter lim="400000"/>
                    </a:lnB>
                    <a:noFill/>
                  </a:tcPr>
                </a:tc>
              </a:tr>
              <a:tr h="439363">
                <a:tc>
                  <a:txBody>
                    <a:bodyPr/>
                    <a:lstStyle/>
                    <a:p>
                      <a:pPr algn="l">
                        <a:defRPr sz="1800"/>
                      </a:pPr>
                      <a:r>
                        <a:rPr sz="1000"/>
                        <a:t>Item 3</a:t>
                      </a:r>
                    </a:p>
                  </a:txBody>
                  <a:tcPr marL="45595" marR="45595" marT="45595" marB="45595" anchor="ctr" anchorCtr="0" horzOverflow="overflow">
                    <a:lnL w="12700">
                      <a:miter lim="400000"/>
                    </a:lnL>
                    <a:lnR w="12700">
                      <a:miter lim="400000"/>
                    </a:lnR>
                    <a:lnT w="12700">
                      <a:miter lim="400000"/>
                    </a:lnT>
                    <a:lnB w="12700">
                      <a:miter lim="400000"/>
                    </a:lnB>
                    <a:noFill/>
                  </a:tcPr>
                </a:tc>
                <a:tc>
                  <a:txBody>
                    <a:bodyPr/>
                    <a:lstStyle/>
                    <a:p>
                      <a:pPr algn="ctr">
                        <a:defRPr sz="1800"/>
                      </a:pPr>
                      <a:r>
                        <a:rPr sz="1000"/>
                        <a:t>2.1</a:t>
                      </a:r>
                    </a:p>
                  </a:txBody>
                  <a:tcPr marL="45595" marR="45595" marT="45595" marB="45595" anchor="ctr" anchorCtr="0" horzOverflow="overflow">
                    <a:lnL w="12700">
                      <a:miter lim="400000"/>
                    </a:lnL>
                    <a:lnR w="12700">
                      <a:miter lim="400000"/>
                    </a:lnR>
                    <a:lnT w="12700">
                      <a:miter lim="400000"/>
                    </a:lnT>
                    <a:lnB w="12700">
                      <a:miter lim="400000"/>
                    </a:lnB>
                    <a:noFill/>
                  </a:tcPr>
                </a:tc>
                <a:tc>
                  <a:txBody>
                    <a:bodyPr/>
                    <a:lstStyle/>
                    <a:p>
                      <a:pPr algn="ctr">
                        <a:defRPr sz="1800"/>
                      </a:pPr>
                      <a:r>
                        <a:rPr sz="1000"/>
                        <a:t>1.7</a:t>
                      </a:r>
                    </a:p>
                  </a:txBody>
                  <a:tcPr marL="45595" marR="45595" marT="45595" marB="45595" anchor="ctr" anchorCtr="0" horzOverflow="overflow">
                    <a:lnL w="12700">
                      <a:miter lim="400000"/>
                    </a:lnL>
                    <a:lnR w="12700">
                      <a:miter lim="400000"/>
                    </a:lnR>
                    <a:lnT w="12700">
                      <a:miter lim="400000"/>
                    </a:lnT>
                    <a:lnB w="12700">
                      <a:miter lim="400000"/>
                    </a:lnB>
                    <a:noFill/>
                  </a:tcPr>
                </a:tc>
                <a:tc>
                  <a:txBody>
                    <a:bodyPr/>
                    <a:lstStyle/>
                    <a:p>
                      <a:pPr algn="ctr">
                        <a:defRPr sz="1800"/>
                      </a:pPr>
                      <a:r>
                        <a:rPr sz="1000"/>
                        <a:t>2.5</a:t>
                      </a:r>
                    </a:p>
                  </a:txBody>
                  <a:tcPr marL="45595" marR="45595" marT="45595" marB="45595" anchor="ctr" anchorCtr="0" horzOverflow="overflow">
                    <a:lnL w="12700">
                      <a:miter lim="400000"/>
                    </a:lnL>
                    <a:lnR w="12700">
                      <a:miter lim="400000"/>
                    </a:lnR>
                    <a:lnT w="12700">
                      <a:miter lim="400000"/>
                    </a:lnT>
                    <a:lnB w="12700">
                      <a:miter lim="400000"/>
                    </a:lnB>
                    <a:noFill/>
                  </a:tcPr>
                </a:tc>
                <a:tc>
                  <a:txBody>
                    <a:bodyPr/>
                    <a:lstStyle/>
                    <a:p>
                      <a:pPr algn="ctr">
                        <a:defRPr sz="1800"/>
                      </a:pPr>
                      <a:r>
                        <a:rPr sz="1000"/>
                        <a:t>2.8</a:t>
                      </a:r>
                    </a:p>
                  </a:txBody>
                  <a:tcPr marL="45595" marR="45595" marT="45595" marB="45595" anchor="ctr" anchorCtr="0" horzOverflow="overflow">
                    <a:lnL w="12700">
                      <a:miter lim="400000"/>
                    </a:lnL>
                    <a:lnR w="12700">
                      <a:miter lim="400000"/>
                    </a:lnR>
                    <a:lnT w="12700">
                      <a:miter lim="400000"/>
                    </a:lnT>
                    <a:lnB w="12700">
                      <a:miter lim="400000"/>
                    </a:lnB>
                    <a:noFill/>
                  </a:tcPr>
                </a:tc>
              </a:tr>
              <a:tr h="439363">
                <a:tc>
                  <a:txBody>
                    <a:bodyPr/>
                    <a:lstStyle/>
                    <a:p>
                      <a:pPr algn="l">
                        <a:defRPr sz="1800"/>
                      </a:pPr>
                      <a:r>
                        <a:rPr sz="1000"/>
                        <a:t>Item 4</a:t>
                      </a:r>
                    </a:p>
                  </a:txBody>
                  <a:tcPr marL="45595" marR="45595" marT="45595" marB="45595" anchor="ctr" anchorCtr="0" horzOverflow="overflow">
                    <a:lnL w="12700">
                      <a:miter lim="400000"/>
                    </a:lnL>
                    <a:lnR w="12700">
                      <a:miter lim="400000"/>
                    </a:lnR>
                    <a:lnT w="12700">
                      <a:miter lim="400000"/>
                    </a:lnT>
                    <a:lnB w="12700">
                      <a:miter lim="400000"/>
                    </a:lnB>
                    <a:noFill/>
                  </a:tcPr>
                </a:tc>
                <a:tc>
                  <a:txBody>
                    <a:bodyPr/>
                    <a:lstStyle/>
                    <a:p>
                      <a:pPr algn="ctr">
                        <a:defRPr sz="1800"/>
                      </a:pPr>
                      <a:r>
                        <a:rPr sz="1000"/>
                        <a:t>4.5</a:t>
                      </a:r>
                    </a:p>
                  </a:txBody>
                  <a:tcPr marL="45595" marR="45595" marT="45595" marB="45595" anchor="ctr" anchorCtr="0" horzOverflow="overflow">
                    <a:lnL w="12700">
                      <a:miter lim="400000"/>
                    </a:lnL>
                    <a:lnR w="12700">
                      <a:miter lim="400000"/>
                    </a:lnR>
                    <a:lnT w="12700">
                      <a:miter lim="400000"/>
                    </a:lnT>
                    <a:lnB w="12700">
                      <a:miter lim="400000"/>
                    </a:lnB>
                    <a:noFill/>
                  </a:tcPr>
                </a:tc>
                <a:tc>
                  <a:txBody>
                    <a:bodyPr/>
                    <a:lstStyle/>
                    <a:p>
                      <a:pPr algn="ctr">
                        <a:defRPr sz="1800"/>
                      </a:pPr>
                      <a:r>
                        <a:rPr sz="1000"/>
                        <a:t>2.2</a:t>
                      </a:r>
                    </a:p>
                  </a:txBody>
                  <a:tcPr marL="45595" marR="45595" marT="45595" marB="45595" anchor="ctr" anchorCtr="0" horzOverflow="overflow">
                    <a:lnL w="12700">
                      <a:miter lim="400000"/>
                    </a:lnL>
                    <a:lnR w="12700">
                      <a:miter lim="400000"/>
                    </a:lnR>
                    <a:lnT w="12700">
                      <a:miter lim="400000"/>
                    </a:lnT>
                    <a:lnB w="12700">
                      <a:miter lim="400000"/>
                    </a:lnB>
                    <a:noFill/>
                  </a:tcPr>
                </a:tc>
                <a:tc>
                  <a:txBody>
                    <a:bodyPr/>
                    <a:lstStyle/>
                    <a:p>
                      <a:pPr algn="ctr">
                        <a:defRPr sz="1800"/>
                      </a:pPr>
                      <a:r>
                        <a:rPr sz="1000"/>
                        <a:t>1.7</a:t>
                      </a:r>
                    </a:p>
                  </a:txBody>
                  <a:tcPr marL="45595" marR="45595" marT="45595" marB="45595" anchor="ctr" anchorCtr="0" horzOverflow="overflow">
                    <a:lnL w="12700">
                      <a:miter lim="400000"/>
                    </a:lnL>
                    <a:lnR w="12700">
                      <a:miter lim="400000"/>
                    </a:lnR>
                    <a:lnT w="12700">
                      <a:miter lim="400000"/>
                    </a:lnT>
                    <a:lnB w="12700">
                      <a:miter lim="400000"/>
                    </a:lnB>
                    <a:noFill/>
                  </a:tcPr>
                </a:tc>
                <a:tc>
                  <a:txBody>
                    <a:bodyPr/>
                    <a:lstStyle/>
                    <a:p>
                      <a:pPr algn="ctr">
                        <a:defRPr sz="1800"/>
                      </a:pPr>
                      <a:r>
                        <a:rPr sz="1000"/>
                        <a:t>7</a:t>
                      </a:r>
                    </a:p>
                  </a:txBody>
                  <a:tcPr marL="45595" marR="45595" marT="45595" marB="45595" anchor="ctr" anchorCtr="0" horzOverflow="overflow">
                    <a:lnL w="12700">
                      <a:miter lim="400000"/>
                    </a:lnL>
                    <a:lnR w="12700">
                      <a:miter lim="400000"/>
                    </a:lnR>
                    <a:lnT w="12700">
                      <a:miter lim="400000"/>
                    </a:lnT>
                    <a:lnB w="12700">
                      <a:miter lim="400000"/>
                    </a:lnB>
                    <a:noFill/>
                  </a:tcPr>
                </a:tc>
              </a:tr>
            </a:tbl>
          </a:graphicData>
        </a:graphic>
      </p:graphicFrame>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6" name="Footer Placeholder 2"/>
          <p:cNvSpPr txBox="1"/>
          <p:nvPr/>
        </p:nvSpPr>
        <p:spPr>
          <a:xfrm>
            <a:off x="4084319" y="6356350"/>
            <a:ext cx="4023362" cy="365125"/>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fontScale="100000" lnSpcReduction="0"/>
          </a:bodyPr>
          <a:lstStyle>
            <a:lvl1pPr algn="ctr">
              <a:spcBef>
                <a:spcPts val="600"/>
              </a:spcBef>
              <a:defRPr sz="1200">
                <a:solidFill>
                  <a:srgbClr val="FFFFFF"/>
                </a:solidFill>
              </a:defRPr>
            </a:lvl1pPr>
          </a:lstStyle>
          <a:p>
            <a:pPr/>
            <a:r>
              <a:t>FREE TEST DATA</a:t>
            </a:r>
          </a:p>
        </p:txBody>
      </p:sp>
      <p:sp>
        <p:nvSpPr>
          <p:cNvPr id="297" name="Rectangle 122"/>
          <p:cNvSpPr/>
          <p:nvPr/>
        </p:nvSpPr>
        <p:spPr>
          <a:xfrm>
            <a:off x="-1" y="0"/>
            <a:ext cx="12188954" cy="6858000"/>
          </a:xfrm>
          <a:prstGeom prst="rect">
            <a:avLst/>
          </a:prstGeom>
          <a:solidFill>
            <a:srgbClr val="FFFFFF"/>
          </a:solidFill>
          <a:ln w="12700">
            <a:miter lim="400000"/>
          </a:ln>
        </p:spPr>
        <p:txBody>
          <a:bodyPr lIns="45719" rIns="45719" anchor="ctr"/>
          <a:lstStyle/>
          <a:p>
            <a:pPr algn="ctr">
              <a:defRPr>
                <a:solidFill>
                  <a:srgbClr val="FFFFFF"/>
                </a:solidFill>
                <a:latin typeface="+mn-lt"/>
                <a:ea typeface="+mn-ea"/>
                <a:cs typeface="+mn-cs"/>
                <a:sym typeface="Calibri"/>
              </a:defRPr>
            </a:pPr>
          </a:p>
        </p:txBody>
      </p:sp>
      <p:pic>
        <p:nvPicPr>
          <p:cNvPr id="298" name="Picture 7" descr="Picture 7"/>
          <p:cNvPicPr>
            <a:picLocks noChangeAspect="1"/>
          </p:cNvPicPr>
          <p:nvPr/>
        </p:nvPicPr>
        <p:blipFill>
          <a:blip r:embed="rId2">
            <a:extLst/>
          </a:blip>
          <a:srcRect l="0" t="19619" r="1" b="24053"/>
          <a:stretch>
            <a:fillRect/>
          </a:stretch>
        </p:blipFill>
        <p:spPr>
          <a:xfrm>
            <a:off x="261681" y="233060"/>
            <a:ext cx="11668523" cy="63920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2" y="0"/>
                </a:moveTo>
                <a:cubicBezTo>
                  <a:pt x="68" y="0"/>
                  <a:pt x="0" y="124"/>
                  <a:pt x="0" y="278"/>
                </a:cubicBezTo>
                <a:lnTo>
                  <a:pt x="0" y="21321"/>
                </a:lnTo>
                <a:cubicBezTo>
                  <a:pt x="0" y="21474"/>
                  <a:pt x="68" y="21600"/>
                  <a:pt x="152" y="21600"/>
                </a:cubicBezTo>
                <a:lnTo>
                  <a:pt x="21448" y="21600"/>
                </a:lnTo>
                <a:cubicBezTo>
                  <a:pt x="21532" y="21600"/>
                  <a:pt x="21600" y="21474"/>
                  <a:pt x="21600" y="21321"/>
                </a:cubicBezTo>
                <a:lnTo>
                  <a:pt x="21600" y="278"/>
                </a:lnTo>
                <a:cubicBezTo>
                  <a:pt x="21600" y="124"/>
                  <a:pt x="21532" y="0"/>
                  <a:pt x="21448" y="0"/>
                </a:cubicBezTo>
                <a:lnTo>
                  <a:pt x="152" y="0"/>
                </a:lnTo>
                <a:close/>
              </a:path>
            </a:pathLst>
          </a:custGeom>
          <a:ln w="12700">
            <a:miter lim="400000"/>
          </a:ln>
        </p:spPr>
      </p:pic>
      <p:sp>
        <p:nvSpPr>
          <p:cNvPr id="299" name="Arc 124"/>
          <p:cNvSpPr/>
          <p:nvPr/>
        </p:nvSpPr>
        <p:spPr>
          <a:xfrm rot="21427714">
            <a:off x="10437671" y="331077"/>
            <a:ext cx="1493951" cy="24162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11929" y="0"/>
                  <a:pt x="21600" y="5979"/>
                  <a:pt x="21600" y="13355"/>
                </a:cubicBezTo>
                <a:cubicBezTo>
                  <a:pt x="21600" y="16345"/>
                  <a:pt x="19978" y="19248"/>
                  <a:pt x="16993" y="21600"/>
                </a:cubicBezTo>
              </a:path>
            </a:pathLst>
          </a:custGeom>
          <a:ln w="127000" cap="rnd">
            <a:solidFill>
              <a:schemeClr val="accent4"/>
            </a:solidFill>
            <a:prstDash val="dash"/>
            <a:miter/>
          </a:ln>
        </p:spPr>
        <p:txBody>
          <a:bodyPr lIns="45719" rIns="45719" anchor="ctr"/>
          <a:lstStyle/>
          <a:p>
            <a:pPr algn="ctr">
              <a:defRPr>
                <a:latin typeface="+mn-lt"/>
                <a:ea typeface="+mn-ea"/>
                <a:cs typeface="+mn-cs"/>
                <a:sym typeface="Calibri"/>
              </a:defRPr>
            </a:pPr>
          </a:p>
        </p:txBody>
      </p:sp>
      <p:sp>
        <p:nvSpPr>
          <p:cNvPr id="300" name="Oval 126"/>
          <p:cNvSpPr/>
          <p:nvPr/>
        </p:nvSpPr>
        <p:spPr>
          <a:xfrm>
            <a:off x="68968" y="5694291"/>
            <a:ext cx="546101" cy="546101"/>
          </a:xfrm>
          <a:prstGeom prst="ellipse">
            <a:avLst/>
          </a:prstGeom>
          <a:solidFill>
            <a:schemeClr val="accent5"/>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301" name="Date Placeholder 1"/>
          <p:cNvSpPr txBox="1"/>
          <p:nvPr/>
        </p:nvSpPr>
        <p:spPr>
          <a:xfrm>
            <a:off x="1154943" y="6356350"/>
            <a:ext cx="2651761" cy="365125"/>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fontScale="100000" lnSpcReduction="0"/>
          </a:bodyPr>
          <a:lstStyle>
            <a:lvl1pPr>
              <a:spcBef>
                <a:spcPts val="600"/>
              </a:spcBef>
              <a:defRPr sz="1200">
                <a:solidFill>
                  <a:srgbClr val="FFFFFF"/>
                </a:solidFill>
              </a:defRPr>
            </a:lvl1pPr>
          </a:lstStyle>
          <a:p>
            <a:pPr/>
            <a:r>
              <a:t>FTD</a:t>
            </a:r>
          </a:p>
        </p:txBody>
      </p:sp>
      <p:sp>
        <p:nvSpPr>
          <p:cNvPr id="302" name="Slide Number Placeholder 3"/>
          <p:cNvSpPr txBox="1"/>
          <p:nvPr>
            <p:ph type="sldNum" sz="quarter" idx="2"/>
          </p:nvPr>
        </p:nvSpPr>
        <p:spPr>
          <a:xfrm>
            <a:off x="11050168" y="6404292"/>
            <a:ext cx="273657" cy="269241"/>
          </a:xfrm>
          <a:prstGeom prst="rect">
            <a:avLst/>
          </a:prstGeom>
          <a:extLst>
            <a:ext uri="{C572A759-6A51-4108-AA02-DFA0A04FC94B}">
              <ma14:wrappingTextBoxFlag xmlns:ma14="http://schemas.microsoft.com/office/mac/drawingml/2011/main" val="1"/>
            </a:ext>
          </a:extLst>
        </p:spPr>
        <p:txBody>
          <a:bodyPr>
            <a:normAutofit fontScale="100000" lnSpcReduction="0"/>
          </a:bodyPr>
          <a:lstStyle>
            <a:lvl1pPr>
              <a:spcBef>
                <a:spcPts val="600"/>
              </a:spcBef>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5" name="Footer Placeholder 4"/>
          <p:cNvSpPr txBox="1"/>
          <p:nvPr/>
        </p:nvSpPr>
        <p:spPr>
          <a:xfrm>
            <a:off x="2773057" y="6356350"/>
            <a:ext cx="3577913" cy="365125"/>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fontScale="100000" lnSpcReduction="0"/>
          </a:bodyPr>
          <a:lstStyle>
            <a:lvl1pPr algn="ctr">
              <a:spcBef>
                <a:spcPts val="600"/>
              </a:spcBef>
              <a:defRPr sz="1200">
                <a:solidFill>
                  <a:srgbClr val="888888"/>
                </a:solidFill>
                <a:latin typeface="+mn-lt"/>
                <a:ea typeface="+mn-ea"/>
                <a:cs typeface="+mn-cs"/>
                <a:sym typeface="Calibri"/>
              </a:defRPr>
            </a:lvl1pPr>
          </a:lstStyle>
          <a:p>
            <a:pPr/>
            <a:r>
              <a:t>FREE TEST DATA</a:t>
            </a:r>
          </a:p>
        </p:txBody>
      </p:sp>
      <p:sp>
        <p:nvSpPr>
          <p:cNvPr id="196" name="Rectangle 20"/>
          <p:cNvSpPr/>
          <p:nvPr/>
        </p:nvSpPr>
        <p:spPr>
          <a:xfrm>
            <a:off x="3047" y="0"/>
            <a:ext cx="12188954" cy="6858000"/>
          </a:xfrm>
          <a:prstGeom prst="rect">
            <a:avLst/>
          </a:prstGeom>
          <a:solidFill>
            <a:srgbClr val="FFFFFF"/>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197" name="Title 6"/>
          <p:cNvSpPr txBox="1"/>
          <p:nvPr>
            <p:ph type="title"/>
          </p:nvPr>
        </p:nvSpPr>
        <p:spPr>
          <a:xfrm>
            <a:off x="838199" y="365125"/>
            <a:ext cx="5558491" cy="1325563"/>
          </a:xfrm>
          <a:prstGeom prst="rect">
            <a:avLst/>
          </a:prstGeom>
        </p:spPr>
        <p:txBody>
          <a:bodyPr/>
          <a:lstStyle/>
          <a:p>
            <a:pPr/>
            <a:r>
              <a:t>FREE TEST DATA</a:t>
            </a:r>
          </a:p>
        </p:txBody>
      </p:sp>
      <p:sp>
        <p:nvSpPr>
          <p:cNvPr id="198" name="Freeform: Shape 22"/>
          <p:cNvSpPr/>
          <p:nvPr/>
        </p:nvSpPr>
        <p:spPr>
          <a:xfrm>
            <a:off x="10208694" y="1"/>
            <a:ext cx="1135067" cy="4779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568" y="760"/>
                </a:lnTo>
                <a:cubicBezTo>
                  <a:pt x="20543" y="12654"/>
                  <a:pt x="16111" y="21600"/>
                  <a:pt x="10800" y="21600"/>
                </a:cubicBezTo>
                <a:cubicBezTo>
                  <a:pt x="5489" y="21600"/>
                  <a:pt x="1057" y="12654"/>
                  <a:pt x="32" y="760"/>
                </a:cubicBezTo>
                <a:close/>
              </a:path>
            </a:pathLst>
          </a:custGeom>
          <a:solidFill>
            <a:schemeClr val="accent5"/>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199" name="Content Placeholder 2"/>
          <p:cNvSpPr txBox="1"/>
          <p:nvPr>
            <p:ph type="body" sz="half" idx="1"/>
          </p:nvPr>
        </p:nvSpPr>
        <p:spPr>
          <a:xfrm>
            <a:off x="838199" y="1825625"/>
            <a:ext cx="5558491" cy="4351338"/>
          </a:xfrm>
          <a:prstGeom prst="rect">
            <a:avLst/>
          </a:prstGeom>
        </p:spPr>
        <p:txBody>
          <a:bodyPr/>
          <a:lstStyle>
            <a:lvl1pPr>
              <a:defRPr>
                <a:latin typeface="Open Sans"/>
                <a:ea typeface="Open Sans"/>
                <a:cs typeface="Open Sans"/>
                <a:sym typeface="Open Sans"/>
              </a:defRPr>
            </a:lvl1pPr>
          </a:lstStyle>
          <a:p>
            <a:pPr/>
            <a:r>
              <a:t>Lorem ipsum dolor sit amet, consectetur adipiscing elit. Donec iaculis elit nec ante eleifend, eget cursus tortor auctor. Integer at ultrices lorem, eget bibendum turpis. Praesent lacus sapien, ullamcorper.</a:t>
            </a:r>
          </a:p>
        </p:txBody>
      </p:sp>
      <p:sp>
        <p:nvSpPr>
          <p:cNvPr id="200" name="Oval 24"/>
          <p:cNvSpPr/>
          <p:nvPr/>
        </p:nvSpPr>
        <p:spPr>
          <a:xfrm>
            <a:off x="6821309" y="2624478"/>
            <a:ext cx="812430" cy="812429"/>
          </a:xfrm>
          <a:prstGeom prst="ellipse">
            <a:avLst/>
          </a:prstGeom>
          <a:ln w="127000">
            <a:solidFill>
              <a:schemeClr val="accent5"/>
            </a:solidFill>
            <a:miter/>
          </a:ln>
        </p:spPr>
        <p:txBody>
          <a:bodyPr lIns="45719" rIns="45719" anchor="ctr"/>
          <a:lstStyle/>
          <a:p>
            <a:pPr algn="ctr">
              <a:defRPr>
                <a:solidFill>
                  <a:srgbClr val="FFFFFF"/>
                </a:solidFill>
                <a:latin typeface="+mn-lt"/>
                <a:ea typeface="+mn-ea"/>
                <a:cs typeface="+mn-cs"/>
                <a:sym typeface="Calibri"/>
              </a:defRPr>
            </a:pPr>
          </a:p>
        </p:txBody>
      </p:sp>
      <p:sp>
        <p:nvSpPr>
          <p:cNvPr id="201" name="Block Arc 26"/>
          <p:cNvSpPr/>
          <p:nvPr/>
        </p:nvSpPr>
        <p:spPr>
          <a:xfrm rot="16200000">
            <a:off x="8315517" y="1815430"/>
            <a:ext cx="2387601" cy="11938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0" y="9671"/>
                  <a:pt x="4835" y="0"/>
                  <a:pt x="10800" y="0"/>
                </a:cubicBezTo>
                <a:cubicBezTo>
                  <a:pt x="16765" y="0"/>
                  <a:pt x="21600" y="9671"/>
                  <a:pt x="21600" y="21600"/>
                </a:cubicBezTo>
                <a:lnTo>
                  <a:pt x="16200" y="21600"/>
                </a:lnTo>
                <a:cubicBezTo>
                  <a:pt x="16200" y="15635"/>
                  <a:pt x="13782" y="10800"/>
                  <a:pt x="10800" y="10800"/>
                </a:cubicBezTo>
                <a:cubicBezTo>
                  <a:pt x="7818" y="10800"/>
                  <a:pt x="5400" y="15635"/>
                  <a:pt x="5400" y="21600"/>
                </a:cubicBezTo>
                <a:close/>
              </a:path>
            </a:pathLst>
          </a:custGeom>
          <a:solidFill>
            <a:schemeClr val="accent2"/>
          </a:solidFill>
          <a:ln w="12700">
            <a:miter lim="400000"/>
          </a:ln>
        </p:spPr>
        <p:txBody>
          <a:bodyPr lIns="45719" rIns="45719" anchor="ctr"/>
          <a:lstStyle/>
          <a:p>
            <a:pPr algn="ctr">
              <a:defRPr>
                <a:latin typeface="+mn-lt"/>
                <a:ea typeface="+mn-ea"/>
                <a:cs typeface="+mn-cs"/>
                <a:sym typeface="Calibri"/>
              </a:defRPr>
            </a:pPr>
          </a:p>
        </p:txBody>
      </p:sp>
      <p:sp>
        <p:nvSpPr>
          <p:cNvPr id="202" name="Freeform: Shape 28"/>
          <p:cNvSpPr/>
          <p:nvPr/>
        </p:nvSpPr>
        <p:spPr>
          <a:xfrm>
            <a:off x="6821309" y="-1"/>
            <a:ext cx="2315252" cy="1550994"/>
          </a:xfrm>
          <a:custGeom>
            <a:avLst/>
            <a:gdLst/>
            <a:ahLst/>
            <a:cxnLst>
              <a:cxn ang="0">
                <a:pos x="wd2" y="hd2"/>
              </a:cxn>
              <a:cxn ang="5400000">
                <a:pos x="wd2" y="hd2"/>
              </a:cxn>
              <a:cxn ang="10800000">
                <a:pos x="wd2" y="hd2"/>
              </a:cxn>
              <a:cxn ang="16200000">
                <a:pos x="wd2" y="hd2"/>
              </a:cxn>
            </a:cxnLst>
            <a:rect l="0" t="0" r="r" b="b"/>
            <a:pathLst>
              <a:path w="21508" h="21600" fill="norm" stroke="1" extrusionOk="0">
                <a:moveTo>
                  <a:pt x="0" y="0"/>
                </a:moveTo>
                <a:lnTo>
                  <a:pt x="1289" y="0"/>
                </a:lnTo>
                <a:lnTo>
                  <a:pt x="1289" y="18959"/>
                </a:lnTo>
                <a:lnTo>
                  <a:pt x="19577" y="3101"/>
                </a:lnTo>
                <a:lnTo>
                  <a:pt x="16001" y="0"/>
                </a:lnTo>
                <a:lnTo>
                  <a:pt x="18575" y="0"/>
                </a:lnTo>
                <a:lnTo>
                  <a:pt x="21186" y="2265"/>
                </a:lnTo>
                <a:cubicBezTo>
                  <a:pt x="21494" y="2531"/>
                  <a:pt x="21600" y="3122"/>
                  <a:pt x="21422" y="3584"/>
                </a:cubicBezTo>
                <a:cubicBezTo>
                  <a:pt x="21366" y="3731"/>
                  <a:pt x="21284" y="3853"/>
                  <a:pt x="21186" y="3938"/>
                </a:cubicBezTo>
                <a:lnTo>
                  <a:pt x="966" y="21471"/>
                </a:lnTo>
                <a:cubicBezTo>
                  <a:pt x="868" y="21555"/>
                  <a:pt x="757" y="21600"/>
                  <a:pt x="644" y="21600"/>
                </a:cubicBezTo>
                <a:cubicBezTo>
                  <a:pt x="288" y="21600"/>
                  <a:pt x="0" y="21167"/>
                  <a:pt x="0" y="20634"/>
                </a:cubicBezTo>
                <a:close/>
              </a:path>
            </a:pathLst>
          </a:custGeom>
          <a:solidFill>
            <a:schemeClr val="accent6"/>
          </a:solidFill>
          <a:ln w="12700">
            <a:miter lim="400000"/>
          </a:ln>
        </p:spPr>
        <p:txBody>
          <a:bodyPr lIns="45719" rIns="45719" anchor="ctr"/>
          <a:lstStyle/>
          <a:p>
            <a:pPr>
              <a:defRPr>
                <a:latin typeface="+mn-lt"/>
                <a:ea typeface="+mn-ea"/>
                <a:cs typeface="+mn-cs"/>
                <a:sym typeface="Calibri"/>
              </a:defRPr>
            </a:pPr>
          </a:p>
        </p:txBody>
      </p:sp>
      <p:sp>
        <p:nvSpPr>
          <p:cNvPr id="203" name="Straight Connector 30"/>
          <p:cNvSpPr/>
          <p:nvPr/>
        </p:nvSpPr>
        <p:spPr>
          <a:xfrm>
            <a:off x="11724637" y="1331572"/>
            <a:ext cx="1" cy="1597709"/>
          </a:xfrm>
          <a:prstGeom prst="line">
            <a:avLst/>
          </a:prstGeom>
          <a:ln w="127000" cap="rnd">
            <a:solidFill>
              <a:schemeClr val="accent4"/>
            </a:solidFill>
            <a:prstDash val="dash"/>
            <a:miter/>
          </a:ln>
        </p:spPr>
        <p:txBody>
          <a:bodyPr lIns="45719" rIns="45719"/>
          <a:lstStyle/>
          <a:p>
            <a:pPr/>
          </a:p>
        </p:txBody>
      </p:sp>
      <p:sp>
        <p:nvSpPr>
          <p:cNvPr id="204" name="Freeform: Shape 32"/>
          <p:cNvSpPr/>
          <p:nvPr/>
        </p:nvSpPr>
        <p:spPr>
          <a:xfrm>
            <a:off x="11005549" y="4112081"/>
            <a:ext cx="1186452" cy="17716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27" y="0"/>
                </a:moveTo>
                <a:lnTo>
                  <a:pt x="21600" y="0"/>
                </a:lnTo>
                <a:lnTo>
                  <a:pt x="21600" y="1510"/>
                </a:lnTo>
                <a:lnTo>
                  <a:pt x="2254" y="1510"/>
                </a:lnTo>
                <a:lnTo>
                  <a:pt x="2254" y="20090"/>
                </a:lnTo>
                <a:lnTo>
                  <a:pt x="21600" y="20090"/>
                </a:lnTo>
                <a:lnTo>
                  <a:pt x="21600" y="21600"/>
                </a:lnTo>
                <a:lnTo>
                  <a:pt x="1127" y="21600"/>
                </a:lnTo>
                <a:cubicBezTo>
                  <a:pt x="505" y="21600"/>
                  <a:pt x="0" y="21262"/>
                  <a:pt x="0" y="20845"/>
                </a:cubicBezTo>
                <a:lnTo>
                  <a:pt x="0" y="755"/>
                </a:lnTo>
                <a:cubicBezTo>
                  <a:pt x="0" y="338"/>
                  <a:pt x="505" y="0"/>
                  <a:pt x="1127" y="0"/>
                </a:cubicBezTo>
                <a:close/>
              </a:path>
            </a:pathLst>
          </a:custGeom>
          <a:solidFill>
            <a:schemeClr val="accent6"/>
          </a:solidFill>
          <a:ln w="12700">
            <a:miter lim="400000"/>
          </a:ln>
        </p:spPr>
        <p:txBody>
          <a:bodyPr lIns="45719" rIns="45719" anchor="ctr"/>
          <a:lstStyle/>
          <a:p>
            <a:pPr>
              <a:defRPr>
                <a:latin typeface="+mn-lt"/>
                <a:ea typeface="+mn-ea"/>
                <a:cs typeface="+mn-cs"/>
                <a:sym typeface="Calibri"/>
              </a:defRPr>
            </a:pPr>
          </a:p>
        </p:txBody>
      </p:sp>
      <p:sp>
        <p:nvSpPr>
          <p:cNvPr id="205" name="Date Placeholder 3"/>
          <p:cNvSpPr txBox="1"/>
          <p:nvPr/>
        </p:nvSpPr>
        <p:spPr>
          <a:xfrm>
            <a:off x="883920" y="6356350"/>
            <a:ext cx="1614777" cy="365125"/>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fontScale="100000" lnSpcReduction="0"/>
          </a:bodyPr>
          <a:lstStyle>
            <a:lvl1pPr>
              <a:spcBef>
                <a:spcPts val="600"/>
              </a:spcBef>
              <a:defRPr sz="1200">
                <a:solidFill>
                  <a:srgbClr val="888888"/>
                </a:solidFill>
                <a:latin typeface="+mn-lt"/>
                <a:ea typeface="+mn-ea"/>
                <a:cs typeface="+mn-cs"/>
                <a:sym typeface="Calibri"/>
              </a:defRPr>
            </a:lvl1pPr>
          </a:lstStyle>
          <a:p>
            <a:pPr/>
            <a:r>
              <a:t>FTD</a:t>
            </a:r>
          </a:p>
        </p:txBody>
      </p:sp>
      <p:sp>
        <p:nvSpPr>
          <p:cNvPr id="206" name="Slide Number Placeholder 5"/>
          <p:cNvSpPr txBox="1"/>
          <p:nvPr>
            <p:ph type="sldNum" sz="quarter" idx="2"/>
          </p:nvPr>
        </p:nvSpPr>
        <p:spPr>
          <a:xfrm>
            <a:off x="11172418" y="6414760"/>
            <a:ext cx="181382" cy="248305"/>
          </a:xfrm>
          <a:prstGeom prst="rect">
            <a:avLst/>
          </a:prstGeom>
          <a:extLst>
            <a:ext uri="{C572A759-6A51-4108-AA02-DFA0A04FC94B}">
              <ma14:wrappingTextBoxFlag xmlns:ma14="http://schemas.microsoft.com/office/mac/drawingml/2011/main" val="1"/>
            </a:ext>
          </a:extLst>
        </p:spPr>
        <p:txBody>
          <a:bodyPr>
            <a:normAutofit fontScale="100000" lnSpcReduction="0"/>
          </a:bodyPr>
          <a:lstStyle>
            <a:lvl1pPr>
              <a:spcBef>
                <a:spcPts val="600"/>
              </a:spcBef>
              <a:defRPr>
                <a:latin typeface="+mn-lt"/>
                <a:ea typeface="+mn-ea"/>
                <a:cs typeface="+mn-cs"/>
                <a:sym typeface="Calibri"/>
              </a:defRPr>
            </a:lvl1pPr>
          </a:lstStyle>
          <a:p>
            <a:pPr/>
            <a:fld id="{86CB4B4D-7CA3-9044-876B-883B54F8677D}" type="slidenum"/>
          </a:p>
        </p:txBody>
      </p:sp>
      <p:sp>
        <p:nvSpPr>
          <p:cNvPr id="207" name="Arc 34"/>
          <p:cNvSpPr/>
          <p:nvPr/>
        </p:nvSpPr>
        <p:spPr>
          <a:xfrm rot="20992896">
            <a:off x="7933431" y="3981652"/>
            <a:ext cx="2041718" cy="20417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11929" y="0"/>
                  <a:pt x="21600" y="9671"/>
                  <a:pt x="21600" y="21600"/>
                </a:cubicBezTo>
              </a:path>
            </a:pathLst>
          </a:custGeom>
          <a:ln w="127000" cap="rnd">
            <a:solidFill>
              <a:schemeClr val="accent4"/>
            </a:solidFill>
            <a:prstDash val="dash"/>
            <a:miter/>
          </a:ln>
        </p:spPr>
        <p:txBody>
          <a:bodyPr lIns="45719" rIns="45719" anchor="ctr"/>
          <a:lstStyle/>
          <a:p>
            <a:pPr algn="ctr">
              <a:defRPr>
                <a:latin typeface="+mn-lt"/>
                <a:ea typeface="+mn-ea"/>
                <a:cs typeface="+mn-cs"/>
                <a:sym typeface="Calibri"/>
              </a:defRPr>
            </a:pPr>
          </a:p>
        </p:txBody>
      </p:sp>
      <p:sp>
        <p:nvSpPr>
          <p:cNvPr id="208" name="Freeform: Shape 36"/>
          <p:cNvSpPr/>
          <p:nvPr/>
        </p:nvSpPr>
        <p:spPr>
          <a:xfrm>
            <a:off x="6821309" y="4962669"/>
            <a:ext cx="2643354" cy="189533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16765" y="0"/>
                  <a:pt x="21600" y="6744"/>
                  <a:pt x="21600" y="15062"/>
                </a:cubicBezTo>
                <a:cubicBezTo>
                  <a:pt x="21600" y="17142"/>
                  <a:pt x="21298" y="19123"/>
                  <a:pt x="20751" y="20925"/>
                </a:cubicBezTo>
                <a:lnTo>
                  <a:pt x="20518" y="21600"/>
                </a:lnTo>
                <a:lnTo>
                  <a:pt x="1082" y="21600"/>
                </a:lnTo>
                <a:lnTo>
                  <a:pt x="849" y="20925"/>
                </a:lnTo>
                <a:cubicBezTo>
                  <a:pt x="302" y="19123"/>
                  <a:pt x="0" y="17142"/>
                  <a:pt x="0" y="15062"/>
                </a:cubicBezTo>
                <a:cubicBezTo>
                  <a:pt x="0" y="6744"/>
                  <a:pt x="4835" y="0"/>
                  <a:pt x="10800" y="0"/>
                </a:cubicBezTo>
                <a:close/>
              </a:path>
            </a:pathLst>
          </a:custGeom>
          <a:solidFill>
            <a:schemeClr val="accent2"/>
          </a:solidFill>
          <a:ln w="12700">
            <a:miter lim="400000"/>
          </a:ln>
        </p:spPr>
        <p:txBody>
          <a:bodyPr lIns="45719" rIns="45719" anchor="ctr"/>
          <a:lstStyle/>
          <a:p>
            <a:pPr algn="ctr">
              <a:defRPr>
                <a:solidFill>
                  <a:srgbClr val="FFFFFF"/>
                </a:solidFill>
                <a:latin typeface="+mn-lt"/>
                <a:ea typeface="+mn-ea"/>
                <a:cs typeface="+mn-cs"/>
                <a:sym typeface="Calibri"/>
              </a:defRPr>
            </a:pP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Footer Placeholder 4"/>
          <p:cNvSpPr txBox="1"/>
          <p:nvPr/>
        </p:nvSpPr>
        <p:spPr>
          <a:xfrm>
            <a:off x="4084319" y="6404292"/>
            <a:ext cx="4023362" cy="269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ctr">
              <a:defRPr sz="1200">
                <a:solidFill>
                  <a:srgbClr val="888888"/>
                </a:solidFill>
              </a:defRPr>
            </a:lvl1pPr>
          </a:lstStyle>
          <a:p>
            <a:pPr/>
            <a:r>
              <a:t>FREE TEST DATA</a:t>
            </a:r>
          </a:p>
        </p:txBody>
      </p:sp>
      <p:sp>
        <p:nvSpPr>
          <p:cNvPr id="211" name="Title 1"/>
          <p:cNvSpPr txBox="1"/>
          <p:nvPr>
            <p:ph type="title"/>
          </p:nvPr>
        </p:nvSpPr>
        <p:spPr>
          <a:xfrm>
            <a:off x="539495" y="365125"/>
            <a:ext cx="10515601" cy="1325563"/>
          </a:xfrm>
          <a:prstGeom prst="rect">
            <a:avLst/>
          </a:prstGeom>
        </p:spPr>
        <p:txBody>
          <a:bodyPr/>
          <a:lstStyle/>
          <a:p>
            <a:pPr/>
            <a:r>
              <a:t>FREE TEST DATA</a:t>
            </a:r>
          </a:p>
        </p:txBody>
      </p:sp>
      <p:sp>
        <p:nvSpPr>
          <p:cNvPr id="212" name="Content Placeholder 2"/>
          <p:cNvSpPr txBox="1"/>
          <p:nvPr>
            <p:ph type="body" idx="1"/>
          </p:nvPr>
        </p:nvSpPr>
        <p:spPr>
          <a:xfrm>
            <a:off x="1179575" y="1911095"/>
            <a:ext cx="9829801" cy="3859743"/>
          </a:xfrm>
          <a:prstGeom prst="rect">
            <a:avLst/>
          </a:prstGeom>
        </p:spPr>
        <p:txBody>
          <a:bodyPr/>
          <a:lstStyle>
            <a:lvl1pPr>
              <a:lnSpc>
                <a:spcPct val="81000"/>
              </a:lnSpc>
              <a:defRPr sz="2500">
                <a:latin typeface="Open Sans"/>
                <a:ea typeface="Open Sans"/>
                <a:cs typeface="Open Sans"/>
                <a:sym typeface="Open Sans"/>
              </a:defRPr>
            </a:lvl1pPr>
          </a:lstStyle>
          <a:p>
            <a:pPr/>
            <a:r>
              <a:t>Nullam nisl ante, pellentesque eu iaculis sit amet, scelerisque et leo. Nunc fringilla tempus odio nec posuere. Vivamus blandit dignissim ante, quis sollicitudin lorem hendrerit id. Interdum et malesuada fames ac ante ipsum primis in faucibus. Nunc enim arcu, bibendum non blandit auctor, tempus et mi. Vestibulum ligula nisi, feugiat sit amet posuere eget, convallis interdum risus. Donec non blandit dui. In tempor viverra metus ut mollis. Cras cursus, velit eu iaculis pellentesque, enim lacus imperdiet nisl, sit amet mattis mi mi ornare magna. Vestibulum cursus ex at urna volutpat, et eleifend nisi cursus. Cras at iaculis risus.</a:t>
            </a:r>
          </a:p>
        </p:txBody>
      </p:sp>
      <p:sp>
        <p:nvSpPr>
          <p:cNvPr id="213" name="Date Placeholder 3"/>
          <p:cNvSpPr txBox="1"/>
          <p:nvPr/>
        </p:nvSpPr>
        <p:spPr>
          <a:xfrm>
            <a:off x="883919" y="6404292"/>
            <a:ext cx="2651762" cy="269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1200">
                <a:solidFill>
                  <a:srgbClr val="888888"/>
                </a:solidFill>
              </a:defRPr>
            </a:lvl1pPr>
          </a:lstStyle>
          <a:p>
            <a:pPr/>
            <a:r>
              <a:t>FTD</a:t>
            </a:r>
          </a:p>
        </p:txBody>
      </p:sp>
      <p:sp>
        <p:nvSpPr>
          <p:cNvPr id="214" name="Slide Number Placeholder 5"/>
          <p:cNvSpPr txBox="1"/>
          <p:nvPr>
            <p:ph type="sldNum" sz="quarter" idx="2"/>
          </p:nvPr>
        </p:nvSpPr>
        <p:spPr>
          <a:xfrm>
            <a:off x="11164902" y="6404292"/>
            <a:ext cx="188898" cy="269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6" name="Footer Placeholder 4"/>
          <p:cNvSpPr txBox="1"/>
          <p:nvPr/>
        </p:nvSpPr>
        <p:spPr>
          <a:xfrm>
            <a:off x="4084319" y="6404292"/>
            <a:ext cx="4023362" cy="269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ctr">
              <a:defRPr sz="1200">
                <a:solidFill>
                  <a:srgbClr val="888888"/>
                </a:solidFill>
              </a:defRPr>
            </a:lvl1pPr>
          </a:lstStyle>
          <a:p>
            <a:pPr/>
            <a:r>
              <a:t>FREE TEST DATA</a:t>
            </a:r>
          </a:p>
        </p:txBody>
      </p:sp>
      <p:sp>
        <p:nvSpPr>
          <p:cNvPr id="217" name="Title 1"/>
          <p:cNvSpPr txBox="1"/>
          <p:nvPr>
            <p:ph type="title"/>
          </p:nvPr>
        </p:nvSpPr>
        <p:spPr>
          <a:xfrm>
            <a:off x="539495" y="365125"/>
            <a:ext cx="10515601" cy="1325563"/>
          </a:xfrm>
          <a:prstGeom prst="rect">
            <a:avLst/>
          </a:prstGeom>
        </p:spPr>
        <p:txBody>
          <a:bodyPr/>
          <a:lstStyle/>
          <a:p>
            <a:pPr/>
            <a:r>
              <a:t>FREE TEST DATA</a:t>
            </a:r>
          </a:p>
        </p:txBody>
      </p:sp>
      <p:sp>
        <p:nvSpPr>
          <p:cNvPr id="218" name="Content Placeholder 2"/>
          <p:cNvSpPr txBox="1"/>
          <p:nvPr>
            <p:ph type="body" idx="1"/>
          </p:nvPr>
        </p:nvSpPr>
        <p:spPr>
          <a:xfrm>
            <a:off x="1179575" y="1911095"/>
            <a:ext cx="9829801" cy="3859743"/>
          </a:xfrm>
          <a:prstGeom prst="rect">
            <a:avLst/>
          </a:prstGeom>
        </p:spPr>
        <p:txBody>
          <a:bodyPr/>
          <a:lstStyle>
            <a:lvl1pPr>
              <a:lnSpc>
                <a:spcPct val="81000"/>
              </a:lnSpc>
              <a:defRPr>
                <a:latin typeface="Open Sans"/>
                <a:ea typeface="Open Sans"/>
                <a:cs typeface="Open Sans"/>
                <a:sym typeface="Open Sans"/>
              </a:defRPr>
            </a:lvl1pPr>
          </a:lstStyle>
          <a:p>
            <a:pPr/>
            <a:r>
              <a:t>Vestibulum sollicitudin leo quis nisi commodo, vitae fringilla orci blandit. Vestibulum sapien ex, mattis at aliquam a, imperdiet eu eros. Etiam dapibus condimentum hendrerit. Nulla turpis velit, hendrerit et dui sed, dignissim sollicitudin lorem. Quisque eleifend luctus mauris, id rhoncus elit accumsan placerat. Nam ornare porta sodales. Nunc euismod, ligula nec rhoncus sodales, tortor mauris feugiat ex, placerat efficitur velit dolor ut risus. Nam cursus sollicitudin justo at vehicula. Etiam tortor tortor, efficitur vel bibendum vitae, interdum eleifend justo.</a:t>
            </a:r>
          </a:p>
        </p:txBody>
      </p:sp>
      <p:sp>
        <p:nvSpPr>
          <p:cNvPr id="219" name="Date Placeholder 3"/>
          <p:cNvSpPr txBox="1"/>
          <p:nvPr/>
        </p:nvSpPr>
        <p:spPr>
          <a:xfrm>
            <a:off x="883919" y="6404292"/>
            <a:ext cx="2651762" cy="269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1200">
                <a:solidFill>
                  <a:srgbClr val="888888"/>
                </a:solidFill>
              </a:defRPr>
            </a:lvl1pPr>
          </a:lstStyle>
          <a:p>
            <a:pPr/>
            <a:r>
              <a:t>FTD</a:t>
            </a:r>
          </a:p>
        </p:txBody>
      </p:sp>
      <p:sp>
        <p:nvSpPr>
          <p:cNvPr id="220" name="Slide Number Placeholder 5"/>
          <p:cNvSpPr txBox="1"/>
          <p:nvPr>
            <p:ph type="sldNum" sz="quarter" idx="2"/>
          </p:nvPr>
        </p:nvSpPr>
        <p:spPr>
          <a:xfrm>
            <a:off x="11164902" y="6404292"/>
            <a:ext cx="188898" cy="269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2" name="Footer Placeholder 2"/>
          <p:cNvSpPr txBox="1"/>
          <p:nvPr/>
        </p:nvSpPr>
        <p:spPr>
          <a:xfrm>
            <a:off x="4084319" y="6404292"/>
            <a:ext cx="4023362" cy="269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ctr">
              <a:defRPr sz="1200">
                <a:solidFill>
                  <a:srgbClr val="888888"/>
                </a:solidFill>
              </a:defRPr>
            </a:lvl1pPr>
          </a:lstStyle>
          <a:p>
            <a:pPr/>
            <a:r>
              <a:t>Presentation Title</a:t>
            </a:r>
          </a:p>
        </p:txBody>
      </p:sp>
      <p:sp>
        <p:nvSpPr>
          <p:cNvPr id="223" name="Date Placeholder 1"/>
          <p:cNvSpPr txBox="1"/>
          <p:nvPr/>
        </p:nvSpPr>
        <p:spPr>
          <a:xfrm>
            <a:off x="883919" y="6404292"/>
            <a:ext cx="2651762" cy="269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1200">
                <a:solidFill>
                  <a:srgbClr val="888888"/>
                </a:solidFill>
              </a:defRPr>
            </a:lvl1pPr>
          </a:lstStyle>
          <a:p>
            <a:pPr/>
            <a:r>
              <a:t>9/3/20XX</a:t>
            </a:r>
          </a:p>
        </p:txBody>
      </p:sp>
      <p:sp>
        <p:nvSpPr>
          <p:cNvPr id="224" name="Slide Number Placeholder 3"/>
          <p:cNvSpPr txBox="1"/>
          <p:nvPr>
            <p:ph type="sldNum" sz="quarter" idx="2"/>
          </p:nvPr>
        </p:nvSpPr>
        <p:spPr>
          <a:xfrm>
            <a:off x="11164902" y="6404292"/>
            <a:ext cx="188898" cy="269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pSp>
        <p:nvGrpSpPr>
          <p:cNvPr id="227" name="Image Gallery"/>
          <p:cNvGrpSpPr/>
          <p:nvPr/>
        </p:nvGrpSpPr>
        <p:grpSpPr>
          <a:xfrm>
            <a:off x="1185333" y="889000"/>
            <a:ext cx="9821334" cy="5156200"/>
            <a:chOff x="0" y="0"/>
            <a:chExt cx="9821333" cy="5156200"/>
          </a:xfrm>
        </p:grpSpPr>
        <p:pic>
          <p:nvPicPr>
            <p:cNvPr id="225" name="631898401_1509249674534047_7082780772960504766_n.jpg" descr="631898401_1509249674534047_7082780772960504766_n.jpg"/>
            <p:cNvPicPr>
              <a:picLocks noChangeAspect="1"/>
            </p:cNvPicPr>
            <p:nvPr/>
          </p:nvPicPr>
          <p:blipFill>
            <a:blip r:embed="rId2">
              <a:extLst/>
            </a:blip>
            <a:srcRect l="0" t="0" r="0" b="29008"/>
            <a:stretch>
              <a:fillRect/>
            </a:stretch>
          </p:blipFill>
          <p:spPr>
            <a:xfrm>
              <a:off x="0" y="0"/>
              <a:ext cx="9821334" cy="4648200"/>
            </a:xfrm>
            <a:prstGeom prst="rect">
              <a:avLst/>
            </a:prstGeom>
            <a:ln w="12700" cap="flat">
              <a:noFill/>
              <a:miter lim="400000"/>
            </a:ln>
            <a:effectLst/>
          </p:spPr>
        </p:pic>
        <p:sp>
          <p:nvSpPr>
            <p:cNvPr id="226" name="Caption"/>
            <p:cNvSpPr/>
            <p:nvPr/>
          </p:nvSpPr>
          <p:spPr>
            <a:xfrm>
              <a:off x="0" y="4724400"/>
              <a:ext cx="9821334" cy="4318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6200" tIns="76200" rIns="76200" bIns="76200" numCol="1" anchor="t">
              <a:noAutofit/>
            </a:bodyPr>
            <a:lstStyle/>
            <a:p>
              <a:pPr/>
              <a:r>
                <a:t>Caption</a:t>
              </a:r>
            </a:p>
          </p:txBody>
        </p:sp>
      </p:gr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9" name="Footer Placeholder 12"/>
          <p:cNvSpPr txBox="1"/>
          <p:nvPr/>
        </p:nvSpPr>
        <p:spPr>
          <a:xfrm>
            <a:off x="2999430" y="6356350"/>
            <a:ext cx="3046185" cy="365125"/>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fontScale="100000" lnSpcReduction="0"/>
          </a:bodyPr>
          <a:lstStyle>
            <a:lvl1pPr algn="r">
              <a:spcBef>
                <a:spcPts val="600"/>
              </a:spcBef>
              <a:defRPr sz="1200">
                <a:solidFill>
                  <a:srgbClr val="888888"/>
                </a:solidFill>
              </a:defRPr>
            </a:lvl1pPr>
          </a:lstStyle>
          <a:p>
            <a:pPr/>
            <a:r>
              <a:t>FREE TEST DATA</a:t>
            </a:r>
          </a:p>
        </p:txBody>
      </p:sp>
      <p:sp>
        <p:nvSpPr>
          <p:cNvPr id="230" name="Freeform: Shape 18"/>
          <p:cNvSpPr/>
          <p:nvPr/>
        </p:nvSpPr>
        <p:spPr>
          <a:xfrm>
            <a:off x="10208694" y="1"/>
            <a:ext cx="1135067" cy="4779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568" y="760"/>
                </a:lnTo>
                <a:cubicBezTo>
                  <a:pt x="20543" y="12654"/>
                  <a:pt x="16111" y="21600"/>
                  <a:pt x="10800" y="21600"/>
                </a:cubicBezTo>
                <a:cubicBezTo>
                  <a:pt x="5489" y="21600"/>
                  <a:pt x="1057" y="12654"/>
                  <a:pt x="32" y="760"/>
                </a:cubicBezTo>
                <a:close/>
              </a:path>
            </a:pathLst>
          </a:custGeom>
          <a:solidFill>
            <a:schemeClr val="accent4"/>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231" name="Arc 20"/>
          <p:cNvSpPr/>
          <p:nvPr/>
        </p:nvSpPr>
        <p:spPr>
          <a:xfrm flipV="1" rot="10800000">
            <a:off x="555709" y="1064828"/>
            <a:ext cx="2041718" cy="20417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11929" y="0"/>
                  <a:pt x="21600" y="9671"/>
                  <a:pt x="21600" y="21600"/>
                </a:cubicBezTo>
              </a:path>
            </a:pathLst>
          </a:custGeom>
          <a:ln w="127000" cap="rnd">
            <a:solidFill>
              <a:schemeClr val="accent4"/>
            </a:solidFill>
            <a:prstDash val="dash"/>
            <a:miter/>
          </a:ln>
        </p:spPr>
        <p:txBody>
          <a:bodyPr lIns="45719" rIns="45719" anchor="ctr"/>
          <a:lstStyle/>
          <a:p>
            <a:pPr algn="ctr">
              <a:defRPr>
                <a:latin typeface="+mn-lt"/>
                <a:ea typeface="+mn-ea"/>
                <a:cs typeface="+mn-cs"/>
                <a:sym typeface="Calibri"/>
              </a:defRPr>
            </a:pPr>
          </a:p>
        </p:txBody>
      </p:sp>
      <p:sp>
        <p:nvSpPr>
          <p:cNvPr id="232" name="Rectangle 22"/>
          <p:cNvSpPr/>
          <p:nvPr/>
        </p:nvSpPr>
        <p:spPr>
          <a:xfrm>
            <a:off x="0" y="0"/>
            <a:ext cx="12192000" cy="6858000"/>
          </a:xfrm>
          <a:prstGeom prst="rect">
            <a:avLst/>
          </a:prstGeom>
          <a:solidFill>
            <a:srgbClr val="FFFFFF"/>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233" name="Title 1"/>
          <p:cNvSpPr txBox="1"/>
          <p:nvPr>
            <p:ph type="title"/>
          </p:nvPr>
        </p:nvSpPr>
        <p:spPr>
          <a:xfrm>
            <a:off x="874814" y="798702"/>
            <a:ext cx="5221187" cy="3072016"/>
          </a:xfrm>
          <a:prstGeom prst="rect">
            <a:avLst/>
          </a:prstGeom>
        </p:spPr>
        <p:txBody>
          <a:bodyPr anchor="b"/>
          <a:lstStyle>
            <a:lvl1pPr algn="ctr">
              <a:defRPr sz="6000"/>
            </a:lvl1pPr>
          </a:lstStyle>
          <a:p>
            <a:pPr/>
            <a:r>
              <a:t>Table</a:t>
            </a:r>
          </a:p>
        </p:txBody>
      </p:sp>
      <p:sp>
        <p:nvSpPr>
          <p:cNvPr id="234" name="Freeform: Shape 24"/>
          <p:cNvSpPr/>
          <p:nvPr/>
        </p:nvSpPr>
        <p:spPr>
          <a:xfrm>
            <a:off x="6604058" y="0"/>
            <a:ext cx="1737402" cy="95953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539" y="0"/>
                </a:lnTo>
                <a:lnTo>
                  <a:pt x="1539" y="17790"/>
                </a:lnTo>
                <a:lnTo>
                  <a:pt x="18525" y="0"/>
                </a:lnTo>
                <a:lnTo>
                  <a:pt x="21600" y="0"/>
                </a:lnTo>
                <a:lnTo>
                  <a:pt x="1155" y="21413"/>
                </a:lnTo>
                <a:cubicBezTo>
                  <a:pt x="1038" y="21536"/>
                  <a:pt x="905" y="21600"/>
                  <a:pt x="770" y="21600"/>
                </a:cubicBezTo>
                <a:cubicBezTo>
                  <a:pt x="345" y="21600"/>
                  <a:pt x="0" y="20976"/>
                  <a:pt x="0" y="20206"/>
                </a:cubicBezTo>
                <a:close/>
              </a:path>
            </a:pathLst>
          </a:custGeom>
          <a:solidFill>
            <a:schemeClr val="accent6"/>
          </a:solidFill>
          <a:ln w="12700">
            <a:miter lim="400000"/>
          </a:ln>
        </p:spPr>
        <p:txBody>
          <a:bodyPr lIns="45719" rIns="45719" anchor="ctr"/>
          <a:lstStyle/>
          <a:p>
            <a:pPr>
              <a:defRPr>
                <a:latin typeface="+mn-lt"/>
                <a:ea typeface="+mn-ea"/>
                <a:cs typeface="+mn-cs"/>
                <a:sym typeface="Calibri"/>
              </a:defRPr>
            </a:pPr>
          </a:p>
        </p:txBody>
      </p:sp>
      <p:sp>
        <p:nvSpPr>
          <p:cNvPr id="235" name="Freeform: Shape 26"/>
          <p:cNvSpPr/>
          <p:nvPr/>
        </p:nvSpPr>
        <p:spPr>
          <a:xfrm>
            <a:off x="10567336" y="0"/>
            <a:ext cx="1155143" cy="5910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 y="0"/>
                </a:moveTo>
                <a:lnTo>
                  <a:pt x="21575" y="0"/>
                </a:lnTo>
                <a:lnTo>
                  <a:pt x="21600" y="491"/>
                </a:lnTo>
                <a:cubicBezTo>
                  <a:pt x="21600" y="12149"/>
                  <a:pt x="16765" y="21600"/>
                  <a:pt x="10800" y="21600"/>
                </a:cubicBezTo>
                <a:cubicBezTo>
                  <a:pt x="4835" y="21600"/>
                  <a:pt x="0" y="12149"/>
                  <a:pt x="0" y="491"/>
                </a:cubicBezTo>
                <a:close/>
              </a:path>
            </a:pathLst>
          </a:custGeom>
          <a:solidFill>
            <a:schemeClr val="accent5"/>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236" name="Freeform: Shape 28"/>
          <p:cNvSpPr/>
          <p:nvPr/>
        </p:nvSpPr>
        <p:spPr>
          <a:xfrm>
            <a:off x="12032259" y="2916245"/>
            <a:ext cx="159742" cy="55299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21600" y="21600"/>
                </a:lnTo>
                <a:lnTo>
                  <a:pt x="19181" y="21221"/>
                </a:lnTo>
                <a:cubicBezTo>
                  <a:pt x="7608" y="18962"/>
                  <a:pt x="0" y="15138"/>
                  <a:pt x="0" y="10800"/>
                </a:cubicBezTo>
                <a:cubicBezTo>
                  <a:pt x="0" y="6462"/>
                  <a:pt x="7608" y="2638"/>
                  <a:pt x="19181" y="379"/>
                </a:cubicBezTo>
                <a:close/>
              </a:path>
            </a:pathLst>
          </a:custGeom>
          <a:solidFill>
            <a:schemeClr val="accent2"/>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237" name="Date Placeholder 11"/>
          <p:cNvSpPr txBox="1"/>
          <p:nvPr/>
        </p:nvSpPr>
        <p:spPr>
          <a:xfrm>
            <a:off x="883919" y="6356350"/>
            <a:ext cx="1626923" cy="365125"/>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fontScale="100000" lnSpcReduction="0"/>
          </a:bodyPr>
          <a:lstStyle>
            <a:lvl1pPr>
              <a:spcBef>
                <a:spcPts val="600"/>
              </a:spcBef>
              <a:defRPr sz="1200">
                <a:solidFill>
                  <a:srgbClr val="888888"/>
                </a:solidFill>
              </a:defRPr>
            </a:lvl1pPr>
          </a:lstStyle>
          <a:p>
            <a:pPr/>
            <a:r>
              <a:t>FTD</a:t>
            </a:r>
          </a:p>
        </p:txBody>
      </p:sp>
      <p:sp>
        <p:nvSpPr>
          <p:cNvPr id="238" name="Slide Number Placeholder 13"/>
          <p:cNvSpPr txBox="1"/>
          <p:nvPr>
            <p:ph type="sldNum" sz="quarter" idx="2"/>
          </p:nvPr>
        </p:nvSpPr>
        <p:spPr>
          <a:xfrm>
            <a:off x="11132954" y="6404292"/>
            <a:ext cx="188898" cy="269241"/>
          </a:xfrm>
          <a:prstGeom prst="rect">
            <a:avLst/>
          </a:prstGeom>
          <a:extLst>
            <a:ext uri="{C572A759-6A51-4108-AA02-DFA0A04FC94B}">
              <ma14:wrappingTextBoxFlag xmlns:ma14="http://schemas.microsoft.com/office/mac/drawingml/2011/main" val="1"/>
            </a:ext>
          </a:extLst>
        </p:spPr>
        <p:txBody>
          <a:bodyPr>
            <a:normAutofit fontScale="100000" lnSpcReduction="0"/>
          </a:bodyPr>
          <a:lstStyle>
            <a:lvl1pPr>
              <a:spcBef>
                <a:spcPts val="600"/>
              </a:spcBef>
            </a:lvl1pPr>
          </a:lstStyle>
          <a:p>
            <a:pPr/>
            <a:fld id="{86CB4B4D-7CA3-9044-876B-883B54F8677D}" type="slidenum"/>
          </a:p>
        </p:txBody>
      </p:sp>
      <p:sp>
        <p:nvSpPr>
          <p:cNvPr id="239" name="Freeform: Shape 30"/>
          <p:cNvSpPr/>
          <p:nvPr/>
        </p:nvSpPr>
        <p:spPr>
          <a:xfrm>
            <a:off x="7148439" y="5717905"/>
            <a:ext cx="1771610" cy="1140097"/>
          </a:xfrm>
          <a:custGeom>
            <a:avLst/>
            <a:gdLst/>
            <a:ahLst/>
            <a:cxnLst>
              <a:cxn ang="0">
                <a:pos x="wd2" y="hd2"/>
              </a:cxn>
              <a:cxn ang="5400000">
                <a:pos x="wd2" y="hd2"/>
              </a:cxn>
              <a:cxn ang="10800000">
                <a:pos x="wd2" y="hd2"/>
              </a:cxn>
              <a:cxn ang="16200000">
                <a:pos x="wd2" y="hd2"/>
              </a:cxn>
            </a:cxnLst>
            <a:rect l="0" t="0" r="r" b="b"/>
            <a:pathLst>
              <a:path w="21544" h="21593" fill="norm" stroke="1" extrusionOk="0">
                <a:moveTo>
                  <a:pt x="18992" y="14452"/>
                </a:moveTo>
                <a:cubicBezTo>
                  <a:pt x="19281" y="14400"/>
                  <a:pt x="19575" y="14607"/>
                  <a:pt x="19737" y="15016"/>
                </a:cubicBezTo>
                <a:cubicBezTo>
                  <a:pt x="20142" y="16100"/>
                  <a:pt x="20502" y="17222"/>
                  <a:pt x="20816" y="18374"/>
                </a:cubicBezTo>
                <a:lnTo>
                  <a:pt x="21544" y="21593"/>
                </a:lnTo>
                <a:lnTo>
                  <a:pt x="19910" y="21593"/>
                </a:lnTo>
                <a:lnTo>
                  <a:pt x="19394" y="19313"/>
                </a:lnTo>
                <a:cubicBezTo>
                  <a:pt x="19105" y="18253"/>
                  <a:pt x="18774" y="17221"/>
                  <a:pt x="18402" y="16224"/>
                </a:cubicBezTo>
                <a:cubicBezTo>
                  <a:pt x="18197" y="15641"/>
                  <a:pt x="18335" y="14910"/>
                  <a:pt x="18709" y="14591"/>
                </a:cubicBezTo>
                <a:cubicBezTo>
                  <a:pt x="18799" y="14515"/>
                  <a:pt x="18895" y="14469"/>
                  <a:pt x="18992" y="14452"/>
                </a:cubicBezTo>
                <a:close/>
                <a:moveTo>
                  <a:pt x="11351" y="3055"/>
                </a:moveTo>
                <a:cubicBezTo>
                  <a:pt x="11452" y="3065"/>
                  <a:pt x="11552" y="3107"/>
                  <a:pt x="11647" y="3181"/>
                </a:cubicBezTo>
                <a:cubicBezTo>
                  <a:pt x="13087" y="4305"/>
                  <a:pt x="14432" y="5702"/>
                  <a:pt x="15651" y="7341"/>
                </a:cubicBezTo>
                <a:cubicBezTo>
                  <a:pt x="15974" y="7774"/>
                  <a:pt x="16010" y="8532"/>
                  <a:pt x="15733" y="9036"/>
                </a:cubicBezTo>
                <a:cubicBezTo>
                  <a:pt x="15586" y="9302"/>
                  <a:pt x="15371" y="9455"/>
                  <a:pt x="15146" y="9454"/>
                </a:cubicBezTo>
                <a:lnTo>
                  <a:pt x="15142" y="9454"/>
                </a:lnTo>
                <a:cubicBezTo>
                  <a:pt x="14957" y="9457"/>
                  <a:pt x="14778" y="9355"/>
                  <a:pt x="14637" y="9169"/>
                </a:cubicBezTo>
                <a:cubicBezTo>
                  <a:pt x="13515" y="7657"/>
                  <a:pt x="12278" y="6368"/>
                  <a:pt x="10952" y="5332"/>
                </a:cubicBezTo>
                <a:cubicBezTo>
                  <a:pt x="10571" y="5033"/>
                  <a:pt x="10418" y="4309"/>
                  <a:pt x="10610" y="3715"/>
                </a:cubicBezTo>
                <a:cubicBezTo>
                  <a:pt x="10753" y="3270"/>
                  <a:pt x="11051" y="3024"/>
                  <a:pt x="11351" y="3055"/>
                </a:cubicBezTo>
                <a:close/>
                <a:moveTo>
                  <a:pt x="3116" y="1"/>
                </a:moveTo>
                <a:cubicBezTo>
                  <a:pt x="3920" y="8"/>
                  <a:pt x="4723" y="93"/>
                  <a:pt x="5521" y="255"/>
                </a:cubicBezTo>
                <a:cubicBezTo>
                  <a:pt x="5944" y="336"/>
                  <a:pt x="6245" y="936"/>
                  <a:pt x="6193" y="1594"/>
                </a:cubicBezTo>
                <a:cubicBezTo>
                  <a:pt x="6145" y="2200"/>
                  <a:pt x="5813" y="2653"/>
                  <a:pt x="5421" y="2649"/>
                </a:cubicBezTo>
                <a:cubicBezTo>
                  <a:pt x="5387" y="2650"/>
                  <a:pt x="5353" y="2647"/>
                  <a:pt x="5320" y="2640"/>
                </a:cubicBezTo>
                <a:cubicBezTo>
                  <a:pt x="3850" y="2341"/>
                  <a:pt x="2362" y="2327"/>
                  <a:pt x="890" y="2599"/>
                </a:cubicBezTo>
                <a:cubicBezTo>
                  <a:pt x="468" y="2700"/>
                  <a:pt x="74" y="2249"/>
                  <a:pt x="9" y="1592"/>
                </a:cubicBezTo>
                <a:cubicBezTo>
                  <a:pt x="-56" y="936"/>
                  <a:pt x="233" y="321"/>
                  <a:pt x="655" y="220"/>
                </a:cubicBezTo>
                <a:cubicBezTo>
                  <a:pt x="673" y="216"/>
                  <a:pt x="691" y="212"/>
                  <a:pt x="709" y="210"/>
                </a:cubicBezTo>
                <a:cubicBezTo>
                  <a:pt x="1509" y="63"/>
                  <a:pt x="2313" y="-7"/>
                  <a:pt x="3116" y="1"/>
                </a:cubicBezTo>
                <a:close/>
              </a:path>
            </a:pathLst>
          </a:custGeom>
          <a:solidFill>
            <a:schemeClr val="accent4"/>
          </a:solidFill>
          <a:ln w="12700">
            <a:miter lim="400000"/>
          </a:ln>
        </p:spPr>
        <p:txBody>
          <a:bodyPr lIns="45719" rIns="45719" anchor="ctr"/>
          <a:lstStyle/>
          <a:p>
            <a:pPr>
              <a:defRPr>
                <a:latin typeface="+mn-lt"/>
                <a:ea typeface="+mn-ea"/>
                <a:cs typeface="+mn-cs"/>
                <a:sym typeface="Calibri"/>
              </a:defRPr>
            </a:pPr>
          </a:p>
        </p:txBody>
      </p:sp>
      <p:sp>
        <p:nvSpPr>
          <p:cNvPr id="240" name="Freeform: Shape 32"/>
          <p:cNvSpPr/>
          <p:nvPr/>
        </p:nvSpPr>
        <p:spPr>
          <a:xfrm>
            <a:off x="6647511" y="6258755"/>
            <a:ext cx="1565941" cy="59924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15420" y="0"/>
                  <a:pt x="19384" y="7141"/>
                  <a:pt x="21077" y="17319"/>
                </a:cubicBezTo>
                <a:lnTo>
                  <a:pt x="21600" y="21600"/>
                </a:lnTo>
                <a:lnTo>
                  <a:pt x="0" y="21600"/>
                </a:lnTo>
                <a:lnTo>
                  <a:pt x="523" y="17319"/>
                </a:lnTo>
                <a:cubicBezTo>
                  <a:pt x="2216" y="7141"/>
                  <a:pt x="6180" y="0"/>
                  <a:pt x="10800" y="0"/>
                </a:cubicBezTo>
                <a:close/>
              </a:path>
            </a:pathLst>
          </a:custGeom>
          <a:solidFill>
            <a:schemeClr val="accent2"/>
          </a:solidFill>
          <a:ln w="12700">
            <a:miter lim="400000"/>
          </a:ln>
        </p:spPr>
        <p:txBody>
          <a:bodyPr lIns="45719" rIns="45719" anchor="ctr"/>
          <a:lstStyle/>
          <a:p>
            <a:pPr algn="ctr">
              <a:defRPr>
                <a:solidFill>
                  <a:srgbClr val="FFFFFF"/>
                </a:solidFill>
                <a:latin typeface="+mn-lt"/>
                <a:ea typeface="+mn-ea"/>
                <a:cs typeface="+mn-cs"/>
                <a:sym typeface="Calibri"/>
              </a:defRPr>
            </a:pPr>
          </a:p>
        </p:txBody>
      </p:sp>
      <p:sp>
        <p:nvSpPr>
          <p:cNvPr id="241" name="Freeform: Shape 34"/>
          <p:cNvSpPr/>
          <p:nvPr/>
        </p:nvSpPr>
        <p:spPr>
          <a:xfrm>
            <a:off x="10643820" y="5835649"/>
            <a:ext cx="1548181" cy="10223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64" y="0"/>
                </a:moveTo>
                <a:lnTo>
                  <a:pt x="21600" y="0"/>
                </a:lnTo>
                <a:lnTo>
                  <a:pt x="21600" y="2616"/>
                </a:lnTo>
                <a:lnTo>
                  <a:pt x="1728" y="2616"/>
                </a:lnTo>
                <a:lnTo>
                  <a:pt x="1728" y="21600"/>
                </a:lnTo>
                <a:lnTo>
                  <a:pt x="0" y="21600"/>
                </a:lnTo>
                <a:lnTo>
                  <a:pt x="0" y="1308"/>
                </a:lnTo>
                <a:cubicBezTo>
                  <a:pt x="0" y="586"/>
                  <a:pt x="387" y="0"/>
                  <a:pt x="864" y="0"/>
                </a:cubicBezTo>
                <a:close/>
              </a:path>
            </a:pathLst>
          </a:custGeom>
          <a:solidFill>
            <a:schemeClr val="accent6"/>
          </a:solidFill>
          <a:ln w="12700">
            <a:miter lim="400000"/>
          </a:ln>
        </p:spPr>
        <p:txBody>
          <a:bodyPr lIns="45719" rIns="45719" anchor="ctr"/>
          <a:lstStyle/>
          <a:p>
            <a:pPr>
              <a:defRPr>
                <a:latin typeface="+mn-lt"/>
                <a:ea typeface="+mn-ea"/>
                <a:cs typeface="+mn-cs"/>
                <a:sym typeface="Calibri"/>
              </a:defRPr>
            </a:pPr>
          </a:p>
        </p:txBody>
      </p:sp>
      <p:graphicFrame>
        <p:nvGraphicFramePr>
          <p:cNvPr id="242" name="Table 7"/>
          <p:cNvGraphicFramePr/>
          <p:nvPr/>
        </p:nvGraphicFramePr>
        <p:xfrm>
          <a:off x="6651242" y="2294440"/>
          <a:ext cx="4939510" cy="1886175"/>
        </p:xfrm>
        <a:graphic xmlns:a="http://schemas.openxmlformats.org/drawingml/2006/main">
          <a:graphicData uri="http://schemas.openxmlformats.org/drawingml/2006/table">
            <a:tbl>
              <a:tblPr firstCol="0" firstRow="1" lastCol="0" lastRow="0" bandCol="0" bandRow="0" rtl="0">
                <a:tableStyleId>{4C3C2611-4C71-4FC5-86AE-919BDF0F9419}</a:tableStyleId>
              </a:tblPr>
              <a:tblGrid>
                <a:gridCol w="734924"/>
                <a:gridCol w="1051146"/>
                <a:gridCol w="1051146"/>
                <a:gridCol w="1051146"/>
                <a:gridCol w="1051146"/>
              </a:tblGrid>
              <a:tr h="584806">
                <a:tc>
                  <a:txBody>
                    <a:bodyPr/>
                    <a:lstStyle/>
                    <a:p>
                      <a:pPr algn="l">
                        <a:defRPr sz="1800"/>
                      </a:pPr>
                    </a:p>
                  </a:txBody>
                  <a:tcPr marL="77839" marR="77839" marT="77839" marB="77839" anchor="ctr" anchorCtr="0" horzOverflow="overflow">
                    <a:lnL w="12700">
                      <a:miter lim="400000"/>
                    </a:lnL>
                    <a:lnR w="12700">
                      <a:miter lim="400000"/>
                    </a:lnR>
                    <a:lnT w="12700">
                      <a:miter lim="400000"/>
                    </a:lnT>
                    <a:lnB w="12700">
                      <a:miter lim="400000"/>
                    </a:lnB>
                  </a:tcPr>
                </a:tc>
                <a:tc>
                  <a:txBody>
                    <a:bodyPr/>
                    <a:lstStyle/>
                    <a:p>
                      <a:pPr algn="ctr">
                        <a:defRPr b="0" sz="1800">
                          <a:solidFill>
                            <a:srgbClr val="000000"/>
                          </a:solidFill>
                        </a:defRPr>
                      </a:pPr>
                      <a:r>
                        <a:rPr sz="1400">
                          <a:solidFill>
                            <a:srgbClr val="FFFFFF"/>
                          </a:solidFill>
                        </a:rPr>
                        <a:t>Category 1</a:t>
                      </a:r>
                    </a:p>
                  </a:txBody>
                  <a:tcPr marL="77839" marR="77839" marT="77839" marB="77839" anchor="ctr" anchorCtr="0" horzOverflow="overflow">
                    <a:lnL w="12700">
                      <a:miter lim="400000"/>
                    </a:lnL>
                    <a:lnR w="12700">
                      <a:miter lim="400000"/>
                    </a:lnR>
                    <a:lnT w="12700">
                      <a:miter lim="400000"/>
                    </a:lnT>
                    <a:lnB w="12700">
                      <a:miter lim="400000"/>
                    </a:lnB>
                  </a:tcPr>
                </a:tc>
                <a:tc>
                  <a:txBody>
                    <a:bodyPr/>
                    <a:lstStyle/>
                    <a:p>
                      <a:pPr algn="ctr">
                        <a:defRPr b="0" sz="1800">
                          <a:solidFill>
                            <a:srgbClr val="000000"/>
                          </a:solidFill>
                        </a:defRPr>
                      </a:pPr>
                      <a:r>
                        <a:rPr sz="1400">
                          <a:solidFill>
                            <a:srgbClr val="FFFFFF"/>
                          </a:solidFill>
                        </a:rPr>
                        <a:t>Category 2</a:t>
                      </a:r>
                    </a:p>
                  </a:txBody>
                  <a:tcPr marL="77839" marR="77839" marT="77839" marB="77839" anchor="ctr" anchorCtr="0" horzOverflow="overflow">
                    <a:lnL w="12700">
                      <a:miter lim="400000"/>
                    </a:lnL>
                    <a:lnR w="12700">
                      <a:miter lim="400000"/>
                    </a:lnR>
                    <a:lnT w="12700">
                      <a:miter lim="400000"/>
                    </a:lnT>
                    <a:lnB w="12700">
                      <a:miter lim="400000"/>
                    </a:lnB>
                  </a:tcPr>
                </a:tc>
                <a:tc>
                  <a:txBody>
                    <a:bodyPr/>
                    <a:lstStyle/>
                    <a:p>
                      <a:pPr algn="ctr">
                        <a:defRPr b="0" sz="1800">
                          <a:solidFill>
                            <a:srgbClr val="000000"/>
                          </a:solidFill>
                        </a:defRPr>
                      </a:pPr>
                      <a:r>
                        <a:rPr sz="1400">
                          <a:solidFill>
                            <a:srgbClr val="FFFFFF"/>
                          </a:solidFill>
                        </a:rPr>
                        <a:t>Category 3</a:t>
                      </a:r>
                    </a:p>
                  </a:txBody>
                  <a:tcPr marL="77839" marR="77839" marT="77839" marB="77839" anchor="ctr" anchorCtr="0" horzOverflow="overflow">
                    <a:lnL w="12700">
                      <a:miter lim="400000"/>
                    </a:lnL>
                    <a:lnR w="12700">
                      <a:miter lim="400000"/>
                    </a:lnR>
                    <a:lnT w="12700">
                      <a:miter lim="400000"/>
                    </a:lnT>
                    <a:lnB w="12700">
                      <a:miter lim="400000"/>
                    </a:lnB>
                  </a:tcPr>
                </a:tc>
                <a:tc>
                  <a:txBody>
                    <a:bodyPr/>
                    <a:lstStyle/>
                    <a:p>
                      <a:pPr algn="ctr">
                        <a:defRPr b="0" sz="1800">
                          <a:solidFill>
                            <a:srgbClr val="000000"/>
                          </a:solidFill>
                        </a:defRPr>
                      </a:pPr>
                      <a:r>
                        <a:rPr sz="1400">
                          <a:solidFill>
                            <a:srgbClr val="FFFFFF"/>
                          </a:solidFill>
                        </a:rPr>
                        <a:t>Category 4</a:t>
                      </a:r>
                    </a:p>
                  </a:txBody>
                  <a:tcPr marL="77839" marR="77839" marT="77839" marB="77839" anchor="ctr" anchorCtr="0" horzOverflow="overflow">
                    <a:lnL w="12700">
                      <a:miter lim="400000"/>
                    </a:lnL>
                    <a:lnR w="12700">
                      <a:miter lim="400000"/>
                    </a:lnR>
                    <a:lnT w="12700">
                      <a:miter lim="400000"/>
                    </a:lnT>
                    <a:lnB w="12700">
                      <a:miter lim="400000"/>
                    </a:lnB>
                  </a:tcPr>
                </a:tc>
              </a:tr>
              <a:tr h="325342">
                <a:tc>
                  <a:txBody>
                    <a:bodyPr/>
                    <a:lstStyle/>
                    <a:p>
                      <a:pPr algn="l">
                        <a:defRPr sz="1800"/>
                      </a:pPr>
                      <a:r>
                        <a:rPr sz="1000">
                          <a:solidFill>
                            <a:srgbClr val="FFFFFF"/>
                          </a:solidFill>
                        </a:rPr>
                        <a:t>Item 1 </a:t>
                      </a:r>
                    </a:p>
                  </a:txBody>
                  <a:tcPr marL="77839" marR="77839" marT="77839" marB="77839" anchor="ctr" anchorCtr="0" horzOverflow="overflow">
                    <a:lnL w="12700">
                      <a:miter lim="400000"/>
                    </a:lnL>
                    <a:lnR w="12700">
                      <a:miter lim="400000"/>
                    </a:lnR>
                    <a:lnT w="12700">
                      <a:miter lim="400000"/>
                    </a:lnT>
                    <a:lnB w="12700">
                      <a:miter lim="400000"/>
                    </a:lnB>
                    <a:solidFill>
                      <a:srgbClr val="404040"/>
                    </a:solidFill>
                  </a:tcPr>
                </a:tc>
                <a:tc>
                  <a:txBody>
                    <a:bodyPr/>
                    <a:lstStyle/>
                    <a:p>
                      <a:pPr algn="ctr">
                        <a:defRPr sz="1800"/>
                      </a:pPr>
                      <a:r>
                        <a:rPr sz="1000">
                          <a:solidFill>
                            <a:srgbClr val="FFFFFF"/>
                          </a:solidFill>
                        </a:rPr>
                        <a:t>4.5</a:t>
                      </a:r>
                    </a:p>
                  </a:txBody>
                  <a:tcPr marL="77839" marR="77839" marT="77839" marB="77839" anchor="ctr" anchorCtr="0" horzOverflow="overflow">
                    <a:lnL w="12700">
                      <a:miter lim="400000"/>
                    </a:lnL>
                    <a:lnR w="12700">
                      <a:miter lim="400000"/>
                    </a:lnR>
                    <a:lnT w="12700">
                      <a:miter lim="400000"/>
                    </a:lnT>
                    <a:lnB w="12700">
                      <a:miter lim="400000"/>
                    </a:lnB>
                    <a:solidFill>
                      <a:srgbClr val="404040"/>
                    </a:solidFill>
                  </a:tcPr>
                </a:tc>
                <a:tc>
                  <a:txBody>
                    <a:bodyPr/>
                    <a:lstStyle/>
                    <a:p>
                      <a:pPr algn="ctr">
                        <a:defRPr sz="1800"/>
                      </a:pPr>
                      <a:r>
                        <a:rPr sz="1000">
                          <a:solidFill>
                            <a:srgbClr val="FFFFFF"/>
                          </a:solidFill>
                        </a:rPr>
                        <a:t>2.3</a:t>
                      </a:r>
                    </a:p>
                  </a:txBody>
                  <a:tcPr marL="77839" marR="77839" marT="77839" marB="77839" anchor="ctr" anchorCtr="0" horzOverflow="overflow">
                    <a:lnL w="12700">
                      <a:miter lim="400000"/>
                    </a:lnL>
                    <a:lnR w="12700">
                      <a:miter lim="400000"/>
                    </a:lnR>
                    <a:lnT w="12700">
                      <a:miter lim="400000"/>
                    </a:lnT>
                    <a:lnB w="12700">
                      <a:miter lim="400000"/>
                    </a:lnB>
                    <a:solidFill>
                      <a:srgbClr val="404040"/>
                    </a:solidFill>
                  </a:tcPr>
                </a:tc>
                <a:tc>
                  <a:txBody>
                    <a:bodyPr/>
                    <a:lstStyle/>
                    <a:p>
                      <a:pPr algn="ctr">
                        <a:defRPr sz="1800"/>
                      </a:pPr>
                      <a:r>
                        <a:rPr sz="1000">
                          <a:solidFill>
                            <a:srgbClr val="FFFFFF"/>
                          </a:solidFill>
                        </a:rPr>
                        <a:t>1.7</a:t>
                      </a:r>
                    </a:p>
                  </a:txBody>
                  <a:tcPr marL="77839" marR="77839" marT="77839" marB="77839" anchor="ctr" anchorCtr="0" horzOverflow="overflow">
                    <a:lnL w="12700">
                      <a:miter lim="400000"/>
                    </a:lnL>
                    <a:lnR w="12700">
                      <a:miter lim="400000"/>
                    </a:lnR>
                    <a:lnT w="12700">
                      <a:miter lim="400000"/>
                    </a:lnT>
                    <a:lnB w="12700">
                      <a:miter lim="400000"/>
                    </a:lnB>
                    <a:solidFill>
                      <a:srgbClr val="404040"/>
                    </a:solidFill>
                  </a:tcPr>
                </a:tc>
                <a:tc>
                  <a:txBody>
                    <a:bodyPr/>
                    <a:lstStyle/>
                    <a:p>
                      <a:pPr algn="ctr">
                        <a:defRPr sz="1800"/>
                      </a:pPr>
                      <a:r>
                        <a:rPr sz="1000">
                          <a:solidFill>
                            <a:srgbClr val="FFFFFF"/>
                          </a:solidFill>
                        </a:rPr>
                        <a:t>5</a:t>
                      </a:r>
                    </a:p>
                  </a:txBody>
                  <a:tcPr marL="77839" marR="77839" marT="77839" marB="77839" anchor="ctr" anchorCtr="0" horzOverflow="overflow">
                    <a:lnL w="12700">
                      <a:miter lim="400000"/>
                    </a:lnL>
                    <a:lnR w="12700">
                      <a:miter lim="400000"/>
                    </a:lnR>
                    <a:lnT w="12700">
                      <a:miter lim="400000"/>
                    </a:lnT>
                    <a:lnB w="12700">
                      <a:miter lim="400000"/>
                    </a:lnB>
                    <a:solidFill>
                      <a:srgbClr val="404040"/>
                    </a:solidFill>
                  </a:tcPr>
                </a:tc>
              </a:tr>
              <a:tr h="325342">
                <a:tc>
                  <a:txBody>
                    <a:bodyPr/>
                    <a:lstStyle/>
                    <a:p>
                      <a:pPr algn="l">
                        <a:defRPr sz="1800"/>
                      </a:pPr>
                      <a:r>
                        <a:rPr sz="1000">
                          <a:solidFill>
                            <a:srgbClr val="FFFFFF"/>
                          </a:solidFill>
                        </a:rPr>
                        <a:t>Item 2</a:t>
                      </a:r>
                    </a:p>
                  </a:txBody>
                  <a:tcPr marL="77839" marR="77839" marT="77839" marB="77839" anchor="ctr" anchorCtr="0" horzOverflow="overflow">
                    <a:lnL w="12700">
                      <a:miter lim="400000"/>
                    </a:lnL>
                    <a:lnR w="12700">
                      <a:miter lim="400000"/>
                    </a:lnR>
                    <a:lnT w="12700">
                      <a:miter lim="400000"/>
                    </a:lnT>
                    <a:lnB w="12700">
                      <a:miter lim="400000"/>
                    </a:lnB>
                    <a:solidFill>
                      <a:srgbClr val="404040"/>
                    </a:solidFill>
                  </a:tcPr>
                </a:tc>
                <a:tc>
                  <a:txBody>
                    <a:bodyPr/>
                    <a:lstStyle/>
                    <a:p>
                      <a:pPr algn="ctr">
                        <a:defRPr sz="1800"/>
                      </a:pPr>
                      <a:r>
                        <a:rPr sz="1000">
                          <a:solidFill>
                            <a:srgbClr val="FFFFFF"/>
                          </a:solidFill>
                        </a:rPr>
                        <a:t>3.2</a:t>
                      </a:r>
                    </a:p>
                  </a:txBody>
                  <a:tcPr marL="77839" marR="77839" marT="77839" marB="77839" anchor="ctr" anchorCtr="0" horzOverflow="overflow">
                    <a:lnL w="12700">
                      <a:miter lim="400000"/>
                    </a:lnL>
                    <a:lnR w="12700">
                      <a:miter lim="400000"/>
                    </a:lnR>
                    <a:lnT w="12700">
                      <a:miter lim="400000"/>
                    </a:lnT>
                    <a:lnB w="12700">
                      <a:miter lim="400000"/>
                    </a:lnB>
                    <a:solidFill>
                      <a:srgbClr val="404040"/>
                    </a:solidFill>
                  </a:tcPr>
                </a:tc>
                <a:tc>
                  <a:txBody>
                    <a:bodyPr/>
                    <a:lstStyle/>
                    <a:p>
                      <a:pPr algn="ctr">
                        <a:defRPr sz="1800"/>
                      </a:pPr>
                      <a:r>
                        <a:rPr sz="1000">
                          <a:solidFill>
                            <a:srgbClr val="FFFFFF"/>
                          </a:solidFill>
                        </a:rPr>
                        <a:t>5.1</a:t>
                      </a:r>
                    </a:p>
                  </a:txBody>
                  <a:tcPr marL="77839" marR="77839" marT="77839" marB="77839" anchor="ctr" anchorCtr="0" horzOverflow="overflow">
                    <a:lnL w="12700">
                      <a:miter lim="400000"/>
                    </a:lnL>
                    <a:lnR w="12700">
                      <a:miter lim="400000"/>
                    </a:lnR>
                    <a:lnT w="12700">
                      <a:miter lim="400000"/>
                    </a:lnT>
                    <a:lnB w="12700">
                      <a:miter lim="400000"/>
                    </a:lnB>
                    <a:solidFill>
                      <a:srgbClr val="404040"/>
                    </a:solidFill>
                  </a:tcPr>
                </a:tc>
                <a:tc>
                  <a:txBody>
                    <a:bodyPr/>
                    <a:lstStyle/>
                    <a:p>
                      <a:pPr algn="ctr">
                        <a:defRPr sz="1800"/>
                      </a:pPr>
                      <a:r>
                        <a:rPr sz="1000">
                          <a:solidFill>
                            <a:srgbClr val="FFFFFF"/>
                          </a:solidFill>
                        </a:rPr>
                        <a:t>4.4</a:t>
                      </a:r>
                    </a:p>
                  </a:txBody>
                  <a:tcPr marL="77839" marR="77839" marT="77839" marB="77839" anchor="ctr" anchorCtr="0" horzOverflow="overflow">
                    <a:lnL w="12700">
                      <a:miter lim="400000"/>
                    </a:lnL>
                    <a:lnR w="12700">
                      <a:miter lim="400000"/>
                    </a:lnR>
                    <a:lnT w="12700">
                      <a:miter lim="400000"/>
                    </a:lnT>
                    <a:lnB w="12700">
                      <a:miter lim="400000"/>
                    </a:lnB>
                    <a:solidFill>
                      <a:srgbClr val="404040"/>
                    </a:solidFill>
                  </a:tcPr>
                </a:tc>
                <a:tc>
                  <a:txBody>
                    <a:bodyPr/>
                    <a:lstStyle/>
                    <a:p>
                      <a:pPr algn="ctr">
                        <a:defRPr sz="1800"/>
                      </a:pPr>
                      <a:r>
                        <a:rPr sz="1000">
                          <a:solidFill>
                            <a:srgbClr val="FFFFFF"/>
                          </a:solidFill>
                        </a:rPr>
                        <a:t>3</a:t>
                      </a:r>
                    </a:p>
                  </a:txBody>
                  <a:tcPr marL="77839" marR="77839" marT="77839" marB="77839" anchor="ctr" anchorCtr="0" horzOverflow="overflow">
                    <a:lnL w="12700">
                      <a:miter lim="400000"/>
                    </a:lnL>
                    <a:lnR w="12700">
                      <a:miter lim="400000"/>
                    </a:lnR>
                    <a:lnT w="12700">
                      <a:miter lim="400000"/>
                    </a:lnT>
                    <a:lnB w="12700">
                      <a:miter lim="400000"/>
                    </a:lnB>
                    <a:solidFill>
                      <a:srgbClr val="404040"/>
                    </a:solidFill>
                  </a:tcPr>
                </a:tc>
              </a:tr>
              <a:tr h="325342">
                <a:tc>
                  <a:txBody>
                    <a:bodyPr/>
                    <a:lstStyle/>
                    <a:p>
                      <a:pPr algn="l">
                        <a:defRPr sz="1800"/>
                      </a:pPr>
                      <a:r>
                        <a:rPr sz="1000">
                          <a:solidFill>
                            <a:srgbClr val="FFFFFF"/>
                          </a:solidFill>
                        </a:rPr>
                        <a:t>Item 3</a:t>
                      </a:r>
                    </a:p>
                  </a:txBody>
                  <a:tcPr marL="77839" marR="77839" marT="77839" marB="77839" anchor="ctr" anchorCtr="0" horzOverflow="overflow">
                    <a:lnL w="12700">
                      <a:miter lim="400000"/>
                    </a:lnL>
                    <a:lnR w="12700">
                      <a:miter lim="400000"/>
                    </a:lnR>
                    <a:lnT w="12700">
                      <a:miter lim="400000"/>
                    </a:lnT>
                    <a:lnB w="12700">
                      <a:miter lim="400000"/>
                    </a:lnB>
                    <a:solidFill>
                      <a:srgbClr val="404040"/>
                    </a:solidFill>
                  </a:tcPr>
                </a:tc>
                <a:tc>
                  <a:txBody>
                    <a:bodyPr/>
                    <a:lstStyle/>
                    <a:p>
                      <a:pPr algn="ctr">
                        <a:defRPr sz="1800"/>
                      </a:pPr>
                      <a:r>
                        <a:rPr sz="1000">
                          <a:solidFill>
                            <a:srgbClr val="FFFFFF"/>
                          </a:solidFill>
                        </a:rPr>
                        <a:t>2.1</a:t>
                      </a:r>
                    </a:p>
                  </a:txBody>
                  <a:tcPr marL="77839" marR="77839" marT="77839" marB="77839" anchor="ctr" anchorCtr="0" horzOverflow="overflow">
                    <a:lnL w="12700">
                      <a:miter lim="400000"/>
                    </a:lnL>
                    <a:lnR w="12700">
                      <a:miter lim="400000"/>
                    </a:lnR>
                    <a:lnT w="12700">
                      <a:miter lim="400000"/>
                    </a:lnT>
                    <a:lnB w="12700">
                      <a:miter lim="400000"/>
                    </a:lnB>
                    <a:solidFill>
                      <a:srgbClr val="404040"/>
                    </a:solidFill>
                  </a:tcPr>
                </a:tc>
                <a:tc>
                  <a:txBody>
                    <a:bodyPr/>
                    <a:lstStyle/>
                    <a:p>
                      <a:pPr algn="ctr">
                        <a:defRPr sz="1800"/>
                      </a:pPr>
                      <a:r>
                        <a:rPr sz="1000">
                          <a:solidFill>
                            <a:srgbClr val="FFFFFF"/>
                          </a:solidFill>
                        </a:rPr>
                        <a:t>1.7</a:t>
                      </a:r>
                    </a:p>
                  </a:txBody>
                  <a:tcPr marL="77839" marR="77839" marT="77839" marB="77839" anchor="ctr" anchorCtr="0" horzOverflow="overflow">
                    <a:lnL w="12700">
                      <a:miter lim="400000"/>
                    </a:lnL>
                    <a:lnR w="12700">
                      <a:miter lim="400000"/>
                    </a:lnR>
                    <a:lnT w="12700">
                      <a:miter lim="400000"/>
                    </a:lnT>
                    <a:lnB w="12700">
                      <a:miter lim="400000"/>
                    </a:lnB>
                    <a:solidFill>
                      <a:srgbClr val="404040"/>
                    </a:solidFill>
                  </a:tcPr>
                </a:tc>
                <a:tc>
                  <a:txBody>
                    <a:bodyPr/>
                    <a:lstStyle/>
                    <a:p>
                      <a:pPr algn="ctr">
                        <a:defRPr sz="1800"/>
                      </a:pPr>
                      <a:r>
                        <a:rPr sz="1000">
                          <a:solidFill>
                            <a:srgbClr val="FFFFFF"/>
                          </a:solidFill>
                        </a:rPr>
                        <a:t>2.5</a:t>
                      </a:r>
                    </a:p>
                  </a:txBody>
                  <a:tcPr marL="77839" marR="77839" marT="77839" marB="77839" anchor="ctr" anchorCtr="0" horzOverflow="overflow">
                    <a:lnL w="12700">
                      <a:miter lim="400000"/>
                    </a:lnL>
                    <a:lnR w="12700">
                      <a:miter lim="400000"/>
                    </a:lnR>
                    <a:lnT w="12700">
                      <a:miter lim="400000"/>
                    </a:lnT>
                    <a:lnB w="12700">
                      <a:miter lim="400000"/>
                    </a:lnB>
                    <a:solidFill>
                      <a:srgbClr val="404040"/>
                    </a:solidFill>
                  </a:tcPr>
                </a:tc>
                <a:tc>
                  <a:txBody>
                    <a:bodyPr/>
                    <a:lstStyle/>
                    <a:p>
                      <a:pPr algn="ctr">
                        <a:defRPr sz="1800"/>
                      </a:pPr>
                      <a:r>
                        <a:rPr sz="1000">
                          <a:solidFill>
                            <a:srgbClr val="FFFFFF"/>
                          </a:solidFill>
                        </a:rPr>
                        <a:t>2.8</a:t>
                      </a:r>
                    </a:p>
                  </a:txBody>
                  <a:tcPr marL="77839" marR="77839" marT="77839" marB="77839" anchor="ctr" anchorCtr="0" horzOverflow="overflow">
                    <a:lnL w="12700">
                      <a:miter lim="400000"/>
                    </a:lnL>
                    <a:lnR w="12700">
                      <a:miter lim="400000"/>
                    </a:lnR>
                    <a:lnT w="12700">
                      <a:miter lim="400000"/>
                    </a:lnT>
                    <a:lnB w="12700">
                      <a:miter lim="400000"/>
                    </a:lnB>
                    <a:solidFill>
                      <a:srgbClr val="404040"/>
                    </a:solidFill>
                  </a:tcPr>
                </a:tc>
              </a:tr>
              <a:tr h="325342">
                <a:tc>
                  <a:txBody>
                    <a:bodyPr/>
                    <a:lstStyle/>
                    <a:p>
                      <a:pPr algn="l">
                        <a:defRPr sz="1800"/>
                      </a:pPr>
                      <a:r>
                        <a:rPr sz="1000">
                          <a:solidFill>
                            <a:srgbClr val="FFFFFF"/>
                          </a:solidFill>
                        </a:rPr>
                        <a:t>Item 4</a:t>
                      </a:r>
                    </a:p>
                  </a:txBody>
                  <a:tcPr marL="77839" marR="77839" marT="77839" marB="77839" anchor="ctr" anchorCtr="0" horzOverflow="overflow">
                    <a:lnL w="12700">
                      <a:miter lim="400000"/>
                    </a:lnL>
                    <a:lnR w="12700">
                      <a:miter lim="400000"/>
                    </a:lnR>
                    <a:lnT w="12700">
                      <a:miter lim="400000"/>
                    </a:lnT>
                    <a:lnB w="12700">
                      <a:miter lim="400000"/>
                    </a:lnB>
                    <a:solidFill>
                      <a:srgbClr val="404040"/>
                    </a:solidFill>
                  </a:tcPr>
                </a:tc>
                <a:tc>
                  <a:txBody>
                    <a:bodyPr/>
                    <a:lstStyle/>
                    <a:p>
                      <a:pPr algn="ctr">
                        <a:defRPr sz="1800"/>
                      </a:pPr>
                      <a:r>
                        <a:rPr sz="1000">
                          <a:solidFill>
                            <a:srgbClr val="FFFFFF"/>
                          </a:solidFill>
                        </a:rPr>
                        <a:t>4.5</a:t>
                      </a:r>
                    </a:p>
                  </a:txBody>
                  <a:tcPr marL="77839" marR="77839" marT="77839" marB="77839" anchor="ctr" anchorCtr="0" horzOverflow="overflow">
                    <a:lnL w="12700">
                      <a:miter lim="400000"/>
                    </a:lnL>
                    <a:lnR w="12700">
                      <a:miter lim="400000"/>
                    </a:lnR>
                    <a:lnT w="12700">
                      <a:miter lim="400000"/>
                    </a:lnT>
                    <a:lnB w="12700">
                      <a:miter lim="400000"/>
                    </a:lnB>
                    <a:solidFill>
                      <a:srgbClr val="404040"/>
                    </a:solidFill>
                  </a:tcPr>
                </a:tc>
                <a:tc>
                  <a:txBody>
                    <a:bodyPr/>
                    <a:lstStyle/>
                    <a:p>
                      <a:pPr algn="ctr">
                        <a:defRPr sz="1800"/>
                      </a:pPr>
                      <a:r>
                        <a:rPr sz="1000">
                          <a:solidFill>
                            <a:srgbClr val="FFFFFF"/>
                          </a:solidFill>
                        </a:rPr>
                        <a:t>2.2</a:t>
                      </a:r>
                    </a:p>
                  </a:txBody>
                  <a:tcPr marL="77839" marR="77839" marT="77839" marB="77839" anchor="ctr" anchorCtr="0" horzOverflow="overflow">
                    <a:lnL w="12700">
                      <a:miter lim="400000"/>
                    </a:lnL>
                    <a:lnR w="12700">
                      <a:miter lim="400000"/>
                    </a:lnR>
                    <a:lnT w="12700">
                      <a:miter lim="400000"/>
                    </a:lnT>
                    <a:lnB w="12700">
                      <a:miter lim="400000"/>
                    </a:lnB>
                    <a:solidFill>
                      <a:srgbClr val="404040"/>
                    </a:solidFill>
                  </a:tcPr>
                </a:tc>
                <a:tc>
                  <a:txBody>
                    <a:bodyPr/>
                    <a:lstStyle/>
                    <a:p>
                      <a:pPr algn="ctr">
                        <a:defRPr sz="1800"/>
                      </a:pPr>
                      <a:r>
                        <a:rPr sz="1000">
                          <a:solidFill>
                            <a:srgbClr val="FFFFFF"/>
                          </a:solidFill>
                        </a:rPr>
                        <a:t>1.7</a:t>
                      </a:r>
                    </a:p>
                  </a:txBody>
                  <a:tcPr marL="77839" marR="77839" marT="77839" marB="77839" anchor="ctr" anchorCtr="0" horzOverflow="overflow">
                    <a:lnL w="12700">
                      <a:miter lim="400000"/>
                    </a:lnL>
                    <a:lnR w="12700">
                      <a:miter lim="400000"/>
                    </a:lnR>
                    <a:lnT w="12700">
                      <a:miter lim="400000"/>
                    </a:lnT>
                    <a:lnB w="12700">
                      <a:miter lim="400000"/>
                    </a:lnB>
                    <a:solidFill>
                      <a:srgbClr val="404040"/>
                    </a:solidFill>
                  </a:tcPr>
                </a:tc>
                <a:tc>
                  <a:txBody>
                    <a:bodyPr/>
                    <a:lstStyle/>
                    <a:p>
                      <a:pPr algn="ctr">
                        <a:defRPr sz="1800"/>
                      </a:pPr>
                      <a:r>
                        <a:rPr sz="1000">
                          <a:solidFill>
                            <a:srgbClr val="FFFFFF"/>
                          </a:solidFill>
                        </a:rPr>
                        <a:t>7</a:t>
                      </a:r>
                    </a:p>
                  </a:txBody>
                  <a:tcPr marL="77839" marR="77839" marT="77839" marB="77839" anchor="ctr" anchorCtr="0" horzOverflow="overflow">
                    <a:lnL w="12700">
                      <a:miter lim="400000"/>
                    </a:lnL>
                    <a:lnR w="12700">
                      <a:miter lim="400000"/>
                    </a:lnR>
                    <a:lnT w="12700">
                      <a:miter lim="400000"/>
                    </a:lnT>
                    <a:lnB w="12700">
                      <a:miter lim="400000"/>
                    </a:lnB>
                    <a:solidFill>
                      <a:srgbClr val="404040"/>
                    </a:solidFill>
                  </a:tcPr>
                </a:tc>
              </a:tr>
            </a:tbl>
          </a:graphicData>
        </a:graphic>
      </p:graphicFrame>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4" name="Footer Placeholder 4"/>
          <p:cNvSpPr txBox="1"/>
          <p:nvPr/>
        </p:nvSpPr>
        <p:spPr>
          <a:xfrm>
            <a:off x="4084319" y="6404292"/>
            <a:ext cx="4023362" cy="269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ctr">
              <a:defRPr sz="1200">
                <a:solidFill>
                  <a:srgbClr val="888888"/>
                </a:solidFill>
              </a:defRPr>
            </a:lvl1pPr>
          </a:lstStyle>
          <a:p>
            <a:pPr/>
            <a:r>
              <a:t>FREE TEST DATA</a:t>
            </a:r>
          </a:p>
        </p:txBody>
      </p:sp>
      <p:sp>
        <p:nvSpPr>
          <p:cNvPr id="245" name="Title 1"/>
          <p:cNvSpPr txBox="1"/>
          <p:nvPr>
            <p:ph type="title"/>
          </p:nvPr>
        </p:nvSpPr>
        <p:spPr>
          <a:xfrm>
            <a:off x="539495" y="365125"/>
            <a:ext cx="10515601" cy="1325563"/>
          </a:xfrm>
          <a:prstGeom prst="rect">
            <a:avLst/>
          </a:prstGeom>
        </p:spPr>
        <p:txBody>
          <a:bodyPr/>
          <a:lstStyle/>
          <a:p>
            <a:pPr/>
            <a:r>
              <a:t>FREE TEST DATA</a:t>
            </a:r>
          </a:p>
        </p:txBody>
      </p:sp>
      <p:sp>
        <p:nvSpPr>
          <p:cNvPr id="246" name="Content Placeholder 2"/>
          <p:cNvSpPr txBox="1"/>
          <p:nvPr>
            <p:ph type="body" idx="1"/>
          </p:nvPr>
        </p:nvSpPr>
        <p:spPr>
          <a:xfrm>
            <a:off x="1179575" y="1911095"/>
            <a:ext cx="9829801" cy="3859743"/>
          </a:xfrm>
          <a:prstGeom prst="rect">
            <a:avLst/>
          </a:prstGeom>
        </p:spPr>
        <p:txBody>
          <a:bodyPr/>
          <a:lstStyle>
            <a:lvl1pPr>
              <a:lnSpc>
                <a:spcPct val="72000"/>
              </a:lnSpc>
              <a:defRPr sz="2300">
                <a:latin typeface="Open Sans"/>
                <a:ea typeface="Open Sans"/>
                <a:cs typeface="Open Sans"/>
                <a:sym typeface="Open Sans"/>
              </a:defRPr>
            </a:lvl1pPr>
          </a:lstStyle>
          <a:p>
            <a:pPr/>
            <a:r>
              <a:t>Quisque orci nisi, egestas vel placerat sit amet, luctus nec nisi. Nulla pretium turpis at feugiat ultrices. Nunc eget enim sed nisi consequat dapibus. Praesent volutpat neque et tristique placerat. Curabitur a dapibus neque. Sed ac dui ac velit volutpat tincidunt eu sed nisl. Nunc risus nibh, varius a ligula a, dignissim tempus tellus. Quisque mi ipsum, placerat ac porttitor et, luctus sed lacus. Fusce sollicitudin pellentesque consectetur. Aliquam gravida tellus id elit lacinia iaculis. Pellentesque eu est nec purus finibus mattis vel vitae urna. Mauris commodo arcu sit amet justo lacinia, id rhoncus risus tincidunt. Sed tincidunt vulputate risus, sed auctor nisl laoreet vel. Nullam molestie turpis quis ex tristique ullamcorper. Cras efficitur ut nisl vel fringilla. Nullam at condimentum nisi.</a:t>
            </a:r>
          </a:p>
        </p:txBody>
      </p:sp>
      <p:sp>
        <p:nvSpPr>
          <p:cNvPr id="247" name="Date Placeholder 3"/>
          <p:cNvSpPr txBox="1"/>
          <p:nvPr/>
        </p:nvSpPr>
        <p:spPr>
          <a:xfrm>
            <a:off x="883919" y="6404292"/>
            <a:ext cx="2651762" cy="269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1200">
                <a:solidFill>
                  <a:srgbClr val="888888"/>
                </a:solidFill>
              </a:defRPr>
            </a:lvl1pPr>
          </a:lstStyle>
          <a:p>
            <a:pPr/>
            <a:r>
              <a:t>FTD</a:t>
            </a:r>
          </a:p>
        </p:txBody>
      </p:sp>
      <p:sp>
        <p:nvSpPr>
          <p:cNvPr id="248" name="Slide Number Placeholder 5"/>
          <p:cNvSpPr txBox="1"/>
          <p:nvPr>
            <p:ph type="sldNum" sz="quarter" idx="2"/>
          </p:nvPr>
        </p:nvSpPr>
        <p:spPr>
          <a:xfrm>
            <a:off x="11164902" y="6404292"/>
            <a:ext cx="188898" cy="269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0" name="Footer Placeholder 4"/>
          <p:cNvSpPr txBox="1"/>
          <p:nvPr/>
        </p:nvSpPr>
        <p:spPr>
          <a:xfrm>
            <a:off x="4084319" y="6404292"/>
            <a:ext cx="4023362" cy="269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ctr">
              <a:defRPr sz="1200">
                <a:solidFill>
                  <a:srgbClr val="888888"/>
                </a:solidFill>
              </a:defRPr>
            </a:lvl1pPr>
          </a:lstStyle>
          <a:p>
            <a:pPr/>
            <a:r>
              <a:t>FREE TEST DATA</a:t>
            </a:r>
          </a:p>
        </p:txBody>
      </p:sp>
      <p:sp>
        <p:nvSpPr>
          <p:cNvPr id="251" name="Title 1"/>
          <p:cNvSpPr txBox="1"/>
          <p:nvPr>
            <p:ph type="title"/>
          </p:nvPr>
        </p:nvSpPr>
        <p:spPr>
          <a:xfrm>
            <a:off x="539495" y="365125"/>
            <a:ext cx="10515601" cy="1325563"/>
          </a:xfrm>
          <a:prstGeom prst="rect">
            <a:avLst/>
          </a:prstGeom>
        </p:spPr>
        <p:txBody>
          <a:bodyPr/>
          <a:lstStyle/>
          <a:p>
            <a:pPr/>
            <a:r>
              <a:t>FREE TEST DATA</a:t>
            </a:r>
          </a:p>
        </p:txBody>
      </p:sp>
      <p:sp>
        <p:nvSpPr>
          <p:cNvPr id="252" name="Content Placeholder 2"/>
          <p:cNvSpPr txBox="1"/>
          <p:nvPr>
            <p:ph type="body" idx="1"/>
          </p:nvPr>
        </p:nvSpPr>
        <p:spPr>
          <a:xfrm>
            <a:off x="1179575" y="1911095"/>
            <a:ext cx="9829801" cy="3859743"/>
          </a:xfrm>
          <a:prstGeom prst="rect">
            <a:avLst/>
          </a:prstGeom>
        </p:spPr>
        <p:txBody>
          <a:bodyPr/>
          <a:lstStyle>
            <a:lvl1pPr>
              <a:lnSpc>
                <a:spcPct val="72000"/>
              </a:lnSpc>
              <a:defRPr sz="2500">
                <a:latin typeface="Open Sans"/>
                <a:ea typeface="Open Sans"/>
                <a:cs typeface="Open Sans"/>
                <a:sym typeface="Open Sans"/>
              </a:defRPr>
            </a:lvl1pPr>
          </a:lstStyle>
          <a:p>
            <a:pPr/>
            <a:r>
              <a:t>Sed ipsum tortor, fringilla a consectetur eget, cursus posuere sem. Suspendisse cursus nisi ut purus lacinia, vel luctus odio dapibus. Nulla dictum congue tempor. Nullam scelerisque, mi at rhoncus pellentesque. Vestibulum sollicitudin leo quis nisi commodo, vitae fringilla orci blandit. Vestibulum sapien ex, mattis at aliquam a, imperdiet eu eros. Etiam dapibus condimentum hendrerit. Nulla turpis velit, hendrerit et dui sed, dignissim sollicitudin lorem. Quisque eleifend luctus mauris, id rhoncus elit accumsan placerat. Nam ornare porta sodales. Nunc euismod, ligula nec rhoncus sodales, tortor mauris feugiat ex, placerat efficitur velit dolor ut risus. Nam cursus sollicitudin justo at vehicula. Etiam tortor tortor, efficitur vel bibendum vitae, interdum eleifend justo.</a:t>
            </a:r>
          </a:p>
        </p:txBody>
      </p:sp>
      <p:sp>
        <p:nvSpPr>
          <p:cNvPr id="253" name="Date Placeholder 3"/>
          <p:cNvSpPr txBox="1"/>
          <p:nvPr/>
        </p:nvSpPr>
        <p:spPr>
          <a:xfrm>
            <a:off x="883919" y="6404292"/>
            <a:ext cx="2651762" cy="269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1200">
                <a:solidFill>
                  <a:srgbClr val="888888"/>
                </a:solidFill>
              </a:defRPr>
            </a:lvl1pPr>
          </a:lstStyle>
          <a:p>
            <a:pPr/>
            <a:r>
              <a:t>FTD</a:t>
            </a:r>
          </a:p>
        </p:txBody>
      </p:sp>
      <p:sp>
        <p:nvSpPr>
          <p:cNvPr id="254" name="Slide Number Placeholder 5"/>
          <p:cNvSpPr txBox="1"/>
          <p:nvPr>
            <p:ph type="sldNum" sz="quarter" idx="2"/>
          </p:nvPr>
        </p:nvSpPr>
        <p:spPr>
          <a:xfrm>
            <a:off x="11164902" y="6404292"/>
            <a:ext cx="188898" cy="269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6" name="Footer Placeholder 4"/>
          <p:cNvSpPr txBox="1"/>
          <p:nvPr/>
        </p:nvSpPr>
        <p:spPr>
          <a:xfrm>
            <a:off x="4084319" y="6404292"/>
            <a:ext cx="4023362" cy="269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ctr">
              <a:defRPr sz="1200">
                <a:solidFill>
                  <a:srgbClr val="888888"/>
                </a:solidFill>
              </a:defRPr>
            </a:lvl1pPr>
          </a:lstStyle>
          <a:p>
            <a:pPr/>
            <a:r>
              <a:t>FREE TEST DATA</a:t>
            </a:r>
          </a:p>
        </p:txBody>
      </p:sp>
      <p:sp>
        <p:nvSpPr>
          <p:cNvPr id="257" name="Title 1"/>
          <p:cNvSpPr txBox="1"/>
          <p:nvPr>
            <p:ph type="title"/>
          </p:nvPr>
        </p:nvSpPr>
        <p:spPr>
          <a:xfrm>
            <a:off x="539495" y="365125"/>
            <a:ext cx="10515601" cy="1325563"/>
          </a:xfrm>
          <a:prstGeom prst="rect">
            <a:avLst/>
          </a:prstGeom>
        </p:spPr>
        <p:txBody>
          <a:bodyPr/>
          <a:lstStyle/>
          <a:p>
            <a:pPr/>
            <a:r>
              <a:t>FREE TEST DATA</a:t>
            </a:r>
          </a:p>
        </p:txBody>
      </p:sp>
      <p:sp>
        <p:nvSpPr>
          <p:cNvPr id="258" name="Content Placeholder 2"/>
          <p:cNvSpPr txBox="1"/>
          <p:nvPr>
            <p:ph type="body" idx="1"/>
          </p:nvPr>
        </p:nvSpPr>
        <p:spPr>
          <a:xfrm>
            <a:off x="1179575" y="1911095"/>
            <a:ext cx="9829801" cy="3859743"/>
          </a:xfrm>
          <a:prstGeom prst="rect">
            <a:avLst/>
          </a:prstGeom>
        </p:spPr>
        <p:txBody>
          <a:bodyPr/>
          <a:lstStyle>
            <a:lvl1pPr>
              <a:defRPr>
                <a:latin typeface="Open Sans"/>
                <a:ea typeface="Open Sans"/>
                <a:cs typeface="Open Sans"/>
                <a:sym typeface="Open Sans"/>
              </a:defRPr>
            </a:lvl1pPr>
          </a:lstStyle>
          <a:p>
            <a:pPr/>
            <a:r>
              <a:t> Enim justo varius metus, id condimentum justo leo non ante. Pellentesque habitant morbi tristique senectus et netus et malesuada fames ac turpis egestas. Donec ullamcorper vitae urna ut commodo. Donec id vehicula ipsum. Vestibulum mattis luctus rutrum.</a:t>
            </a:r>
          </a:p>
        </p:txBody>
      </p:sp>
      <p:sp>
        <p:nvSpPr>
          <p:cNvPr id="259" name="Date Placeholder 3"/>
          <p:cNvSpPr txBox="1"/>
          <p:nvPr/>
        </p:nvSpPr>
        <p:spPr>
          <a:xfrm>
            <a:off x="883919" y="6404292"/>
            <a:ext cx="2651762" cy="269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1200">
                <a:solidFill>
                  <a:srgbClr val="888888"/>
                </a:solidFill>
              </a:defRPr>
            </a:lvl1pPr>
          </a:lstStyle>
          <a:p>
            <a:pPr/>
            <a:r>
              <a:t>FTD</a:t>
            </a:r>
          </a:p>
        </p:txBody>
      </p:sp>
      <p:sp>
        <p:nvSpPr>
          <p:cNvPr id="260" name="Slide Number Placeholder 5"/>
          <p:cNvSpPr txBox="1"/>
          <p:nvPr>
            <p:ph type="sldNum" sz="quarter" idx="2"/>
          </p:nvPr>
        </p:nvSpPr>
        <p:spPr>
          <a:xfrm>
            <a:off x="11164902" y="6404292"/>
            <a:ext cx="188898" cy="26924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ShapesVTI">
  <a:themeElements>
    <a:clrScheme name="ShapesVTI">
      <a:dk1>
        <a:srgbClr val="000000"/>
      </a:dk1>
      <a:lt1>
        <a:srgbClr val="FFFFFF"/>
      </a:lt1>
      <a:dk2>
        <a:srgbClr val="A7A7A7"/>
      </a:dk2>
      <a:lt2>
        <a:srgbClr val="535353"/>
      </a:lt2>
      <a:accent1>
        <a:srgbClr val="EE7661"/>
      </a:accent1>
      <a:accent2>
        <a:srgbClr val="4E91F0"/>
      </a:accent2>
      <a:accent3>
        <a:srgbClr val="5B5260"/>
      </a:accent3>
      <a:accent4>
        <a:srgbClr val="2CC3B4"/>
      </a:accent4>
      <a:accent5>
        <a:srgbClr val="C097F8"/>
      </a:accent5>
      <a:accent6>
        <a:srgbClr val="FF9514"/>
      </a:accent6>
      <a:hlink>
        <a:srgbClr val="0000FF"/>
      </a:hlink>
      <a:folHlink>
        <a:srgbClr val="FF00FF"/>
      </a:folHlink>
    </a:clrScheme>
    <a:fontScheme name="ShapesVTI">
      <a:majorFont>
        <a:latin typeface="Helvetica"/>
        <a:ea typeface="Helvetica"/>
        <a:cs typeface="Helvetica"/>
      </a:majorFont>
      <a:minorFont>
        <a:latin typeface="Calibri"/>
        <a:ea typeface="Calibri"/>
        <a:cs typeface="Calibri"/>
      </a:minorFont>
    </a:fontScheme>
    <a:fmtScheme name="ShapesVTI">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venir Next LT Pro"/>
            <a:ea typeface="Avenir Next LT Pro"/>
            <a:cs typeface="Avenir Next LT Pro"/>
            <a:sym typeface="Avenir Next LT Pro"/>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venir Next LT Pro"/>
            <a:ea typeface="Avenir Next LT Pro"/>
            <a:cs typeface="Avenir Next LT Pro"/>
            <a:sym typeface="Avenir Next LT Pro"/>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ShapesVTI">
  <a:themeElements>
    <a:clrScheme name="ShapesVTI">
      <a:dk1>
        <a:srgbClr val="000000"/>
      </a:dk1>
      <a:lt1>
        <a:srgbClr val="FFFFFF"/>
      </a:lt1>
      <a:dk2>
        <a:srgbClr val="A7A7A7"/>
      </a:dk2>
      <a:lt2>
        <a:srgbClr val="535353"/>
      </a:lt2>
      <a:accent1>
        <a:srgbClr val="EE7661"/>
      </a:accent1>
      <a:accent2>
        <a:srgbClr val="4E91F0"/>
      </a:accent2>
      <a:accent3>
        <a:srgbClr val="5B5260"/>
      </a:accent3>
      <a:accent4>
        <a:srgbClr val="2CC3B4"/>
      </a:accent4>
      <a:accent5>
        <a:srgbClr val="C097F8"/>
      </a:accent5>
      <a:accent6>
        <a:srgbClr val="FF9514"/>
      </a:accent6>
      <a:hlink>
        <a:srgbClr val="0000FF"/>
      </a:hlink>
      <a:folHlink>
        <a:srgbClr val="FF00FF"/>
      </a:folHlink>
    </a:clrScheme>
    <a:fontScheme name="ShapesVTI">
      <a:majorFont>
        <a:latin typeface="Helvetica"/>
        <a:ea typeface="Helvetica"/>
        <a:cs typeface="Helvetica"/>
      </a:majorFont>
      <a:minorFont>
        <a:latin typeface="Calibri"/>
        <a:ea typeface="Calibri"/>
        <a:cs typeface="Calibri"/>
      </a:minorFont>
    </a:fontScheme>
    <a:fmtScheme name="ShapesVTI">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venir Next LT Pro"/>
            <a:ea typeface="Avenir Next LT Pro"/>
            <a:cs typeface="Avenir Next LT Pro"/>
            <a:sym typeface="Avenir Next LT Pro"/>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venir Next LT Pro"/>
            <a:ea typeface="Avenir Next LT Pro"/>
            <a:cs typeface="Avenir Next LT Pro"/>
            <a:sym typeface="Avenir Next LT Pro"/>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