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249E25-C5DD-44A3-B272-1D2F3372B2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B1E079-E5CD-4511-92B4-73241007F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1AB814-8F22-44AF-B7B7-41F4DB9F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E445BB-B6F0-4782-B562-890E10A7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0D531A-12BC-4B07-AFD7-CE70483E5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72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193B7E-2D35-4929-B560-9BB9BD1DE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FDFE16-0BB9-4302-A466-B74C46D651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DCB52C-B710-41B4-882E-082ABFF0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BA9311-B00B-4920-89D1-6C01A915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D27197-780A-4DA2-B230-7D924125D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526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47D4F21-58DA-4FC7-AE2F-E5359376F9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E3652BF-0620-494F-9F11-37CECA4086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81D479-4505-4AC8-86D5-2A78F0CE5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A00A6F-1B2F-4D0D-BB8C-E97C45C77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22F19A-8363-4B49-A6D0-DF693E7A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58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54696-7E2B-4BDA-A4BC-EE1D0F808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AC8F0D-1FFB-45E9-92EA-AB890D0C6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DF68B5-C2C8-47F6-8A48-32AAC4E8B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12B7D7-7BD0-4D6A-8FA7-563FB366B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419B8A-46DE-4324-A2B2-0666146ED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12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1C815-0E04-4766-8798-213470B7C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A5B478-5FBB-4981-ACC8-E22C83DD4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D07D88-4F37-4F34-A853-46B07198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2454A5-D1C1-4B1A-9BE8-0EDABE3A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0AE422-1002-4C70-8137-F49C22C1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12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D8E87F-627B-4601-A61E-F80897D6B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CA6567-FB41-4B3B-924F-67BC7E4ADB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5189FB3-E61A-452F-8D62-A6D7E5838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FC0581-93F7-474D-9033-23CF058E4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676083-F93F-4AF5-88F2-96148A243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76472E0-D89F-40B0-81D7-43CE94763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54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40FC3C-2ADE-43C9-ACD2-48AE7DDE5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E4F8A2-BF57-4F57-91AF-F9E5F991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FEE76A-CE12-420A-AC36-2B02A6AF8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9CF56F9-43C0-49F1-9E6B-4E0414EBD7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9F4829-767D-4419-965F-86DA63CDC7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A407593-0E6B-4BBE-821A-FA9DD1A1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4D242C1-1FF0-4948-B14E-2635CE09C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9688498-96D2-4437-A6A9-C6AEB4352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7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673CDA-D6E2-4FD1-AFAE-476F7A9DA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43B399-BFE8-4DFC-A3DF-44D702E1A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FF089FC-DAB8-4F09-9916-672F1ACD5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9A0309-8EBD-4B85-8D8E-27ABA8DB4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0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58E03F2-18F8-4E91-818E-71A57C98A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4CA96D6-4C1D-499A-96E2-AC38E165F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B0E97A4-F085-4DCB-BD56-76D0B3B20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73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4204B-F08E-443E-A045-6EDA27830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17B2B1-70DF-4B45-86E7-E2E0AF138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7A630DF-335B-4E8C-B806-942C4CB3D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08F953-9698-4A0E-9AF0-D1D279C98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520423-31EE-4F68-8DD4-CBF92779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C37252-D17E-4D95-B7C2-29F3536A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67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84D47-2DBF-46B8-BBF6-C3F17D5D0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91C277A-DDD1-4631-9082-3608DF51F9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676A2A-607F-4D07-B67F-15608CAC1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8D5CBF-1199-4EA5-84E2-8AF480774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7CE0D6-D054-4EEC-BD5E-55420D53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36D35A-DB64-4C39-A5C0-ECC32BD0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14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FB6E996-F3C9-481B-9D13-1D212BD84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C147B4-DED0-48A7-B9B5-9D3A6BA9F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54B63A-56A6-4C18-ABE5-796B683E5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F1D29-15D2-41D8-A061-7EFDDC8F4AF0}" type="datetimeFigureOut">
              <a:rPr lang="de-DE" smtClean="0"/>
              <a:t>27.04.2019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AD39DB-EF88-4D8F-9916-025F31B60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7EFD2A-9939-4FC2-9720-47125C0476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93867-DC52-43EC-95D5-BE1EE55DB94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3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B7A5634-7F0F-4ED8-B7C8-9028AC7677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499"/>
          <a:stretch/>
        </p:blipFill>
        <p:spPr>
          <a:xfrm>
            <a:off x="5324367" y="2724051"/>
            <a:ext cx="1412099" cy="140989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1669AC7-561C-4AD2-8A5B-F1C91FC799F5}"/>
              </a:ext>
            </a:extLst>
          </p:cNvPr>
          <p:cNvSpPr txBox="1"/>
          <p:nvPr/>
        </p:nvSpPr>
        <p:spPr>
          <a:xfrm>
            <a:off x="6736466" y="3229934"/>
            <a:ext cx="321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90° „</a:t>
            </a:r>
            <a:r>
              <a:rPr lang="de-DE" dirty="0" err="1">
                <a:latin typeface="Liberation Mono" panose="02070409020205020404" pitchFamily="49" charset="0"/>
                <a:cs typeface="Liberation Mono" panose="02070409020205020404" pitchFamily="49" charset="0"/>
              </a:rPr>
              <a:t>right</a:t>
            </a:r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“, </a:t>
            </a:r>
            <a:r>
              <a:rPr lang="de-DE" dirty="0">
                <a:solidFill>
                  <a:srgbClr val="FF0000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„</a:t>
            </a:r>
            <a:r>
              <a:rPr lang="de-DE" dirty="0" err="1">
                <a:solidFill>
                  <a:srgbClr val="FF0000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forward</a:t>
            </a:r>
            <a:r>
              <a:rPr lang="de-DE" dirty="0">
                <a:solidFill>
                  <a:srgbClr val="FF0000"/>
                </a:solidFill>
                <a:latin typeface="Liberation Mono" panose="02070409020205020404" pitchFamily="49" charset="0"/>
                <a:cs typeface="Liberation Mono" panose="02070409020205020404" pitchFamily="49" charset="0"/>
              </a:rPr>
              <a:t>“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740082A-8D6D-4716-958E-77884384ECC6}"/>
              </a:ext>
            </a:extLst>
          </p:cNvPr>
          <p:cNvSpPr txBox="1"/>
          <p:nvPr/>
        </p:nvSpPr>
        <p:spPr>
          <a:xfrm>
            <a:off x="5803659" y="2103355"/>
            <a:ext cx="73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„</a:t>
            </a:r>
            <a:r>
              <a:rPr lang="de-DE" dirty="0" err="1">
                <a:latin typeface="Liberation Mono" panose="02070409020205020404" pitchFamily="49" charset="0"/>
                <a:cs typeface="Liberation Mono" panose="02070409020205020404" pitchFamily="49" charset="0"/>
              </a:rPr>
              <a:t>up</a:t>
            </a:r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“</a:t>
            </a:r>
          </a:p>
          <a:p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0°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23CD14A-9C08-47FB-B241-1CB7EEBF6166}"/>
              </a:ext>
            </a:extLst>
          </p:cNvPr>
          <p:cNvSpPr txBox="1"/>
          <p:nvPr/>
        </p:nvSpPr>
        <p:spPr>
          <a:xfrm>
            <a:off x="4707852" y="2532037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-45°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1FE4AB2-2C61-4323-8BD6-96A9B19DE077}"/>
              </a:ext>
            </a:extLst>
          </p:cNvPr>
          <p:cNvSpPr txBox="1"/>
          <p:nvPr/>
        </p:nvSpPr>
        <p:spPr>
          <a:xfrm>
            <a:off x="3740325" y="3253687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„</a:t>
            </a:r>
            <a:r>
              <a:rPr lang="de-DE" dirty="0" err="1">
                <a:latin typeface="Liberation Mono" panose="02070409020205020404" pitchFamily="49" charset="0"/>
                <a:cs typeface="Liberation Mono" panose="02070409020205020404" pitchFamily="49" charset="0"/>
              </a:rPr>
              <a:t>left</a:t>
            </a:r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“ -90°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224DA56-7134-49C6-8D1F-34276A1AF9AA}"/>
              </a:ext>
            </a:extLst>
          </p:cNvPr>
          <p:cNvSpPr txBox="1"/>
          <p:nvPr/>
        </p:nvSpPr>
        <p:spPr>
          <a:xfrm>
            <a:off x="5144830" y="4082013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180°/-180°  </a:t>
            </a:r>
          </a:p>
          <a:p>
            <a:pPr algn="ctr"/>
            <a:r>
              <a:rPr lang="de-DE" dirty="0">
                <a:latin typeface="Liberation Mono" panose="02070409020205020404" pitchFamily="49" charset="0"/>
                <a:cs typeface="Liberation Mono" panose="02070409020205020404" pitchFamily="49" charset="0"/>
              </a:rPr>
              <a:t>„down“</a:t>
            </a: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4D1A5A88-B635-4FAF-9213-60FBF0F8D039}"/>
              </a:ext>
            </a:extLst>
          </p:cNvPr>
          <p:cNvSpPr/>
          <p:nvPr/>
        </p:nvSpPr>
        <p:spPr>
          <a:xfrm>
            <a:off x="6151558" y="3244334"/>
            <a:ext cx="491481" cy="369332"/>
          </a:xfrm>
          <a:prstGeom prst="rightArrow">
            <a:avLst/>
          </a:prstGeom>
          <a:solidFill>
            <a:srgbClr val="FF0000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Liberation Mono" panose="02070409020205020404" pitchFamily="49" charset="0"/>
              <a:cs typeface="Liberation Mono" panose="02070409020205020404" pitchFamily="49" charset="0"/>
            </a:endParaRP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E64B9A5-DDB8-4533-8ADA-171E182EE560}"/>
              </a:ext>
            </a:extLst>
          </p:cNvPr>
          <p:cNvSpPr/>
          <p:nvPr/>
        </p:nvSpPr>
        <p:spPr>
          <a:xfrm rot="16200000">
            <a:off x="5758621" y="2767806"/>
            <a:ext cx="456843" cy="369332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Liberation Mono" panose="02070409020205020404" pitchFamily="49" charset="0"/>
              <a:cs typeface="Liberation Mono" panose="02070409020205020404" pitchFamily="49" charset="0"/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98635B4A-A7F0-4FF4-9DC4-E0E9371811B3}"/>
              </a:ext>
            </a:extLst>
          </p:cNvPr>
          <p:cNvSpPr/>
          <p:nvPr/>
        </p:nvSpPr>
        <p:spPr>
          <a:xfrm rot="13075915">
            <a:off x="5294347" y="2864814"/>
            <a:ext cx="584908" cy="369332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Liberation Mono" panose="02070409020205020404" pitchFamily="49" charset="0"/>
              <a:cs typeface="Liberation Mono" panose="02070409020205020404" pitchFamily="49" charset="0"/>
            </a:endParaRPr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D81711D1-4FD5-4FEF-A840-795302B4CF4F}"/>
              </a:ext>
            </a:extLst>
          </p:cNvPr>
          <p:cNvSpPr/>
          <p:nvPr/>
        </p:nvSpPr>
        <p:spPr>
          <a:xfrm rot="10800000">
            <a:off x="5411175" y="3244334"/>
            <a:ext cx="404523" cy="369332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Liberation Mono" panose="02070409020205020404" pitchFamily="49" charset="0"/>
              <a:cs typeface="Liberation Mono" panose="02070409020205020404" pitchFamily="49" charset="0"/>
            </a:endParaRP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01CA61A1-9795-443F-B1B6-84157F5D1A81}"/>
              </a:ext>
            </a:extLst>
          </p:cNvPr>
          <p:cNvSpPr/>
          <p:nvPr/>
        </p:nvSpPr>
        <p:spPr>
          <a:xfrm rot="5400000">
            <a:off x="5802377" y="3622007"/>
            <a:ext cx="369332" cy="369332"/>
          </a:xfrm>
          <a:prstGeom prst="rightArrow">
            <a:avLst/>
          </a:prstGeom>
          <a:solidFill>
            <a:schemeClr val="bg1">
              <a:alpha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Liberation Mono" panose="02070409020205020404" pitchFamily="49" charset="0"/>
              <a:cs typeface="Liberation Mono" panose="020704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80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Mono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Siebel</dc:creator>
  <cp:lastModifiedBy>Andreas Siebel</cp:lastModifiedBy>
  <cp:revision>6</cp:revision>
  <dcterms:created xsi:type="dcterms:W3CDTF">2019-04-08T17:32:42Z</dcterms:created>
  <dcterms:modified xsi:type="dcterms:W3CDTF">2019-04-27T07:11:37Z</dcterms:modified>
</cp:coreProperties>
</file>