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esProps" Target="presProps.xml" /><Relationship Id="rId6" Type="http://schemas.openxmlformats.org/officeDocument/2006/relationships/tableStyles" Target="tableStyles.xml" /><Relationship Id="rId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Click to edit Master subtitle style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Click icon to add picture</a:t>
            </a:r>
            <a:endParaRPr lang="de-DE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Click to edit Master text styles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Click to edit Master title style</a:t>
            </a:r>
            <a:endParaRPr lang="de-DE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Click to edit Master text styles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 lang="de-DE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" hidden="0"/>
          <p:cNvSpPr/>
          <p:nvPr isPhoto="0" userDrawn="0"/>
        </p:nvSpPr>
        <p:spPr bwMode="auto">
          <a:xfrm>
            <a:off x="7492559" y="5116829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5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523999" y="1824989"/>
            <a:ext cx="912641" cy="1171223"/>
          </a:xfrm>
          <a:prstGeom prst="rect">
            <a:avLst/>
          </a:prstGeom>
        </p:spPr>
      </p:pic>
      <p:sp>
        <p:nvSpPr>
          <p:cNvPr id="6" name="" hidden="0"/>
          <p:cNvSpPr/>
          <p:nvPr isPhoto="0" userDrawn="0"/>
        </p:nvSpPr>
        <p:spPr bwMode="auto">
          <a:xfrm flipH="0" flipV="0">
            <a:off x="2728980" y="1202184"/>
            <a:ext cx="4514111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add_costume(...)</a:t>
            </a:r>
            <a:endParaRPr/>
          </a:p>
        </p:txBody>
      </p:sp>
      <p:cxnSp>
        <p:nvCxnSpPr>
          <p:cNvPr id="7" name="" hidden="0"/>
          <p:cNvCxnSpPr>
            <a:cxnSpLocks/>
            <a:stCxn id="6" idx="1"/>
            <a:endCxn id="5" idx="0"/>
          </p:cNvCxnSpPr>
          <p:nvPr isPhoto="0" userDrawn="0"/>
        </p:nvCxnSpPr>
        <p:spPr bwMode="auto">
          <a:xfrm rot="10799989" flipH="0" flipV="1">
            <a:off x="1980320" y="1385082"/>
            <a:ext cx="748659" cy="439907"/>
          </a:xfrm>
          <a:prstGeom prst="bentConnector2">
            <a:avLst/>
          </a:prstGeom>
          <a:ln w="38099" cap="flat" cmpd="sng" algn="ctr">
            <a:solidFill>
              <a:schemeClr val="accent1">
                <a:shade val="50000"/>
              </a:schemeClr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" hidden="0"/>
          <p:cNvSpPr/>
          <p:nvPr isPhoto="0" userDrawn="0"/>
        </p:nvSpPr>
        <p:spPr bwMode="auto">
          <a:xfrm flipH="0" flipV="0">
            <a:off x="1351091" y="1026480"/>
            <a:ext cx="3319878" cy="2062208"/>
          </a:xfrm>
          <a:prstGeom prst="roundRect">
            <a:avLst>
              <a:gd name="adj" fmla="val 16667"/>
            </a:avLst>
          </a:prstGeom>
          <a:noFill/>
          <a:ln w="19049" cap="flat" cmpd="sng" algn="ctr">
            <a:solidFill>
              <a:schemeClr val="accent1">
                <a:shade val="50000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3630786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373037" y="1617452"/>
            <a:ext cx="3245688" cy="3245688"/>
          </a:xfrm>
          <a:prstGeom prst="rect">
            <a:avLst/>
          </a:prstGeom>
        </p:spPr>
      </p:pic>
      <p:sp>
        <p:nvSpPr>
          <p:cNvPr id="825501726" name="" hidden="0"/>
          <p:cNvSpPr/>
          <p:nvPr isPhoto="0" userDrawn="0"/>
        </p:nvSpPr>
        <p:spPr bwMode="auto">
          <a:xfrm flipH="0" flipV="0">
            <a:off x="2158443" y="1617452"/>
            <a:ext cx="8590471" cy="128019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noAutofit/>
          </a:bodyPr>
          <a:p>
            <a:pPr>
              <a:defRPr/>
            </a:pPr>
            <a:r>
              <a:rPr sz="2200" b="0" i="0" u="none">
                <a:solidFill>
                  <a:schemeClr val="tx1"/>
                </a:solidFill>
                <a:latin typeface="Droid Sans Mono"/>
                <a:ea typeface="Droid Sans Mono"/>
                <a:cs typeface="Droid Sans Mono"/>
              </a:rPr>
              <a:t>miniworldmaker.ActionTimer(24, </a:t>
            </a:r>
            <a:r>
              <a:rPr sz="2200" b="0" i="0" u="none">
                <a:solidFill>
                  <a:schemeClr val="accent5">
                    <a:lumMod val="75000"/>
                  </a:schemeClr>
                </a:solidFill>
                <a:latin typeface="Droid Sans Mono"/>
                <a:ea typeface="Droid Sans Mono"/>
                <a:cs typeface="Droid Sans Mono"/>
              </a:rPr>
              <a:t>player.move</a:t>
            </a:r>
            <a:r>
              <a:rPr sz="2200" b="0" i="0" u="none">
                <a:solidFill>
                  <a:schemeClr val="tx1"/>
                </a:solidFill>
                <a:latin typeface="Droid Sans Mono"/>
                <a:ea typeface="Droid Sans Mono"/>
                <a:cs typeface="Droid Sans Mono"/>
              </a:rPr>
              <a:t>)</a:t>
            </a:r>
            <a:endParaRPr sz="2200" b="0" i="0" u="none">
              <a:solidFill>
                <a:schemeClr val="tx1"/>
              </a:solidFill>
              <a:latin typeface="Droid Sans Mono"/>
              <a:ea typeface="Droid Sans Mono"/>
              <a:cs typeface="Droid Sans Mono"/>
            </a:endParaRPr>
          </a:p>
        </p:txBody>
      </p:sp>
      <p:sp>
        <p:nvSpPr>
          <p:cNvPr id="1980100499" name="" hidden="0"/>
          <p:cNvSpPr/>
          <p:nvPr isPhoto="0" userDrawn="0"/>
        </p:nvSpPr>
        <p:spPr bwMode="auto">
          <a:xfrm flipH="0" flipV="0">
            <a:off x="2607735" y="4618726"/>
            <a:ext cx="2102688" cy="862641"/>
          </a:xfrm>
          <a:prstGeom prst="wedgeRectCallout">
            <a:avLst>
              <a:gd name="adj1" fmla="val -30588"/>
              <a:gd name="adj2" fmla="val -64423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>
                <a:solidFill>
                  <a:schemeClr val="tx1"/>
                </a:solidFill>
              </a:rPr>
              <a:t>Erstelle zuerst den ActionTimer</a:t>
            </a:r>
            <a:endParaRPr>
              <a:solidFill>
                <a:schemeClr val="tx1"/>
              </a:solidFill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1">
            <a:off x="4386933" y="3396650"/>
            <a:ext cx="4277264" cy="0"/>
          </a:xfrm>
          <a:prstGeom prst="line">
            <a:avLst/>
          </a:prstGeom>
          <a:ln w="76199" cap="flat" cmpd="sng" algn="ctr">
            <a:solidFill>
              <a:schemeClr val="tx1">
                <a:lumMod val="65098"/>
                <a:lumOff val="34902"/>
              </a:schemeClr>
            </a:solidFill>
            <a:prstDash val="solid"/>
            <a:miter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4547554" name="" hidden="0"/>
          <p:cNvSpPr txBox="1"/>
          <p:nvPr isPhoto="0" userDrawn="0"/>
        </p:nvSpPr>
        <p:spPr bwMode="auto">
          <a:xfrm flipH="0" flipV="0">
            <a:off x="5357405" y="3037216"/>
            <a:ext cx="2372263" cy="14630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/>
              <a:t>24 Frames später...</a:t>
            </a:r>
            <a:endParaRPr/>
          </a:p>
        </p:txBody>
      </p:sp>
      <p:sp>
        <p:nvSpPr>
          <p:cNvPr id="655521650" name="" hidden="0"/>
          <p:cNvSpPr/>
          <p:nvPr isPhoto="0" userDrawn="0"/>
        </p:nvSpPr>
        <p:spPr bwMode="auto">
          <a:xfrm flipH="0" flipV="0">
            <a:off x="8915800" y="4187405"/>
            <a:ext cx="2102688" cy="862641"/>
          </a:xfrm>
          <a:prstGeom prst="wedgeRectCallout">
            <a:avLst>
              <a:gd name="adj1" fmla="val -30588"/>
              <a:gd name="adj2" fmla="val -64423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>
                <a:solidFill>
                  <a:schemeClr val="tx1"/>
                </a:solidFill>
              </a:rPr>
              <a:t>Führe die Aktion aus (...hier: player.move()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47488082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8784564" y="2759517"/>
            <a:ext cx="912640" cy="11712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ONLYOFFICE/6.4.1.50</Application>
  <DocSecurity>0</DocSecurity>
  <PresentationFormat>Widescreen</PresentationFormat>
  <Paragraphs>0</Paragraphs>
  <Slides>2</Slides>
  <Notes>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1</vt:lpstr>
      <vt:lpstr>Slide 1</vt:lpstr>
      <vt:lpstr>Slide 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7</cp:revision>
  <dcterms:created xsi:type="dcterms:W3CDTF">2012-12-03T06:56:55Z</dcterms:created>
  <dcterms:modified xsi:type="dcterms:W3CDTF">2021-11-14T14:39:30Z</dcterms:modified>
  <cp:category/>
  <cp:contentStatus/>
  <cp:version/>
</cp:coreProperties>
</file>