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524000" cy="1143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329" autoAdjust="0"/>
    <p:restoredTop sz="94660"/>
  </p:normalViewPr>
  <p:slideViewPr>
    <p:cSldViewPr snapToGrid="0">
      <p:cViewPr varScale="1">
        <p:scale>
          <a:sx n="400" d="100"/>
          <a:sy n="400" d="100"/>
        </p:scale>
        <p:origin x="3468" y="11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" y="187061"/>
            <a:ext cx="1295400" cy="397933"/>
          </a:xfrm>
        </p:spPr>
        <p:txBody>
          <a:bodyPr anchor="b"/>
          <a:lstStyle>
            <a:lvl1pPr algn="ctr">
              <a:defRPr sz="1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" y="600340"/>
            <a:ext cx="1143000" cy="275960"/>
          </a:xfrm>
        </p:spPr>
        <p:txBody>
          <a:bodyPr/>
          <a:lstStyle>
            <a:lvl1pPr marL="0" indent="0" algn="ctr">
              <a:buNone/>
              <a:defRPr sz="400"/>
            </a:lvl1pPr>
            <a:lvl2pPr marL="76215" indent="0" algn="ctr">
              <a:buNone/>
              <a:defRPr sz="333"/>
            </a:lvl2pPr>
            <a:lvl3pPr marL="152430" indent="0" algn="ctr">
              <a:buNone/>
              <a:defRPr sz="300"/>
            </a:lvl3pPr>
            <a:lvl4pPr marL="228646" indent="0" algn="ctr">
              <a:buNone/>
              <a:defRPr sz="267"/>
            </a:lvl4pPr>
            <a:lvl5pPr marL="304861" indent="0" algn="ctr">
              <a:buNone/>
              <a:defRPr sz="267"/>
            </a:lvl5pPr>
            <a:lvl6pPr marL="381076" indent="0" algn="ctr">
              <a:buNone/>
              <a:defRPr sz="267"/>
            </a:lvl6pPr>
            <a:lvl7pPr marL="457291" indent="0" algn="ctr">
              <a:buNone/>
              <a:defRPr sz="267"/>
            </a:lvl7pPr>
            <a:lvl8pPr marL="533507" indent="0" algn="ctr">
              <a:buNone/>
              <a:defRPr sz="267"/>
            </a:lvl8pPr>
            <a:lvl9pPr marL="609722" indent="0" algn="ctr">
              <a:buNone/>
              <a:defRPr sz="267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E566-702F-42E2-B028-765469479DDC}" type="datetimeFigureOut">
              <a:rPr lang="de-DE" smtClean="0"/>
              <a:t>17.03.2019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35810-4DA1-4C12-904F-D744DD3AAE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1850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E566-702F-42E2-B028-765469479DDC}" type="datetimeFigureOut">
              <a:rPr lang="de-DE" smtClean="0"/>
              <a:t>17.03.2019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35810-4DA1-4C12-904F-D744DD3AAE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6894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0612" y="60854"/>
            <a:ext cx="328613" cy="96864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775" y="60854"/>
            <a:ext cx="966788" cy="96864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E566-702F-42E2-B028-765469479DDC}" type="datetimeFigureOut">
              <a:rPr lang="de-DE" smtClean="0"/>
              <a:t>17.03.2019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35810-4DA1-4C12-904F-D744DD3AAE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9576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E566-702F-42E2-B028-765469479DDC}" type="datetimeFigureOut">
              <a:rPr lang="de-DE" smtClean="0"/>
              <a:t>17.03.2019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35810-4DA1-4C12-904F-D744DD3AAE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2844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981" y="284957"/>
            <a:ext cx="1314450" cy="475456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81" y="764911"/>
            <a:ext cx="1314450" cy="250031"/>
          </a:xfrm>
        </p:spPr>
        <p:txBody>
          <a:bodyPr/>
          <a:lstStyle>
            <a:lvl1pPr marL="0" indent="0">
              <a:buNone/>
              <a:defRPr sz="400">
                <a:solidFill>
                  <a:schemeClr val="tx1"/>
                </a:solidFill>
              </a:defRPr>
            </a:lvl1pPr>
            <a:lvl2pPr marL="76215" indent="0">
              <a:buNone/>
              <a:defRPr sz="333">
                <a:solidFill>
                  <a:schemeClr val="tx1">
                    <a:tint val="75000"/>
                  </a:schemeClr>
                </a:solidFill>
              </a:defRPr>
            </a:lvl2pPr>
            <a:lvl3pPr marL="152430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3pPr>
            <a:lvl4pPr marL="228646" indent="0">
              <a:buNone/>
              <a:defRPr sz="267">
                <a:solidFill>
                  <a:schemeClr val="tx1">
                    <a:tint val="75000"/>
                  </a:schemeClr>
                </a:solidFill>
              </a:defRPr>
            </a:lvl4pPr>
            <a:lvl5pPr marL="304861" indent="0">
              <a:buNone/>
              <a:defRPr sz="267">
                <a:solidFill>
                  <a:schemeClr val="tx1">
                    <a:tint val="75000"/>
                  </a:schemeClr>
                </a:solidFill>
              </a:defRPr>
            </a:lvl5pPr>
            <a:lvl6pPr marL="381076" indent="0">
              <a:buNone/>
              <a:defRPr sz="267">
                <a:solidFill>
                  <a:schemeClr val="tx1">
                    <a:tint val="75000"/>
                  </a:schemeClr>
                </a:solidFill>
              </a:defRPr>
            </a:lvl6pPr>
            <a:lvl7pPr marL="457291" indent="0">
              <a:buNone/>
              <a:defRPr sz="267">
                <a:solidFill>
                  <a:schemeClr val="tx1">
                    <a:tint val="75000"/>
                  </a:schemeClr>
                </a:solidFill>
              </a:defRPr>
            </a:lvl7pPr>
            <a:lvl8pPr marL="533507" indent="0">
              <a:buNone/>
              <a:defRPr sz="267">
                <a:solidFill>
                  <a:schemeClr val="tx1">
                    <a:tint val="75000"/>
                  </a:schemeClr>
                </a:solidFill>
              </a:defRPr>
            </a:lvl8pPr>
            <a:lvl9pPr marL="609722" indent="0">
              <a:buNone/>
              <a:defRPr sz="2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E566-702F-42E2-B028-765469479DDC}" type="datetimeFigureOut">
              <a:rPr lang="de-DE" smtClean="0"/>
              <a:t>17.03.2019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35810-4DA1-4C12-904F-D744DD3AAE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9828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775" y="304271"/>
            <a:ext cx="647700" cy="72522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1525" y="304271"/>
            <a:ext cx="647700" cy="72522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E566-702F-42E2-B028-765469479DDC}" type="datetimeFigureOut">
              <a:rPr lang="de-DE" smtClean="0"/>
              <a:t>17.03.2019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35810-4DA1-4C12-904F-D744DD3AAE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0372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74" y="60855"/>
            <a:ext cx="1314450" cy="22092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974" y="280194"/>
            <a:ext cx="644723" cy="137319"/>
          </a:xfrm>
        </p:spPr>
        <p:txBody>
          <a:bodyPr anchor="b"/>
          <a:lstStyle>
            <a:lvl1pPr marL="0" indent="0">
              <a:buNone/>
              <a:defRPr sz="400" b="1"/>
            </a:lvl1pPr>
            <a:lvl2pPr marL="76215" indent="0">
              <a:buNone/>
              <a:defRPr sz="333" b="1"/>
            </a:lvl2pPr>
            <a:lvl3pPr marL="152430" indent="0">
              <a:buNone/>
              <a:defRPr sz="300" b="1"/>
            </a:lvl3pPr>
            <a:lvl4pPr marL="228646" indent="0">
              <a:buNone/>
              <a:defRPr sz="267" b="1"/>
            </a:lvl4pPr>
            <a:lvl5pPr marL="304861" indent="0">
              <a:buNone/>
              <a:defRPr sz="267" b="1"/>
            </a:lvl5pPr>
            <a:lvl6pPr marL="381076" indent="0">
              <a:buNone/>
              <a:defRPr sz="267" b="1"/>
            </a:lvl6pPr>
            <a:lvl7pPr marL="457291" indent="0">
              <a:buNone/>
              <a:defRPr sz="267" b="1"/>
            </a:lvl7pPr>
            <a:lvl8pPr marL="533507" indent="0">
              <a:buNone/>
              <a:defRPr sz="267" b="1"/>
            </a:lvl8pPr>
            <a:lvl9pPr marL="609722" indent="0">
              <a:buNone/>
              <a:defRPr sz="267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974" y="417513"/>
            <a:ext cx="644723" cy="61409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1525" y="280194"/>
            <a:ext cx="647899" cy="137319"/>
          </a:xfrm>
        </p:spPr>
        <p:txBody>
          <a:bodyPr anchor="b"/>
          <a:lstStyle>
            <a:lvl1pPr marL="0" indent="0">
              <a:buNone/>
              <a:defRPr sz="400" b="1"/>
            </a:lvl1pPr>
            <a:lvl2pPr marL="76215" indent="0">
              <a:buNone/>
              <a:defRPr sz="333" b="1"/>
            </a:lvl2pPr>
            <a:lvl3pPr marL="152430" indent="0">
              <a:buNone/>
              <a:defRPr sz="300" b="1"/>
            </a:lvl3pPr>
            <a:lvl4pPr marL="228646" indent="0">
              <a:buNone/>
              <a:defRPr sz="267" b="1"/>
            </a:lvl4pPr>
            <a:lvl5pPr marL="304861" indent="0">
              <a:buNone/>
              <a:defRPr sz="267" b="1"/>
            </a:lvl5pPr>
            <a:lvl6pPr marL="381076" indent="0">
              <a:buNone/>
              <a:defRPr sz="267" b="1"/>
            </a:lvl6pPr>
            <a:lvl7pPr marL="457291" indent="0">
              <a:buNone/>
              <a:defRPr sz="267" b="1"/>
            </a:lvl7pPr>
            <a:lvl8pPr marL="533507" indent="0">
              <a:buNone/>
              <a:defRPr sz="267" b="1"/>
            </a:lvl8pPr>
            <a:lvl9pPr marL="609722" indent="0">
              <a:buNone/>
              <a:defRPr sz="267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1525" y="417513"/>
            <a:ext cx="647899" cy="61409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E566-702F-42E2-B028-765469479DDC}" type="datetimeFigureOut">
              <a:rPr lang="de-DE" smtClean="0"/>
              <a:t>17.03.2019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35810-4DA1-4C12-904F-D744DD3AAE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0246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E566-702F-42E2-B028-765469479DDC}" type="datetimeFigureOut">
              <a:rPr lang="de-DE" smtClean="0"/>
              <a:t>17.03.2019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35810-4DA1-4C12-904F-D744DD3AAE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8402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E566-702F-42E2-B028-765469479DDC}" type="datetimeFigureOut">
              <a:rPr lang="de-DE" smtClean="0"/>
              <a:t>17.03.2019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35810-4DA1-4C12-904F-D744DD3AAE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2689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73" y="76200"/>
            <a:ext cx="491530" cy="266700"/>
          </a:xfrm>
        </p:spPr>
        <p:txBody>
          <a:bodyPr anchor="b"/>
          <a:lstStyle>
            <a:lvl1pPr>
              <a:defRPr sz="533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898" y="164571"/>
            <a:ext cx="771525" cy="812271"/>
          </a:xfrm>
        </p:spPr>
        <p:txBody>
          <a:bodyPr/>
          <a:lstStyle>
            <a:lvl1pPr>
              <a:defRPr sz="533"/>
            </a:lvl1pPr>
            <a:lvl2pPr>
              <a:defRPr sz="467"/>
            </a:lvl2pPr>
            <a:lvl3pPr>
              <a:defRPr sz="400"/>
            </a:lvl3pPr>
            <a:lvl4pPr>
              <a:defRPr sz="333"/>
            </a:lvl4pPr>
            <a:lvl5pPr>
              <a:defRPr sz="333"/>
            </a:lvl5pPr>
            <a:lvl6pPr>
              <a:defRPr sz="333"/>
            </a:lvl6pPr>
            <a:lvl7pPr>
              <a:defRPr sz="333"/>
            </a:lvl7pPr>
            <a:lvl8pPr>
              <a:defRPr sz="333"/>
            </a:lvl8pPr>
            <a:lvl9pPr>
              <a:defRPr sz="333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73" y="342900"/>
            <a:ext cx="491530" cy="635265"/>
          </a:xfrm>
        </p:spPr>
        <p:txBody>
          <a:bodyPr/>
          <a:lstStyle>
            <a:lvl1pPr marL="0" indent="0">
              <a:buNone/>
              <a:defRPr sz="267"/>
            </a:lvl1pPr>
            <a:lvl2pPr marL="76215" indent="0">
              <a:buNone/>
              <a:defRPr sz="233"/>
            </a:lvl2pPr>
            <a:lvl3pPr marL="152430" indent="0">
              <a:buNone/>
              <a:defRPr sz="200"/>
            </a:lvl3pPr>
            <a:lvl4pPr marL="228646" indent="0">
              <a:buNone/>
              <a:defRPr sz="167"/>
            </a:lvl4pPr>
            <a:lvl5pPr marL="304861" indent="0">
              <a:buNone/>
              <a:defRPr sz="167"/>
            </a:lvl5pPr>
            <a:lvl6pPr marL="381076" indent="0">
              <a:buNone/>
              <a:defRPr sz="167"/>
            </a:lvl6pPr>
            <a:lvl7pPr marL="457291" indent="0">
              <a:buNone/>
              <a:defRPr sz="167"/>
            </a:lvl7pPr>
            <a:lvl8pPr marL="533507" indent="0">
              <a:buNone/>
              <a:defRPr sz="167"/>
            </a:lvl8pPr>
            <a:lvl9pPr marL="609722" indent="0">
              <a:buNone/>
              <a:defRPr sz="167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E566-702F-42E2-B028-765469479DDC}" type="datetimeFigureOut">
              <a:rPr lang="de-DE" smtClean="0"/>
              <a:t>17.03.2019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35810-4DA1-4C12-904F-D744DD3AAE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0455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73" y="76200"/>
            <a:ext cx="491530" cy="266700"/>
          </a:xfrm>
        </p:spPr>
        <p:txBody>
          <a:bodyPr anchor="b"/>
          <a:lstStyle>
            <a:lvl1pPr>
              <a:defRPr sz="533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7898" y="164571"/>
            <a:ext cx="771525" cy="812271"/>
          </a:xfrm>
        </p:spPr>
        <p:txBody>
          <a:bodyPr anchor="t"/>
          <a:lstStyle>
            <a:lvl1pPr marL="0" indent="0">
              <a:buNone/>
              <a:defRPr sz="533"/>
            </a:lvl1pPr>
            <a:lvl2pPr marL="76215" indent="0">
              <a:buNone/>
              <a:defRPr sz="467"/>
            </a:lvl2pPr>
            <a:lvl3pPr marL="152430" indent="0">
              <a:buNone/>
              <a:defRPr sz="400"/>
            </a:lvl3pPr>
            <a:lvl4pPr marL="228646" indent="0">
              <a:buNone/>
              <a:defRPr sz="333"/>
            </a:lvl4pPr>
            <a:lvl5pPr marL="304861" indent="0">
              <a:buNone/>
              <a:defRPr sz="333"/>
            </a:lvl5pPr>
            <a:lvl6pPr marL="381076" indent="0">
              <a:buNone/>
              <a:defRPr sz="333"/>
            </a:lvl6pPr>
            <a:lvl7pPr marL="457291" indent="0">
              <a:buNone/>
              <a:defRPr sz="333"/>
            </a:lvl7pPr>
            <a:lvl8pPr marL="533507" indent="0">
              <a:buNone/>
              <a:defRPr sz="333"/>
            </a:lvl8pPr>
            <a:lvl9pPr marL="609722" indent="0">
              <a:buNone/>
              <a:defRPr sz="333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73" y="342900"/>
            <a:ext cx="491530" cy="635265"/>
          </a:xfrm>
        </p:spPr>
        <p:txBody>
          <a:bodyPr/>
          <a:lstStyle>
            <a:lvl1pPr marL="0" indent="0">
              <a:buNone/>
              <a:defRPr sz="267"/>
            </a:lvl1pPr>
            <a:lvl2pPr marL="76215" indent="0">
              <a:buNone/>
              <a:defRPr sz="233"/>
            </a:lvl2pPr>
            <a:lvl3pPr marL="152430" indent="0">
              <a:buNone/>
              <a:defRPr sz="200"/>
            </a:lvl3pPr>
            <a:lvl4pPr marL="228646" indent="0">
              <a:buNone/>
              <a:defRPr sz="167"/>
            </a:lvl4pPr>
            <a:lvl5pPr marL="304861" indent="0">
              <a:buNone/>
              <a:defRPr sz="167"/>
            </a:lvl5pPr>
            <a:lvl6pPr marL="381076" indent="0">
              <a:buNone/>
              <a:defRPr sz="167"/>
            </a:lvl6pPr>
            <a:lvl7pPr marL="457291" indent="0">
              <a:buNone/>
              <a:defRPr sz="167"/>
            </a:lvl7pPr>
            <a:lvl8pPr marL="533507" indent="0">
              <a:buNone/>
              <a:defRPr sz="167"/>
            </a:lvl8pPr>
            <a:lvl9pPr marL="609722" indent="0">
              <a:buNone/>
              <a:defRPr sz="167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E566-702F-42E2-B028-765469479DDC}" type="datetimeFigureOut">
              <a:rPr lang="de-DE" smtClean="0"/>
              <a:t>17.03.2019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35810-4DA1-4C12-904F-D744DD3AAE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1506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775" y="60855"/>
            <a:ext cx="1314450" cy="2209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775" y="304271"/>
            <a:ext cx="1314450" cy="725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775" y="1059392"/>
            <a:ext cx="342900" cy="608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CDE566-702F-42E2-B028-765469479DDC}" type="datetimeFigureOut">
              <a:rPr lang="de-DE" smtClean="0"/>
              <a:t>17.03.2019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4825" y="1059392"/>
            <a:ext cx="514350" cy="608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325" y="1059392"/>
            <a:ext cx="342900" cy="608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35810-4DA1-4C12-904F-D744DD3AAE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9408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52430" rtl="0" eaLnBrk="1" latinLnBrk="0" hangingPunct="1">
        <a:lnSpc>
          <a:spcPct val="90000"/>
        </a:lnSpc>
        <a:spcBef>
          <a:spcPct val="0"/>
        </a:spcBef>
        <a:buNone/>
        <a:defRPr sz="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08" indent="-38108" algn="l" defTabSz="152430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sz="467" kern="1200">
          <a:solidFill>
            <a:schemeClr val="tx1"/>
          </a:solidFill>
          <a:latin typeface="+mn-lt"/>
          <a:ea typeface="+mn-ea"/>
          <a:cs typeface="+mn-cs"/>
        </a:defRPr>
      </a:lvl1pPr>
      <a:lvl2pPr marL="114323" indent="-38108" algn="l" defTabSz="152430" rtl="0" eaLnBrk="1" latinLnBrk="0" hangingPunct="1">
        <a:lnSpc>
          <a:spcPct val="90000"/>
        </a:lnSpc>
        <a:spcBef>
          <a:spcPts val="83"/>
        </a:spcBef>
        <a:buFont typeface="Arial" panose="020B0604020202020204" pitchFamily="34" charset="0"/>
        <a:buChar char="•"/>
        <a:defRPr sz="400" kern="1200">
          <a:solidFill>
            <a:schemeClr val="tx1"/>
          </a:solidFill>
          <a:latin typeface="+mn-lt"/>
          <a:ea typeface="+mn-ea"/>
          <a:cs typeface="+mn-cs"/>
        </a:defRPr>
      </a:lvl2pPr>
      <a:lvl3pPr marL="190538" indent="-38108" algn="l" defTabSz="152430" rtl="0" eaLnBrk="1" latinLnBrk="0" hangingPunct="1">
        <a:lnSpc>
          <a:spcPct val="90000"/>
        </a:lnSpc>
        <a:spcBef>
          <a:spcPts val="83"/>
        </a:spcBef>
        <a:buFont typeface="Arial" panose="020B0604020202020204" pitchFamily="34" charset="0"/>
        <a:buChar char="•"/>
        <a:defRPr sz="333" kern="1200">
          <a:solidFill>
            <a:schemeClr val="tx1"/>
          </a:solidFill>
          <a:latin typeface="+mn-lt"/>
          <a:ea typeface="+mn-ea"/>
          <a:cs typeface="+mn-cs"/>
        </a:defRPr>
      </a:lvl3pPr>
      <a:lvl4pPr marL="266753" indent="-38108" algn="l" defTabSz="152430" rtl="0" eaLnBrk="1" latinLnBrk="0" hangingPunct="1">
        <a:lnSpc>
          <a:spcPct val="90000"/>
        </a:lnSpc>
        <a:spcBef>
          <a:spcPts val="83"/>
        </a:spcBef>
        <a:buFont typeface="Arial" panose="020B0604020202020204" pitchFamily="34" charset="0"/>
        <a:buChar char="•"/>
        <a:defRPr sz="300" kern="1200">
          <a:solidFill>
            <a:schemeClr val="tx1"/>
          </a:solidFill>
          <a:latin typeface="+mn-lt"/>
          <a:ea typeface="+mn-ea"/>
          <a:cs typeface="+mn-cs"/>
        </a:defRPr>
      </a:lvl4pPr>
      <a:lvl5pPr marL="342969" indent="-38108" algn="l" defTabSz="152430" rtl="0" eaLnBrk="1" latinLnBrk="0" hangingPunct="1">
        <a:lnSpc>
          <a:spcPct val="90000"/>
        </a:lnSpc>
        <a:spcBef>
          <a:spcPts val="83"/>
        </a:spcBef>
        <a:buFont typeface="Arial" panose="020B0604020202020204" pitchFamily="34" charset="0"/>
        <a:buChar char="•"/>
        <a:defRPr sz="300" kern="1200">
          <a:solidFill>
            <a:schemeClr val="tx1"/>
          </a:solidFill>
          <a:latin typeface="+mn-lt"/>
          <a:ea typeface="+mn-ea"/>
          <a:cs typeface="+mn-cs"/>
        </a:defRPr>
      </a:lvl5pPr>
      <a:lvl6pPr marL="419184" indent="-38108" algn="l" defTabSz="152430" rtl="0" eaLnBrk="1" latinLnBrk="0" hangingPunct="1">
        <a:lnSpc>
          <a:spcPct val="90000"/>
        </a:lnSpc>
        <a:spcBef>
          <a:spcPts val="83"/>
        </a:spcBef>
        <a:buFont typeface="Arial" panose="020B0604020202020204" pitchFamily="34" charset="0"/>
        <a:buChar char="•"/>
        <a:defRPr sz="300" kern="1200">
          <a:solidFill>
            <a:schemeClr val="tx1"/>
          </a:solidFill>
          <a:latin typeface="+mn-lt"/>
          <a:ea typeface="+mn-ea"/>
          <a:cs typeface="+mn-cs"/>
        </a:defRPr>
      </a:lvl6pPr>
      <a:lvl7pPr marL="495399" indent="-38108" algn="l" defTabSz="152430" rtl="0" eaLnBrk="1" latinLnBrk="0" hangingPunct="1">
        <a:lnSpc>
          <a:spcPct val="90000"/>
        </a:lnSpc>
        <a:spcBef>
          <a:spcPts val="83"/>
        </a:spcBef>
        <a:buFont typeface="Arial" panose="020B0604020202020204" pitchFamily="34" charset="0"/>
        <a:buChar char="•"/>
        <a:defRPr sz="300" kern="1200">
          <a:solidFill>
            <a:schemeClr val="tx1"/>
          </a:solidFill>
          <a:latin typeface="+mn-lt"/>
          <a:ea typeface="+mn-ea"/>
          <a:cs typeface="+mn-cs"/>
        </a:defRPr>
      </a:lvl7pPr>
      <a:lvl8pPr marL="571614" indent="-38108" algn="l" defTabSz="152430" rtl="0" eaLnBrk="1" latinLnBrk="0" hangingPunct="1">
        <a:lnSpc>
          <a:spcPct val="90000"/>
        </a:lnSpc>
        <a:spcBef>
          <a:spcPts val="83"/>
        </a:spcBef>
        <a:buFont typeface="Arial" panose="020B0604020202020204" pitchFamily="34" charset="0"/>
        <a:buChar char="•"/>
        <a:defRPr sz="300" kern="1200">
          <a:solidFill>
            <a:schemeClr val="tx1"/>
          </a:solidFill>
          <a:latin typeface="+mn-lt"/>
          <a:ea typeface="+mn-ea"/>
          <a:cs typeface="+mn-cs"/>
        </a:defRPr>
      </a:lvl8pPr>
      <a:lvl9pPr marL="647830" indent="-38108" algn="l" defTabSz="152430" rtl="0" eaLnBrk="1" latinLnBrk="0" hangingPunct="1">
        <a:lnSpc>
          <a:spcPct val="90000"/>
        </a:lnSpc>
        <a:spcBef>
          <a:spcPts val="83"/>
        </a:spcBef>
        <a:buFont typeface="Arial" panose="020B0604020202020204" pitchFamily="34" charset="0"/>
        <a:buChar char="•"/>
        <a:defRPr sz="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2430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1pPr>
      <a:lvl2pPr marL="76215" algn="l" defTabSz="152430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2pPr>
      <a:lvl3pPr marL="152430" algn="l" defTabSz="152430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3pPr>
      <a:lvl4pPr marL="228646" algn="l" defTabSz="152430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4pPr>
      <a:lvl5pPr marL="304861" algn="l" defTabSz="152430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5pPr>
      <a:lvl6pPr marL="381076" algn="l" defTabSz="152430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6pPr>
      <a:lvl7pPr marL="457291" algn="l" defTabSz="152430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7pPr>
      <a:lvl8pPr marL="533507" algn="l" defTabSz="152430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8pPr>
      <a:lvl9pPr marL="609722" algn="l" defTabSz="152430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42EEE882-C301-4555-BDBD-93DFE3B9D43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122" t="1778" r="1395" b="2040"/>
          <a:stretch/>
        </p:blipFill>
        <p:spPr>
          <a:xfrm>
            <a:off x="-1" y="0"/>
            <a:ext cx="1524001" cy="1143000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F6983D28-3F75-464C-999E-C428CE19F582}"/>
              </a:ext>
            </a:extLst>
          </p:cNvPr>
          <p:cNvSpPr txBox="1"/>
          <p:nvPr/>
        </p:nvSpPr>
        <p:spPr>
          <a:xfrm>
            <a:off x="-1" y="38100"/>
            <a:ext cx="1531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>
                <a:solidFill>
                  <a:schemeClr val="bg1"/>
                </a:solidFill>
                <a:latin typeface="Magneto" panose="04030805050802020D02" pitchFamily="82" charset="0"/>
              </a:rPr>
              <a:t>MiniWoldMaker</a:t>
            </a:r>
            <a:endParaRPr lang="de-DE" sz="1200" dirty="0">
              <a:solidFill>
                <a:schemeClr val="bg1"/>
              </a:solidFill>
              <a:latin typeface="Magneto" panose="040308050508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47759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Magneto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Andreas Siebel</dc:creator>
  <cp:lastModifiedBy>Andreas Siebel</cp:lastModifiedBy>
  <cp:revision>1</cp:revision>
  <dcterms:created xsi:type="dcterms:W3CDTF">2019-03-17T11:55:29Z</dcterms:created>
  <dcterms:modified xsi:type="dcterms:W3CDTF">2019-03-17T12:00:31Z</dcterms:modified>
</cp:coreProperties>
</file>