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</p:sldIdLst>
  <p:sldSz cx="12192000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3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71289"/>
            <a:ext cx="9144000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12522"/>
            <a:ext cx="9144000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821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4272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53319"/>
            <a:ext cx="2628900" cy="244043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53319"/>
            <a:ext cx="7734300" cy="244043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07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717932"/>
            <a:ext cx="10515600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927150"/>
            <a:ext cx="10515600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77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766593"/>
            <a:ext cx="5181600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766593"/>
            <a:ext cx="5181600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768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53319"/>
            <a:ext cx="10515600" cy="55661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705933"/>
            <a:ext cx="5157787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051899"/>
            <a:ext cx="5157787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705933"/>
            <a:ext cx="5183188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051899"/>
            <a:ext cx="5183188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46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99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21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91982"/>
            <a:ext cx="3932237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14627"/>
            <a:ext cx="6172200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863918"/>
            <a:ext cx="3932237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81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91982"/>
            <a:ext cx="3932237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14627"/>
            <a:ext cx="6172200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863918"/>
            <a:ext cx="3932237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21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53319"/>
            <a:ext cx="10515600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766593"/>
            <a:ext cx="10515600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669079"/>
            <a:ext cx="2743200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DBB2B-37BD-410C-ADA5-53D737A71E1B}" type="datetimeFigureOut">
              <a:rPr lang="de-DE" smtClean="0"/>
              <a:t>13.02.2020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669079"/>
            <a:ext cx="4114800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669079"/>
            <a:ext cx="2743200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644BA-0719-46BB-8D6C-D0E0166145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06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B6532E0B-F565-4457-B4B1-A6F3ED2BB3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974570"/>
              </p:ext>
            </p:extLst>
          </p:nvPr>
        </p:nvGraphicFramePr>
        <p:xfrm>
          <a:off x="1346352" y="89862"/>
          <a:ext cx="2700000" cy="27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57198108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0737842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04892944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277068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509556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4984959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DFB364C7-7DC2-414C-A1C9-DA43769E3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19" y="1088171"/>
            <a:ext cx="820583" cy="555879"/>
          </a:xfrm>
          <a:prstGeom prst="rect">
            <a:avLst/>
          </a:prstGeom>
        </p:spPr>
      </p:pic>
      <p:graphicFrame>
        <p:nvGraphicFramePr>
          <p:cNvPr id="9" name="Inhaltsplatzhalter 3">
            <a:extLst>
              <a:ext uri="{FF2B5EF4-FFF2-40B4-BE49-F238E27FC236}">
                <a16:creationId xmlns:a16="http://schemas.microsoft.com/office/drawing/2014/main" id="{BA12AED1-FB16-4957-8250-2021826F27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886038"/>
              </p:ext>
            </p:extLst>
          </p:nvPr>
        </p:nvGraphicFramePr>
        <p:xfrm>
          <a:off x="7297439" y="89862"/>
          <a:ext cx="2700000" cy="27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57198108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0737842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04892944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277068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509556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4984959"/>
                  </a:ext>
                </a:extLst>
              </a:tr>
            </a:tbl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E7E1223E-6FFF-4DFE-87C1-5B4214B25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252261" y="1120313"/>
            <a:ext cx="820583" cy="555879"/>
          </a:xfrm>
          <a:prstGeom prst="rect">
            <a:avLst/>
          </a:prstGeom>
        </p:spPr>
      </p:pic>
      <p:sp>
        <p:nvSpPr>
          <p:cNvPr id="11" name="Pfeil: gebogen 10">
            <a:extLst>
              <a:ext uri="{FF2B5EF4-FFF2-40B4-BE49-F238E27FC236}">
                <a16:creationId xmlns:a16="http://schemas.microsoft.com/office/drawing/2014/main" id="{7BA95DC8-7F55-4BE4-8A6F-B066E7E4C3EE}"/>
              </a:ext>
            </a:extLst>
          </p:cNvPr>
          <p:cNvSpPr/>
          <p:nvPr/>
        </p:nvSpPr>
        <p:spPr>
          <a:xfrm flipH="1">
            <a:off x="2199640" y="987960"/>
            <a:ext cx="971813" cy="90380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rgbClr val="FF0000">
              <a:alpha val="38824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464DDFE-2B71-4E06-A953-F6978491E1D3}"/>
              </a:ext>
            </a:extLst>
          </p:cNvPr>
          <p:cNvSpPr txBox="1"/>
          <p:nvPr/>
        </p:nvSpPr>
        <p:spPr>
          <a:xfrm>
            <a:off x="4173420" y="1282447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err="1">
                <a:latin typeface="Noto Mono" panose="020B0609030804020204" pitchFamily="49" charset="0"/>
                <a:ea typeface="Noto Mono" panose="020B0609030804020204" pitchFamily="49" charset="0"/>
                <a:cs typeface="Noto Mono" panose="020B0609030804020204" pitchFamily="49" charset="0"/>
              </a:rPr>
              <a:t>self.turn</a:t>
            </a:r>
            <a:r>
              <a:rPr lang="de-DE">
                <a:latin typeface="Noto Mono" panose="020B0609030804020204" pitchFamily="49" charset="0"/>
                <a:ea typeface="Noto Mono" panose="020B0609030804020204" pitchFamily="49" charset="0"/>
                <a:cs typeface="Noto Mono" panose="020B0609030804020204" pitchFamily="49" charset="0"/>
              </a:rPr>
              <a:t>_left(90)</a:t>
            </a:r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1BB3C351-34EF-4397-B4E7-5B0D652ABD33}"/>
              </a:ext>
            </a:extLst>
          </p:cNvPr>
          <p:cNvSpPr/>
          <p:nvPr/>
        </p:nvSpPr>
        <p:spPr>
          <a:xfrm>
            <a:off x="4173420" y="987960"/>
            <a:ext cx="2996953" cy="967666"/>
          </a:xfrm>
          <a:prstGeom prst="rightArrow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83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B6532E0B-F565-4457-B4B1-A6F3ED2BB3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910602"/>
              </p:ext>
            </p:extLst>
          </p:nvPr>
        </p:nvGraphicFramePr>
        <p:xfrm>
          <a:off x="1346354" y="89862"/>
          <a:ext cx="2700000" cy="27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57198108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0737842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04892944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277068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509556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4984959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DFB364C7-7DC2-414C-A1C9-DA43769E35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21" y="1088171"/>
            <a:ext cx="820583" cy="55587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EEAD4DA-E44F-4A7E-88C6-4F6BD6805863}"/>
              </a:ext>
            </a:extLst>
          </p:cNvPr>
          <p:cNvSpPr txBox="1"/>
          <p:nvPr/>
        </p:nvSpPr>
        <p:spPr>
          <a:xfrm>
            <a:off x="4173422" y="1282447"/>
            <a:ext cx="280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err="1">
                <a:latin typeface="Noto Mono" panose="020B0609030804020204" pitchFamily="49" charset="0"/>
                <a:ea typeface="Noto Mono" panose="020B0609030804020204" pitchFamily="49" charset="0"/>
                <a:cs typeface="Noto Mono" panose="020B0609030804020204" pitchFamily="49" charset="0"/>
              </a:rPr>
              <a:t>self.turn</a:t>
            </a:r>
            <a:r>
              <a:rPr lang="de-DE">
                <a:latin typeface="Noto Mono" panose="020B0609030804020204" pitchFamily="49" charset="0"/>
                <a:ea typeface="Noto Mono" panose="020B0609030804020204" pitchFamily="49" charset="0"/>
                <a:cs typeface="Noto Mono" panose="020B0609030804020204" pitchFamily="49" charset="0"/>
              </a:rPr>
              <a:t>_right(90)</a:t>
            </a:r>
          </a:p>
        </p:txBody>
      </p:sp>
      <p:graphicFrame>
        <p:nvGraphicFramePr>
          <p:cNvPr id="9" name="Inhaltsplatzhalter 3">
            <a:extLst>
              <a:ext uri="{FF2B5EF4-FFF2-40B4-BE49-F238E27FC236}">
                <a16:creationId xmlns:a16="http://schemas.microsoft.com/office/drawing/2014/main" id="{BA12AED1-FB16-4957-8250-2021826F27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9946304"/>
              </p:ext>
            </p:extLst>
          </p:nvPr>
        </p:nvGraphicFramePr>
        <p:xfrm>
          <a:off x="7297441" y="89862"/>
          <a:ext cx="2700000" cy="27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571981089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0737842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304892944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277068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7509556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94984959"/>
                  </a:ext>
                </a:extLst>
              </a:tr>
            </a:tbl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E7E1223E-6FFF-4DFE-87C1-5B4214B25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7150" y="1161923"/>
            <a:ext cx="820583" cy="555879"/>
          </a:xfrm>
          <a:prstGeom prst="rect">
            <a:avLst/>
          </a:prstGeom>
        </p:spPr>
      </p:pic>
      <p:sp>
        <p:nvSpPr>
          <p:cNvPr id="11" name="Pfeil: gebogen 10">
            <a:extLst>
              <a:ext uri="{FF2B5EF4-FFF2-40B4-BE49-F238E27FC236}">
                <a16:creationId xmlns:a16="http://schemas.microsoft.com/office/drawing/2014/main" id="{7BA95DC8-7F55-4BE4-8A6F-B066E7E4C3EE}"/>
              </a:ext>
            </a:extLst>
          </p:cNvPr>
          <p:cNvSpPr/>
          <p:nvPr/>
        </p:nvSpPr>
        <p:spPr>
          <a:xfrm>
            <a:off x="2199642" y="987960"/>
            <a:ext cx="971813" cy="90380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2500"/>
            </a:avLst>
          </a:prstGeom>
          <a:solidFill>
            <a:srgbClr val="FF0000">
              <a:alpha val="38824"/>
            </a:srgb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4055A455-ED98-400A-8AC1-AD57562DF401}"/>
              </a:ext>
            </a:extLst>
          </p:cNvPr>
          <p:cNvSpPr/>
          <p:nvPr/>
        </p:nvSpPr>
        <p:spPr>
          <a:xfrm>
            <a:off x="4173422" y="987960"/>
            <a:ext cx="2996953" cy="967666"/>
          </a:xfrm>
          <a:prstGeom prst="rightArrow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33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288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Office PowerPoint</Application>
  <PresentationFormat>Benutzerdefiniert</PresentationFormat>
  <Paragraphs>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Noto Mono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Siebel</dc:creator>
  <cp:lastModifiedBy>Andreas Siebel</cp:lastModifiedBy>
  <cp:revision>4</cp:revision>
  <dcterms:created xsi:type="dcterms:W3CDTF">2020-02-13T09:45:13Z</dcterms:created>
  <dcterms:modified xsi:type="dcterms:W3CDTF">2020-02-13T10:12:49Z</dcterms:modified>
</cp:coreProperties>
</file>