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143000" cy="1143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394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" y="187061"/>
            <a:ext cx="971550" cy="397933"/>
          </a:xfrm>
        </p:spPr>
        <p:txBody>
          <a:bodyPr anchor="b"/>
          <a:lstStyle>
            <a:lvl1pPr algn="ctr">
              <a:defRPr sz="75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" y="600340"/>
            <a:ext cx="857250" cy="275960"/>
          </a:xfrm>
        </p:spPr>
        <p:txBody>
          <a:bodyPr/>
          <a:lstStyle>
            <a:lvl1pPr marL="0" indent="0" algn="ctr">
              <a:buNone/>
              <a:defRPr sz="300"/>
            </a:lvl1pPr>
            <a:lvl2pPr marL="57150" indent="0" algn="ctr">
              <a:buNone/>
              <a:defRPr sz="250"/>
            </a:lvl2pPr>
            <a:lvl3pPr marL="114300" indent="0" algn="ctr">
              <a:buNone/>
              <a:defRPr sz="225"/>
            </a:lvl3pPr>
            <a:lvl4pPr marL="171450" indent="0" algn="ctr">
              <a:buNone/>
              <a:defRPr sz="200"/>
            </a:lvl4pPr>
            <a:lvl5pPr marL="228600" indent="0" algn="ctr">
              <a:buNone/>
              <a:defRPr sz="200"/>
            </a:lvl5pPr>
            <a:lvl6pPr marL="285750" indent="0" algn="ctr">
              <a:buNone/>
              <a:defRPr sz="200"/>
            </a:lvl6pPr>
            <a:lvl7pPr marL="342900" indent="0" algn="ctr">
              <a:buNone/>
              <a:defRPr sz="200"/>
            </a:lvl7pPr>
            <a:lvl8pPr marL="400050" indent="0" algn="ctr">
              <a:buNone/>
              <a:defRPr sz="200"/>
            </a:lvl8pPr>
            <a:lvl9pPr marL="457200" indent="0" algn="ctr">
              <a:buNone/>
              <a:defRPr sz="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992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574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60" y="60854"/>
            <a:ext cx="246459" cy="96864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" y="60854"/>
            <a:ext cx="725091" cy="96864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18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381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" y="284957"/>
            <a:ext cx="985838" cy="475456"/>
          </a:xfrm>
        </p:spPr>
        <p:txBody>
          <a:bodyPr anchor="b"/>
          <a:lstStyle>
            <a:lvl1pPr>
              <a:defRPr sz="75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" y="764911"/>
            <a:ext cx="985838" cy="250031"/>
          </a:xfrm>
        </p:spPr>
        <p:txBody>
          <a:bodyPr/>
          <a:lstStyle>
            <a:lvl1pPr marL="0" indent="0">
              <a:buNone/>
              <a:defRPr sz="300">
                <a:solidFill>
                  <a:schemeClr val="tx1"/>
                </a:solidFill>
              </a:defRPr>
            </a:lvl1pPr>
            <a:lvl2pPr marL="57150" indent="0">
              <a:buNone/>
              <a:defRPr sz="250">
                <a:solidFill>
                  <a:schemeClr val="tx1">
                    <a:tint val="75000"/>
                  </a:schemeClr>
                </a:solidFill>
              </a:defRPr>
            </a:lvl2pPr>
            <a:lvl3pPr marL="114300" indent="0">
              <a:buNone/>
              <a:defRPr sz="225">
                <a:solidFill>
                  <a:schemeClr val="tx1">
                    <a:tint val="75000"/>
                  </a:schemeClr>
                </a:solidFill>
              </a:defRPr>
            </a:lvl3pPr>
            <a:lvl4pPr marL="17145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4pPr>
            <a:lvl5pPr marL="22860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5pPr>
            <a:lvl6pPr marL="28575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6pPr>
            <a:lvl7pPr marL="34290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7pPr>
            <a:lvl8pPr marL="40005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8pPr>
            <a:lvl9pPr marL="457200" indent="0">
              <a:buNone/>
              <a:defRPr sz="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579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" y="304271"/>
            <a:ext cx="485775" cy="7252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4" y="304271"/>
            <a:ext cx="485775" cy="7252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57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" y="60855"/>
            <a:ext cx="985838" cy="22092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" y="280194"/>
            <a:ext cx="483543" cy="137319"/>
          </a:xfrm>
        </p:spPr>
        <p:txBody>
          <a:bodyPr anchor="b"/>
          <a:lstStyle>
            <a:lvl1pPr marL="0" indent="0">
              <a:buNone/>
              <a:defRPr sz="300" b="1"/>
            </a:lvl1pPr>
            <a:lvl2pPr marL="57150" indent="0">
              <a:buNone/>
              <a:defRPr sz="250" b="1"/>
            </a:lvl2pPr>
            <a:lvl3pPr marL="114300" indent="0">
              <a:buNone/>
              <a:defRPr sz="225" b="1"/>
            </a:lvl3pPr>
            <a:lvl4pPr marL="171450" indent="0">
              <a:buNone/>
              <a:defRPr sz="200" b="1"/>
            </a:lvl4pPr>
            <a:lvl5pPr marL="228600" indent="0">
              <a:buNone/>
              <a:defRPr sz="200" b="1"/>
            </a:lvl5pPr>
            <a:lvl6pPr marL="285750" indent="0">
              <a:buNone/>
              <a:defRPr sz="200" b="1"/>
            </a:lvl6pPr>
            <a:lvl7pPr marL="342900" indent="0">
              <a:buNone/>
              <a:defRPr sz="200" b="1"/>
            </a:lvl7pPr>
            <a:lvl8pPr marL="400050" indent="0">
              <a:buNone/>
              <a:defRPr sz="200" b="1"/>
            </a:lvl8pPr>
            <a:lvl9pPr marL="457200" indent="0">
              <a:buNone/>
              <a:defRPr sz="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" y="417513"/>
            <a:ext cx="483543" cy="6140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4" y="280194"/>
            <a:ext cx="485924" cy="137319"/>
          </a:xfrm>
        </p:spPr>
        <p:txBody>
          <a:bodyPr anchor="b"/>
          <a:lstStyle>
            <a:lvl1pPr marL="0" indent="0">
              <a:buNone/>
              <a:defRPr sz="300" b="1"/>
            </a:lvl1pPr>
            <a:lvl2pPr marL="57150" indent="0">
              <a:buNone/>
              <a:defRPr sz="250" b="1"/>
            </a:lvl2pPr>
            <a:lvl3pPr marL="114300" indent="0">
              <a:buNone/>
              <a:defRPr sz="225" b="1"/>
            </a:lvl3pPr>
            <a:lvl4pPr marL="171450" indent="0">
              <a:buNone/>
              <a:defRPr sz="200" b="1"/>
            </a:lvl4pPr>
            <a:lvl5pPr marL="228600" indent="0">
              <a:buNone/>
              <a:defRPr sz="200" b="1"/>
            </a:lvl5pPr>
            <a:lvl6pPr marL="285750" indent="0">
              <a:buNone/>
              <a:defRPr sz="200" b="1"/>
            </a:lvl6pPr>
            <a:lvl7pPr marL="342900" indent="0">
              <a:buNone/>
              <a:defRPr sz="200" b="1"/>
            </a:lvl7pPr>
            <a:lvl8pPr marL="400050" indent="0">
              <a:buNone/>
              <a:defRPr sz="200" b="1"/>
            </a:lvl8pPr>
            <a:lvl9pPr marL="457200" indent="0">
              <a:buNone/>
              <a:defRPr sz="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4" y="417513"/>
            <a:ext cx="485924" cy="6140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77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854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14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" y="76200"/>
            <a:ext cx="368647" cy="266700"/>
          </a:xfrm>
        </p:spPr>
        <p:txBody>
          <a:bodyPr anchor="b"/>
          <a:lstStyle>
            <a:lvl1pPr>
              <a:defRPr sz="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4" y="164571"/>
            <a:ext cx="578644" cy="812271"/>
          </a:xfrm>
        </p:spPr>
        <p:txBody>
          <a:bodyPr/>
          <a:lstStyle>
            <a:lvl1pPr>
              <a:defRPr sz="400"/>
            </a:lvl1pPr>
            <a:lvl2pPr>
              <a:defRPr sz="350"/>
            </a:lvl2pPr>
            <a:lvl3pPr>
              <a:defRPr sz="300"/>
            </a:lvl3pPr>
            <a:lvl4pPr>
              <a:defRPr sz="250"/>
            </a:lvl4pPr>
            <a:lvl5pPr>
              <a:defRPr sz="250"/>
            </a:lvl5pPr>
            <a:lvl6pPr>
              <a:defRPr sz="250"/>
            </a:lvl6pPr>
            <a:lvl7pPr>
              <a:defRPr sz="250"/>
            </a:lvl7pPr>
            <a:lvl8pPr>
              <a:defRPr sz="250"/>
            </a:lvl8pPr>
            <a:lvl9pPr>
              <a:defRPr sz="25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" y="342900"/>
            <a:ext cx="368647" cy="635265"/>
          </a:xfrm>
        </p:spPr>
        <p:txBody>
          <a:bodyPr/>
          <a:lstStyle>
            <a:lvl1pPr marL="0" indent="0">
              <a:buNone/>
              <a:defRPr sz="200"/>
            </a:lvl1pPr>
            <a:lvl2pPr marL="57150" indent="0">
              <a:buNone/>
              <a:defRPr sz="175"/>
            </a:lvl2pPr>
            <a:lvl3pPr marL="114300" indent="0">
              <a:buNone/>
              <a:defRPr sz="150"/>
            </a:lvl3pPr>
            <a:lvl4pPr marL="171450" indent="0">
              <a:buNone/>
              <a:defRPr sz="125"/>
            </a:lvl4pPr>
            <a:lvl5pPr marL="228600" indent="0">
              <a:buNone/>
              <a:defRPr sz="125"/>
            </a:lvl5pPr>
            <a:lvl6pPr marL="285750" indent="0">
              <a:buNone/>
              <a:defRPr sz="125"/>
            </a:lvl6pPr>
            <a:lvl7pPr marL="342900" indent="0">
              <a:buNone/>
              <a:defRPr sz="125"/>
            </a:lvl7pPr>
            <a:lvl8pPr marL="400050" indent="0">
              <a:buNone/>
              <a:defRPr sz="125"/>
            </a:lvl8pPr>
            <a:lvl9pPr marL="457200" indent="0">
              <a:buNone/>
              <a:defRPr sz="12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61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" y="76200"/>
            <a:ext cx="368647" cy="266700"/>
          </a:xfrm>
        </p:spPr>
        <p:txBody>
          <a:bodyPr anchor="b"/>
          <a:lstStyle>
            <a:lvl1pPr>
              <a:defRPr sz="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4" y="164571"/>
            <a:ext cx="578644" cy="812271"/>
          </a:xfrm>
        </p:spPr>
        <p:txBody>
          <a:bodyPr anchor="t"/>
          <a:lstStyle>
            <a:lvl1pPr marL="0" indent="0">
              <a:buNone/>
              <a:defRPr sz="400"/>
            </a:lvl1pPr>
            <a:lvl2pPr marL="57150" indent="0">
              <a:buNone/>
              <a:defRPr sz="350"/>
            </a:lvl2pPr>
            <a:lvl3pPr marL="114300" indent="0">
              <a:buNone/>
              <a:defRPr sz="300"/>
            </a:lvl3pPr>
            <a:lvl4pPr marL="171450" indent="0">
              <a:buNone/>
              <a:defRPr sz="250"/>
            </a:lvl4pPr>
            <a:lvl5pPr marL="228600" indent="0">
              <a:buNone/>
              <a:defRPr sz="250"/>
            </a:lvl5pPr>
            <a:lvl6pPr marL="285750" indent="0">
              <a:buNone/>
              <a:defRPr sz="250"/>
            </a:lvl6pPr>
            <a:lvl7pPr marL="342900" indent="0">
              <a:buNone/>
              <a:defRPr sz="250"/>
            </a:lvl7pPr>
            <a:lvl8pPr marL="400050" indent="0">
              <a:buNone/>
              <a:defRPr sz="250"/>
            </a:lvl8pPr>
            <a:lvl9pPr marL="457200" indent="0">
              <a:buNone/>
              <a:defRPr sz="25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" y="342900"/>
            <a:ext cx="368647" cy="635265"/>
          </a:xfrm>
        </p:spPr>
        <p:txBody>
          <a:bodyPr/>
          <a:lstStyle>
            <a:lvl1pPr marL="0" indent="0">
              <a:buNone/>
              <a:defRPr sz="200"/>
            </a:lvl1pPr>
            <a:lvl2pPr marL="57150" indent="0">
              <a:buNone/>
              <a:defRPr sz="175"/>
            </a:lvl2pPr>
            <a:lvl3pPr marL="114300" indent="0">
              <a:buNone/>
              <a:defRPr sz="150"/>
            </a:lvl3pPr>
            <a:lvl4pPr marL="171450" indent="0">
              <a:buNone/>
              <a:defRPr sz="125"/>
            </a:lvl4pPr>
            <a:lvl5pPr marL="228600" indent="0">
              <a:buNone/>
              <a:defRPr sz="125"/>
            </a:lvl5pPr>
            <a:lvl6pPr marL="285750" indent="0">
              <a:buNone/>
              <a:defRPr sz="125"/>
            </a:lvl6pPr>
            <a:lvl7pPr marL="342900" indent="0">
              <a:buNone/>
              <a:defRPr sz="125"/>
            </a:lvl7pPr>
            <a:lvl8pPr marL="400050" indent="0">
              <a:buNone/>
              <a:defRPr sz="125"/>
            </a:lvl8pPr>
            <a:lvl9pPr marL="457200" indent="0">
              <a:buNone/>
              <a:defRPr sz="125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87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" y="60855"/>
            <a:ext cx="985838" cy="220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" y="304271"/>
            <a:ext cx="985838" cy="725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" y="1059392"/>
            <a:ext cx="257175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9" y="1059392"/>
            <a:ext cx="385763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4" y="1059392"/>
            <a:ext cx="257175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17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14300" rtl="0" eaLnBrk="1" latinLnBrk="0" hangingPunct="1">
        <a:lnSpc>
          <a:spcPct val="90000"/>
        </a:lnSpc>
        <a:spcBef>
          <a:spcPct val="0"/>
        </a:spcBef>
        <a:buNone/>
        <a:defRPr sz="5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" indent="-28575" algn="l" defTabSz="11430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5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" indent="-28575" algn="l" defTabSz="114300" rtl="0" eaLnBrk="1" latinLnBrk="0" hangingPunct="1">
        <a:lnSpc>
          <a:spcPct val="90000"/>
        </a:lnSpc>
        <a:spcBef>
          <a:spcPts val="63"/>
        </a:spcBef>
        <a:buFont typeface="Arial" panose="020B0604020202020204" pitchFamily="34" charset="0"/>
        <a:buChar char="•"/>
        <a:defRPr sz="2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1pPr>
      <a:lvl2pPr marL="5715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" algn="l" defTabSz="114300" rtl="0" eaLnBrk="1" latinLnBrk="0" hangingPunct="1">
        <a:defRPr sz="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2EEE882-C301-4555-BDBD-93DFE3B9D4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2" t="1778" r="24516" b="2040"/>
          <a:stretch/>
        </p:blipFill>
        <p:spPr>
          <a:xfrm>
            <a:off x="1" y="0"/>
            <a:ext cx="1143000" cy="1143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6983D28-3F75-464C-999E-C428CE19F582}"/>
              </a:ext>
            </a:extLst>
          </p:cNvPr>
          <p:cNvSpPr txBox="1"/>
          <p:nvPr/>
        </p:nvSpPr>
        <p:spPr>
          <a:xfrm>
            <a:off x="-21432" y="795338"/>
            <a:ext cx="1072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n w="12700">
                  <a:solidFill>
                    <a:srgbClr val="00B050"/>
                  </a:solidFill>
                </a:ln>
                <a:solidFill>
                  <a:schemeClr val="bg1"/>
                </a:solidFill>
                <a:latin typeface="Magneto" panose="04030805050802020D02" pitchFamily="82" charset="0"/>
              </a:rPr>
              <a:t>MWM</a:t>
            </a:r>
          </a:p>
        </p:txBody>
      </p:sp>
    </p:spTree>
    <p:extLst>
      <p:ext uri="{BB962C8B-B14F-4D97-AF65-F5344CB8AC3E}">
        <p14:creationId xmlns:p14="http://schemas.microsoft.com/office/powerpoint/2010/main" val="225477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Magneto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Siebel</dc:creator>
  <cp:lastModifiedBy>Andreas Siebel</cp:lastModifiedBy>
  <cp:revision>3</cp:revision>
  <dcterms:created xsi:type="dcterms:W3CDTF">2019-03-17T11:55:29Z</dcterms:created>
  <dcterms:modified xsi:type="dcterms:W3CDTF">2019-03-17T16:31:09Z</dcterms:modified>
</cp:coreProperties>
</file>