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112" d="100"/>
          <a:sy n="112" d="100"/>
        </p:scale>
        <p:origin x="-2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6D3DE-5EB3-CA4D-1A8A-DCA6B5A92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3BEFB4-0321-89DA-2DCD-D1F46DFAA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87210-F0D6-7D4E-2E52-5492C0CF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EF2EB-987D-2B2F-1F01-D738532B2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5C793-A937-4BE7-EF40-FC01E56C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49918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06AFD-3F00-3AD2-EFF5-595D2DEDF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531D46-CB9A-17BB-748E-80E9A557D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B4C03-5122-D440-F8B4-48FC883B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67A6B-09CE-C3F4-9A1B-C5A0B618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1CEB5-C288-E93F-9573-F5DA1C7E4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9349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FCE5F0-FCA6-ED6C-758D-4E6171062F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07E18-79D1-EF53-107E-2C36247C3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E95D1-2216-CF96-98B1-1907C7B32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76233-8326-8CAF-3B7C-6682D26B1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8A717-269D-2CBE-E3E8-F3613355F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8237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D43CF-20B4-F5C5-9BDC-0C73B0D92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57A76-6653-5970-D491-C6443EC34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03C31-7E2D-C030-32E7-B8D09301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84383-BEB5-62C4-61FE-6A930D0A1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408FA-F3EB-01EF-CB30-877DF3B17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1040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FE38-550B-5346-8FE3-11B5CFBD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B9C02-AD01-56A2-0C90-4F8CD0772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5CE2D-5163-413B-9C86-BAE81A57A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25981-5C72-EAEA-C0B4-3841FD4E2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3EB08-CBE7-9157-EAFE-FBDF521BE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290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FDB93-94CD-3DB7-DC64-B5499EDBF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F725A-1534-A257-C37A-847FA3E5E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647269-EDE4-BB95-6244-DAAADEF82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A3F9F5-5CFD-36A1-868D-1CB08860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2E5FA-4DD7-5D5B-A2E4-D757D2D91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4248F-15F6-751C-374D-C4E2750A2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36025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877C7-4FEE-182D-2B22-0C26C31B0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FE186-D90C-650C-05E1-F6CBC4A01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23C819-BCB1-29F7-2B17-F430A9A19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CA1C3-6F90-669C-6955-3DAF79C87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61565C-5548-B71B-8529-DF4F71D0CD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71680B-ECFB-1530-D572-CA8886196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5638ED-0D68-1A3D-936D-6E5354598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28406F-7013-DCEE-EC55-21EEED59C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5572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43724-23B3-6538-B2D9-0514F82DA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4E972-5E91-0283-E930-AB1D70870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B9F783-2C5B-105F-6F75-D67C9D0D1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948AAB-33C5-3759-0F74-99FCAC8FA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99756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CDB908-E0C8-97F2-2ED8-D9DC8CD74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B7D050-BA6B-A26F-588A-E9C004A5E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0C010-0D2E-E0F7-CFE7-7E73B5CA1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328990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C2F5A-8D08-6CBD-0AF7-B814F3C65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42B63-F322-7BCF-505F-BAD50D311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EB34E-C15C-C43E-01A2-E42E6EA37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B390B5-6AA6-D68D-6DA9-62FE5FF1D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753EE-C891-A7F6-85FD-4A51ED5E1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3B898D-287C-EAEE-A476-AEA8C90D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2426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98C55-306D-87F0-9454-79CA9AAEE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E7CC90-C8DF-3AFD-F349-A362B5042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62C73-621D-407C-A4F8-EF19671529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BB4F73-9AB3-5D96-139C-061AC6F2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EA0D6-15C4-86BF-2EA2-C00BB1D03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1813B7-6458-E219-7031-E5FE175E8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33686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717AAF-FA47-1444-B8FC-028EE2BB8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EC9B4-9FB6-539D-ED02-0B2A5587F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DFC17-E02D-BA7D-07FD-1D7E6F11A9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EA8EF-A3CE-1D43-B4B4-5E0263BDACDF}" type="datetimeFigureOut">
              <a:rPr lang="en-CH" smtClean="0"/>
              <a:t>24.12.2025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0FAEA-D990-23E7-3BA9-DC070633D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7C80A-6006-75DD-D9C5-D1554D866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3947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EA29762-94E1-EE9F-9C21-172CA3B4077D}"/>
              </a:ext>
            </a:extLst>
          </p:cNvPr>
          <p:cNvSpPr/>
          <p:nvPr/>
        </p:nvSpPr>
        <p:spPr>
          <a:xfrm>
            <a:off x="3525398" y="1090667"/>
            <a:ext cx="7017744" cy="701774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30B3A8-6D83-CB07-772D-163FF5F685D4}"/>
              </a:ext>
            </a:extLst>
          </p:cNvPr>
          <p:cNvSpPr/>
          <p:nvPr/>
        </p:nvSpPr>
        <p:spPr>
          <a:xfrm>
            <a:off x="4219460" y="771180"/>
            <a:ext cx="4858438" cy="50016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954F093-FD9A-5A1D-F121-828387E51EA1}"/>
              </a:ext>
            </a:extLst>
          </p:cNvPr>
          <p:cNvCxnSpPr/>
          <p:nvPr/>
        </p:nvCxnSpPr>
        <p:spPr>
          <a:xfrm flipV="1">
            <a:off x="3227942" y="3238961"/>
            <a:ext cx="7205031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1EC0D5A1-895E-A12F-DE62-A3CCC707C60D}"/>
              </a:ext>
            </a:extLst>
          </p:cNvPr>
          <p:cNvSpPr/>
          <p:nvPr/>
        </p:nvSpPr>
        <p:spPr>
          <a:xfrm>
            <a:off x="3525398" y="1090669"/>
            <a:ext cx="7023600" cy="7023600"/>
          </a:xfrm>
          <a:prstGeom prst="arc">
            <a:avLst>
              <a:gd name="adj1" fmla="val 13039561"/>
              <a:gd name="adj2" fmla="val 1831503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5EA6670-AB5B-DD79-9A2F-489BF407214C}"/>
              </a:ext>
            </a:extLst>
          </p:cNvPr>
          <p:cNvCxnSpPr/>
          <p:nvPr/>
        </p:nvCxnSpPr>
        <p:spPr>
          <a:xfrm flipV="1">
            <a:off x="3325258" y="4592200"/>
            <a:ext cx="72050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886FBD6-8B9C-AF9F-6AE2-E24C869B8D76}"/>
              </a:ext>
            </a:extLst>
          </p:cNvPr>
          <p:cNvCxnSpPr>
            <a:cxnSpLocks/>
          </p:cNvCxnSpPr>
          <p:nvPr/>
        </p:nvCxnSpPr>
        <p:spPr>
          <a:xfrm rot="5400000" flipV="1">
            <a:off x="3433590" y="4689515"/>
            <a:ext cx="72050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443740-52F6-2676-589C-38914D62CC3F}"/>
              </a:ext>
            </a:extLst>
          </p:cNvPr>
          <p:cNvCxnSpPr>
            <a:cxnSpLocks/>
          </p:cNvCxnSpPr>
          <p:nvPr/>
        </p:nvCxnSpPr>
        <p:spPr>
          <a:xfrm flipH="1">
            <a:off x="3349128" y="1520328"/>
            <a:ext cx="1677001" cy="20376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1FF8EC-9C71-5E09-71B4-79BA6DA54D4D}"/>
              </a:ext>
            </a:extLst>
          </p:cNvPr>
          <p:cNvCxnSpPr>
            <a:cxnSpLocks/>
          </p:cNvCxnSpPr>
          <p:nvPr/>
        </p:nvCxnSpPr>
        <p:spPr>
          <a:xfrm>
            <a:off x="3602516" y="2498995"/>
            <a:ext cx="1277956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F9647A3-8C78-6B4D-934D-2B87EB124F04}"/>
              </a:ext>
            </a:extLst>
          </p:cNvPr>
          <p:cNvSpPr txBox="1"/>
          <p:nvPr/>
        </p:nvSpPr>
        <p:spPr>
          <a:xfrm>
            <a:off x="4453833" y="2052608"/>
            <a:ext cx="5116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/>
              <a:t>in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C738ECC-B7FB-C60A-D709-8CDE32D66727}"/>
              </a:ext>
            </a:extLst>
          </p:cNvPr>
          <p:cNvCxnSpPr>
            <a:cxnSpLocks/>
          </p:cNvCxnSpPr>
          <p:nvPr/>
        </p:nvCxnSpPr>
        <p:spPr>
          <a:xfrm>
            <a:off x="7972582" y="991518"/>
            <a:ext cx="2255651" cy="15387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36F28A-59F3-03D6-0B32-F8C824C89A39}"/>
              </a:ext>
            </a:extLst>
          </p:cNvPr>
          <p:cNvCxnSpPr>
            <a:cxnSpLocks/>
          </p:cNvCxnSpPr>
          <p:nvPr/>
        </p:nvCxnSpPr>
        <p:spPr>
          <a:xfrm>
            <a:off x="8382000" y="1736995"/>
            <a:ext cx="1277956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1AAAF1A-DB5C-5CBC-589B-B5ADCEAC9AE7}"/>
              </a:ext>
            </a:extLst>
          </p:cNvPr>
          <p:cNvSpPr txBox="1"/>
          <p:nvPr/>
        </p:nvSpPr>
        <p:spPr>
          <a:xfrm>
            <a:off x="8147629" y="1303134"/>
            <a:ext cx="6335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>
                <a:latin typeface="Aptos" panose="020B0004020202020204" pitchFamily="34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40E4352-0452-0C9B-96BC-4FA9488CE967}"/>
              </a:ext>
            </a:extLst>
          </p:cNvPr>
          <p:cNvCxnSpPr/>
          <p:nvPr/>
        </p:nvCxnSpPr>
        <p:spPr>
          <a:xfrm flipV="1">
            <a:off x="4309104" y="2566930"/>
            <a:ext cx="0" cy="605928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F1F8220-DBA7-122A-440A-D24E7479FF5E}"/>
              </a:ext>
            </a:extLst>
          </p:cNvPr>
          <p:cNvCxnSpPr>
            <a:cxnSpLocks/>
          </p:cNvCxnSpPr>
          <p:nvPr/>
        </p:nvCxnSpPr>
        <p:spPr>
          <a:xfrm flipV="1">
            <a:off x="8987928" y="1795749"/>
            <a:ext cx="0" cy="1364256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0EFF0AB-8AAF-FC56-6F36-58B67FBC6FC9}"/>
              </a:ext>
            </a:extLst>
          </p:cNvPr>
          <p:cNvSpPr txBox="1"/>
          <p:nvPr/>
        </p:nvSpPr>
        <p:spPr>
          <a:xfrm>
            <a:off x="4305608" y="2718575"/>
            <a:ext cx="4748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/>
              <a:t>in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071188-3700-2E81-4AF7-5B0DAC3C824B}"/>
              </a:ext>
            </a:extLst>
          </p:cNvPr>
          <p:cNvSpPr txBox="1"/>
          <p:nvPr/>
        </p:nvSpPr>
        <p:spPr>
          <a:xfrm>
            <a:off x="8412037" y="2457615"/>
            <a:ext cx="5761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200" dirty="0">
                <a:latin typeface="Aptos" panose="020B0004020202020204" pitchFamily="34" charset="0"/>
              </a:rPr>
              <a:t>x</a:t>
            </a:r>
            <a:r>
              <a:rPr lang="en-CH" sz="2200" baseline="-25000" dirty="0"/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CF38A1E-5534-16BE-D622-CA9226692BD0}"/>
              </a:ext>
            </a:extLst>
          </p:cNvPr>
          <p:cNvCxnSpPr>
            <a:cxnSpLocks/>
          </p:cNvCxnSpPr>
          <p:nvPr/>
        </p:nvCxnSpPr>
        <p:spPr>
          <a:xfrm flipH="1">
            <a:off x="4292755" y="3413694"/>
            <a:ext cx="4700933" cy="0"/>
          </a:xfrm>
          <a:prstGeom prst="straightConnector1">
            <a:avLst/>
          </a:prstGeom>
          <a:ln w="22225">
            <a:headEnd type="stealth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2BC2C27-41DB-79A4-F540-96FADA2E53E2}"/>
              </a:ext>
            </a:extLst>
          </p:cNvPr>
          <p:cNvSpPr txBox="1"/>
          <p:nvPr/>
        </p:nvSpPr>
        <p:spPr>
          <a:xfrm>
            <a:off x="4321479" y="3434646"/>
            <a:ext cx="4647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Aptos" panose="020B0004020202020204" pitchFamily="34" charset="0"/>
              </a:rPr>
              <a:t>L</a:t>
            </a:r>
            <a:r>
              <a:rPr lang="en-CH" sz="2200" baseline="-25000" dirty="0"/>
              <a:t>straight</a:t>
            </a:r>
            <a:br>
              <a:rPr lang="en-CH" sz="2200" dirty="0"/>
            </a:br>
            <a:endParaRPr lang="en-CH" sz="2200" dirty="0"/>
          </a:p>
        </p:txBody>
      </p:sp>
    </p:spTree>
    <p:extLst>
      <p:ext uri="{BB962C8B-B14F-4D97-AF65-F5344CB8AC3E}">
        <p14:creationId xmlns:p14="http://schemas.microsoft.com/office/powerpoint/2010/main" val="216174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15EF9-657D-00BF-D948-77F9C27C5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414BCF34-1EB8-31A3-BC53-2935641C1C19}"/>
              </a:ext>
            </a:extLst>
          </p:cNvPr>
          <p:cNvSpPr txBox="1"/>
          <p:nvPr/>
        </p:nvSpPr>
        <p:spPr>
          <a:xfrm>
            <a:off x="3314763" y="2575476"/>
            <a:ext cx="5116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F3505C-D2E8-47E9-FF5D-6F52B3F7E760}"/>
              </a:ext>
            </a:extLst>
          </p:cNvPr>
          <p:cNvSpPr/>
          <p:nvPr/>
        </p:nvSpPr>
        <p:spPr>
          <a:xfrm>
            <a:off x="4219460" y="771180"/>
            <a:ext cx="4858438" cy="498954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15C0AE7-86E3-7893-F8CC-C81830590D08}"/>
              </a:ext>
            </a:extLst>
          </p:cNvPr>
          <p:cNvCxnSpPr>
            <a:cxnSpLocks/>
          </p:cNvCxnSpPr>
          <p:nvPr/>
        </p:nvCxnSpPr>
        <p:spPr>
          <a:xfrm>
            <a:off x="2932126" y="3238961"/>
            <a:ext cx="7500847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4984B44D-A188-1509-AD17-67B32FAC2430}"/>
              </a:ext>
            </a:extLst>
          </p:cNvPr>
          <p:cNvSpPr/>
          <p:nvPr/>
        </p:nvSpPr>
        <p:spPr>
          <a:xfrm>
            <a:off x="3525398" y="1090669"/>
            <a:ext cx="7023600" cy="7023600"/>
          </a:xfrm>
          <a:prstGeom prst="arc">
            <a:avLst>
              <a:gd name="adj1" fmla="val 13039561"/>
              <a:gd name="adj2" fmla="val 1831503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8A43F1-A865-4E88-7A16-699F6DAEFB8F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3349128" y="2473091"/>
            <a:ext cx="895493" cy="108488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E6CA6E-AEC9-D3B3-27D8-83520D8397F4}"/>
              </a:ext>
            </a:extLst>
          </p:cNvPr>
          <p:cNvCxnSpPr>
            <a:cxnSpLocks/>
          </p:cNvCxnSpPr>
          <p:nvPr/>
        </p:nvCxnSpPr>
        <p:spPr>
          <a:xfrm>
            <a:off x="2917012" y="2498995"/>
            <a:ext cx="131208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F3AD2D-626D-3E9A-2152-AC681F58C632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9064042" y="1734605"/>
            <a:ext cx="1164191" cy="79565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DF1C9C-4FC1-5A08-2B8C-5A2863351561}"/>
              </a:ext>
            </a:extLst>
          </p:cNvPr>
          <p:cNvCxnSpPr>
            <a:cxnSpLocks/>
          </p:cNvCxnSpPr>
          <p:nvPr/>
        </p:nvCxnSpPr>
        <p:spPr>
          <a:xfrm>
            <a:off x="9086850" y="1736995"/>
            <a:ext cx="140120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9ECA3FB-5D92-C4B2-1624-10C3E951B722}"/>
              </a:ext>
            </a:extLst>
          </p:cNvPr>
          <p:cNvSpPr txBox="1"/>
          <p:nvPr/>
        </p:nvSpPr>
        <p:spPr>
          <a:xfrm>
            <a:off x="9634906" y="1721774"/>
            <a:ext cx="6046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93590E-302E-9273-0B2F-39D3E56E84D3}"/>
              </a:ext>
            </a:extLst>
          </p:cNvPr>
          <p:cNvCxnSpPr>
            <a:cxnSpLocks/>
          </p:cNvCxnSpPr>
          <p:nvPr/>
        </p:nvCxnSpPr>
        <p:spPr>
          <a:xfrm flipV="1">
            <a:off x="3033841" y="2555913"/>
            <a:ext cx="0" cy="605928"/>
          </a:xfrm>
          <a:prstGeom prst="straightConnector1">
            <a:avLst/>
          </a:prstGeom>
          <a:ln w="190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CC54197-D11D-0727-E25B-0CAF15DE92E1}"/>
              </a:ext>
            </a:extLst>
          </p:cNvPr>
          <p:cNvCxnSpPr>
            <a:cxnSpLocks/>
          </p:cNvCxnSpPr>
          <p:nvPr/>
        </p:nvCxnSpPr>
        <p:spPr>
          <a:xfrm flipV="1">
            <a:off x="10374544" y="1795749"/>
            <a:ext cx="0" cy="1364256"/>
          </a:xfrm>
          <a:prstGeom prst="straightConnector1">
            <a:avLst/>
          </a:prstGeom>
          <a:ln w="190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B9611BF-9979-7672-2899-AF1A0768E18B}"/>
              </a:ext>
            </a:extLst>
          </p:cNvPr>
          <p:cNvSpPr txBox="1"/>
          <p:nvPr/>
        </p:nvSpPr>
        <p:spPr>
          <a:xfrm>
            <a:off x="2588161" y="2591353"/>
            <a:ext cx="47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E1ED4D-83B4-4010-8E28-576A731BCB9C}"/>
              </a:ext>
            </a:extLst>
          </p:cNvPr>
          <p:cNvSpPr txBox="1"/>
          <p:nvPr/>
        </p:nvSpPr>
        <p:spPr>
          <a:xfrm>
            <a:off x="10414361" y="2218113"/>
            <a:ext cx="5678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BAB53D1-810F-F42F-B06B-AD6850109986}"/>
              </a:ext>
            </a:extLst>
          </p:cNvPr>
          <p:cNvCxnSpPr>
            <a:cxnSpLocks/>
          </p:cNvCxnSpPr>
          <p:nvPr/>
        </p:nvCxnSpPr>
        <p:spPr>
          <a:xfrm flipH="1">
            <a:off x="4305281" y="3413694"/>
            <a:ext cx="4700933" cy="0"/>
          </a:xfrm>
          <a:prstGeom prst="straightConnector1">
            <a:avLst/>
          </a:prstGeom>
          <a:ln w="1905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5CDF0F7-D5E6-A0BC-306A-061350485D7C}"/>
              </a:ext>
            </a:extLst>
          </p:cNvPr>
          <p:cNvSpPr txBox="1"/>
          <p:nvPr/>
        </p:nvSpPr>
        <p:spPr>
          <a:xfrm>
            <a:off x="4321479" y="3434646"/>
            <a:ext cx="4647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straight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E8C072-5D03-13BE-4595-722F695870D6}"/>
              </a:ext>
            </a:extLst>
          </p:cNvPr>
          <p:cNvSpPr txBox="1"/>
          <p:nvPr/>
        </p:nvSpPr>
        <p:spPr>
          <a:xfrm>
            <a:off x="5293360" y="870289"/>
            <a:ext cx="6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H" sz="22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curv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1F5271B-10FC-96FC-A27D-C952D6E474EA}"/>
              </a:ext>
            </a:extLst>
          </p:cNvPr>
          <p:cNvCxnSpPr>
            <a:cxnSpLocks/>
          </p:cNvCxnSpPr>
          <p:nvPr/>
        </p:nvCxnSpPr>
        <p:spPr>
          <a:xfrm flipV="1">
            <a:off x="6641033" y="1166103"/>
            <a:ext cx="0" cy="2015508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846519B-DBAF-35AB-91CD-5366A8228372}"/>
              </a:ext>
            </a:extLst>
          </p:cNvPr>
          <p:cNvSpPr txBox="1"/>
          <p:nvPr/>
        </p:nvSpPr>
        <p:spPr>
          <a:xfrm>
            <a:off x="6637537" y="1906471"/>
            <a:ext cx="6206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mid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05596BD-360D-8F67-68B8-974EFDAFF96E}"/>
              </a:ext>
            </a:extLst>
          </p:cNvPr>
          <p:cNvCxnSpPr>
            <a:cxnSpLocks/>
          </p:cNvCxnSpPr>
          <p:nvPr/>
        </p:nvCxnSpPr>
        <p:spPr>
          <a:xfrm flipH="1">
            <a:off x="6687314" y="3115157"/>
            <a:ext cx="2268796" cy="0"/>
          </a:xfrm>
          <a:prstGeom prst="straightConnector1">
            <a:avLst/>
          </a:prstGeom>
          <a:ln w="1905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42F0AF7-00CC-CD26-3465-077D5D386C4F}"/>
              </a:ext>
            </a:extLst>
          </p:cNvPr>
          <p:cNvSpPr txBox="1"/>
          <p:nvPr/>
        </p:nvSpPr>
        <p:spPr>
          <a:xfrm>
            <a:off x="6703512" y="2660120"/>
            <a:ext cx="21398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straight</a:t>
            </a:r>
            <a:r>
              <a:rPr lang="en-CH" sz="2200" baseline="-25000" dirty="0"/>
              <a:t> 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2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9" name="Trapezium 8">
            <a:extLst>
              <a:ext uri="{FF2B5EF4-FFF2-40B4-BE49-F238E27FC236}">
                <a16:creationId xmlns:a16="http://schemas.microsoft.com/office/drawing/2014/main" id="{A266B1D5-6D75-ACC0-13BD-DE19ECCEBAE8}"/>
              </a:ext>
            </a:extLst>
          </p:cNvPr>
          <p:cNvSpPr/>
          <p:nvPr/>
        </p:nvSpPr>
        <p:spPr>
          <a:xfrm>
            <a:off x="3591500" y="771180"/>
            <a:ext cx="6081310" cy="4990641"/>
          </a:xfrm>
          <a:prstGeom prst="trapezoid">
            <a:avLst>
              <a:gd name="adj" fmla="val 25026"/>
            </a:avLst>
          </a:prstGeom>
          <a:noFill/>
          <a:ln w="28575"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E38F848F-4EC2-E18E-D433-A2D70C91D143}"/>
              </a:ext>
            </a:extLst>
          </p:cNvPr>
          <p:cNvSpPr/>
          <p:nvPr/>
        </p:nvSpPr>
        <p:spPr>
          <a:xfrm>
            <a:off x="8541317" y="1197545"/>
            <a:ext cx="1080000" cy="1080000"/>
          </a:xfrm>
          <a:prstGeom prst="arc">
            <a:avLst>
              <a:gd name="adj1" fmla="val 276267"/>
              <a:gd name="adj2" fmla="val 1894899"/>
            </a:avLst>
          </a:prstGeom>
          <a:ln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28E31083-19AB-0E7C-225A-E50BA8491CB1}"/>
              </a:ext>
            </a:extLst>
          </p:cNvPr>
          <p:cNvSpPr/>
          <p:nvPr/>
        </p:nvSpPr>
        <p:spPr>
          <a:xfrm>
            <a:off x="3679927" y="1956118"/>
            <a:ext cx="1080000" cy="1080000"/>
          </a:xfrm>
          <a:prstGeom prst="arc">
            <a:avLst>
              <a:gd name="adj1" fmla="val 7993931"/>
              <a:gd name="adj2" fmla="val 10537951"/>
            </a:avLst>
          </a:prstGeom>
          <a:ln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31940796-CB2E-0888-BD9A-4C7BF4E7FA37}"/>
              </a:ext>
            </a:extLst>
          </p:cNvPr>
          <p:cNvSpPr/>
          <p:nvPr/>
        </p:nvSpPr>
        <p:spPr>
          <a:xfrm>
            <a:off x="7813607" y="1990025"/>
            <a:ext cx="2520000" cy="2520000"/>
          </a:xfrm>
          <a:prstGeom prst="arc">
            <a:avLst>
              <a:gd name="adj1" fmla="val 4666227"/>
              <a:gd name="adj2" fmla="val 5347227"/>
            </a:avLst>
          </a:prstGeom>
          <a:ln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1222F5-3844-CEBE-7A48-54741B1A2DB8}"/>
              </a:ext>
            </a:extLst>
          </p:cNvPr>
          <p:cNvSpPr txBox="1"/>
          <p:nvPr/>
        </p:nvSpPr>
        <p:spPr>
          <a:xfrm>
            <a:off x="9332321" y="4153593"/>
            <a:ext cx="5678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D792D3CB-5CD7-54E9-884B-503067D25144}"/>
              </a:ext>
            </a:extLst>
          </p:cNvPr>
          <p:cNvSpPr/>
          <p:nvPr/>
        </p:nvSpPr>
        <p:spPr>
          <a:xfrm flipH="1">
            <a:off x="2948237" y="1982405"/>
            <a:ext cx="2520000" cy="2520000"/>
          </a:xfrm>
          <a:prstGeom prst="arc">
            <a:avLst>
              <a:gd name="adj1" fmla="val 4666227"/>
              <a:gd name="adj2" fmla="val 5347227"/>
            </a:avLst>
          </a:prstGeom>
          <a:ln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1027902-042D-A93D-5285-A2565AB2D4BA}"/>
              </a:ext>
            </a:extLst>
          </p:cNvPr>
          <p:cNvSpPr txBox="1"/>
          <p:nvPr/>
        </p:nvSpPr>
        <p:spPr>
          <a:xfrm>
            <a:off x="3480279" y="4153593"/>
            <a:ext cx="457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br>
              <a:rPr lang="en-CH" sz="2200" dirty="0"/>
            </a:br>
            <a:endParaRPr lang="en-CH" sz="2200" dirty="0"/>
          </a:p>
        </p:txBody>
      </p:sp>
    </p:spTree>
    <p:extLst>
      <p:ext uri="{BB962C8B-B14F-4D97-AF65-F5344CB8AC3E}">
        <p14:creationId xmlns:p14="http://schemas.microsoft.com/office/powerpoint/2010/main" val="473384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4107</TotalTime>
  <Words>47</Words>
  <Application>Microsoft Macintosh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Symbol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Iadarola</dc:creator>
  <cp:lastModifiedBy>Giovanni Iadarola</cp:lastModifiedBy>
  <cp:revision>11</cp:revision>
  <dcterms:created xsi:type="dcterms:W3CDTF">2025-11-29T06:59:23Z</dcterms:created>
  <dcterms:modified xsi:type="dcterms:W3CDTF">2025-12-26T21:25:07Z</dcterms:modified>
</cp:coreProperties>
</file>