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3"/>
    <p:restoredTop sz="94658"/>
  </p:normalViewPr>
  <p:slideViewPr>
    <p:cSldViewPr snapToGrid="0">
      <p:cViewPr>
        <p:scale>
          <a:sx n="131" d="100"/>
          <a:sy n="131" d="100"/>
        </p:scale>
        <p:origin x="-928" y="-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50304B-20C8-CD49-BE98-6BACEFFD14BD}" type="datetimeFigureOut">
              <a:rPr lang="en-CH" smtClean="0"/>
              <a:t>23.12.2025</a:t>
            </a:fld>
            <a:endParaRPr lang="en-C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EB1673-CE5A-4245-B2F4-CB78E8D166ED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171292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B1673-CE5A-4245-B2F4-CB78E8D166ED}" type="slidenum">
              <a:rPr lang="en-CH" smtClean="0"/>
              <a:t>1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47709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1D0825-A602-D2BF-5778-38076127F1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E2B610-9D8E-8934-D567-FA229A0617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B3B39E1-E80F-6C28-9EDD-2351952BE2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9F4920-3325-5952-A6C8-87AE9A6086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B1673-CE5A-4245-B2F4-CB78E8D166ED}" type="slidenum">
              <a:rPr lang="en-CH" smtClean="0"/>
              <a:t>2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963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951204-BCD3-1791-0E14-ADCAF9D5B2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6429A3-F9A8-0E4E-4684-8FA7855D22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5A6B1B5-C031-AEA8-C032-BD32D6991B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F6FC5A-1DA3-27B2-9EC8-C9E5F06DAC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B1673-CE5A-4245-B2F4-CB78E8D166ED}" type="slidenum">
              <a:rPr lang="en-CH" smtClean="0"/>
              <a:t>3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79921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1DDF42-47E1-4325-6E97-5753537D5B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4FA0F4-0F56-A094-9AB2-725BB89C1A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056E10-9854-DDF0-2AA5-3B82F474FA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4C3020-72D7-0A45-7DCA-15647951BF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B1673-CE5A-4245-B2F4-CB78E8D166ED}" type="slidenum">
              <a:rPr lang="en-CH" smtClean="0"/>
              <a:t>4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781752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76D3DE-5EB3-CA4D-1A8A-DCA6B5A927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3BEFB4-0321-89DA-2DCD-D1F46DFAA0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87210-F0D6-7D4E-2E52-5492C0CF9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23.12.2025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FEF2EB-987D-2B2F-1F01-D738532B2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5C793-A937-4BE7-EF40-FC01E56C3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549918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806AFD-3F00-3AD2-EFF5-595D2DEDF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531D46-CB9A-17BB-748E-80E9A557DE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8B4C03-5122-D440-F8B4-48FC883B6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23.12.2025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867A6B-09CE-C3F4-9A1B-C5A0B6180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D1CEB5-C288-E93F-9573-F5DA1C7E4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693498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FCE5F0-FCA6-ED6C-758D-4E6171062F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007E18-79D1-EF53-107E-2C36247C3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EE95D1-2216-CF96-98B1-1907C7B326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23.12.2025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C76233-8326-8CAF-3B7C-6682D26B1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08A717-269D-2CBE-E3E8-F3613355F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4282379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D43CF-20B4-F5C5-9BDC-0C73B0D92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57A76-6653-5970-D491-C6443EC34E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903C31-7E2D-C030-32E7-B8D093018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23.12.2025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F84383-BEB5-62C4-61FE-6A930D0A1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B408FA-F3EB-01EF-CB30-877DF3B17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510406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FE38-550B-5346-8FE3-11B5CFBD4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5B9C02-AD01-56A2-0C90-4F8CD0772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65CE2D-5163-413B-9C86-BAE81A57A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23.12.2025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825981-5C72-EAEA-C0B4-3841FD4E2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03EB08-CBE7-9157-EAFE-FBDF521BE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92905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FDB93-94CD-3DB7-DC64-B5499EDBF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AF725A-1534-A257-C37A-847FA3E5EA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647269-EDE4-BB95-6244-DAAADEF828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A3F9F5-5CFD-36A1-868D-1CB08860B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23.12.2025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62E5FA-4DD7-5D5B-A2E4-D757D2D91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44248F-15F6-751C-374D-C4E2750A2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536025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E877C7-4FEE-182D-2B22-0C26C31B0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DFE186-D90C-650C-05E1-F6CBC4A01E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23C819-BCB1-29F7-2B17-F430A9A198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3CA1C3-6F90-669C-6955-3DAF79C878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61565C-5548-B71B-8529-DF4F71D0CD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171680B-ECFB-1530-D572-CA8886196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23.12.2025</a:t>
            </a:fld>
            <a:endParaRPr lang="en-C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5638ED-0D68-1A3D-936D-6E5354598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B28406F-7013-DCEE-EC55-21EEED59C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455728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43724-23B3-6538-B2D9-0514F82DAE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54E972-5E91-0283-E930-AB1D70870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23.12.2025</a:t>
            </a:fld>
            <a:endParaRPr lang="en-C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B9F783-2C5B-105F-6F75-D67C9D0D1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948AAB-33C5-3759-0F74-99FCAC8FA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599756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CDB908-E0C8-97F2-2ED8-D9DC8CD740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23.12.2025</a:t>
            </a:fld>
            <a:endParaRPr lang="en-C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4B7D050-BA6B-A26F-588A-E9C004A5E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0C010-0D2E-E0F7-CFE7-7E73B5CA1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328990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C2F5A-8D08-6CBD-0AF7-B814F3C65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D42B63-F322-7BCF-505F-BAD50D3119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AEB34E-C15C-C43E-01A2-E42E6EA376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B390B5-6AA6-D68D-6DA9-62FE5FF1D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23.12.2025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D753EE-C891-A7F6-85FD-4A51ED5E1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3B898D-287C-EAEE-A476-AEA8C90DA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224266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98C55-306D-87F0-9454-79CA9AAEE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E7CC90-C8DF-3AFD-F349-A362B5042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162C73-621D-407C-A4F8-EF19671529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BB4F73-9AB3-5D96-139C-061AC6F23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23.12.2025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EA0D6-15C4-86BF-2EA2-C00BB1D03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1813B7-6458-E219-7031-E5FE175E8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533686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6717AAF-FA47-1444-B8FC-028EE2BB8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7EC9B4-9FB6-539D-ED02-0B2A5587FB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5DFC17-E02D-BA7D-07FD-1D7E6F11A9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DEA8EF-A3CE-1D43-B4B4-5E0263BDACDF}" type="datetimeFigureOut">
              <a:rPr lang="en-CH" smtClean="0"/>
              <a:t>23.12.2025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C0FAEA-D990-23E7-3BA9-DC070633DB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67C80A-6006-75DD-D9C5-D1554D8668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939477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162DFD87-BA97-0381-9BB2-C20A42B81541}"/>
              </a:ext>
            </a:extLst>
          </p:cNvPr>
          <p:cNvCxnSpPr>
            <a:cxnSpLocks/>
          </p:cNvCxnSpPr>
          <p:nvPr/>
        </p:nvCxnSpPr>
        <p:spPr>
          <a:xfrm flipV="1">
            <a:off x="6509637" y="2396687"/>
            <a:ext cx="0" cy="1992433"/>
          </a:xfrm>
          <a:prstGeom prst="straightConnector1">
            <a:avLst/>
          </a:prstGeom>
          <a:ln>
            <a:solidFill>
              <a:schemeClr val="dk1">
                <a:alpha val="22333"/>
              </a:schemeClr>
            </a:solidFill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38FA66B-D8EC-9DCB-4644-AFF9EC1B3298}"/>
              </a:ext>
            </a:extLst>
          </p:cNvPr>
          <p:cNvCxnSpPr>
            <a:cxnSpLocks/>
          </p:cNvCxnSpPr>
          <p:nvPr/>
        </p:nvCxnSpPr>
        <p:spPr>
          <a:xfrm>
            <a:off x="4928135" y="3057182"/>
            <a:ext cx="4466122" cy="0"/>
          </a:xfrm>
          <a:prstGeom prst="straightConnector1">
            <a:avLst/>
          </a:prstGeom>
          <a:ln>
            <a:solidFill>
              <a:schemeClr val="dk1">
                <a:alpha val="22333"/>
              </a:schemeClr>
            </a:solidFill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BEEF148-2C58-37C8-E767-8E367B088BAA}"/>
              </a:ext>
            </a:extLst>
          </p:cNvPr>
          <p:cNvCxnSpPr/>
          <p:nvPr/>
        </p:nvCxnSpPr>
        <p:spPr>
          <a:xfrm flipV="1">
            <a:off x="4922729" y="2242160"/>
            <a:ext cx="0" cy="2993720"/>
          </a:xfrm>
          <a:prstGeom prst="straightConnector1">
            <a:avLst/>
          </a:prstGeom>
          <a:ln>
            <a:tailEnd type="stealth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F1BDE64-1DEA-E210-2FE4-C784B2A754E6}"/>
              </a:ext>
            </a:extLst>
          </p:cNvPr>
          <p:cNvCxnSpPr>
            <a:cxnSpLocks/>
          </p:cNvCxnSpPr>
          <p:nvPr/>
        </p:nvCxnSpPr>
        <p:spPr>
          <a:xfrm>
            <a:off x="3615847" y="4392461"/>
            <a:ext cx="5822067" cy="0"/>
          </a:xfrm>
          <a:prstGeom prst="straightConnector1">
            <a:avLst/>
          </a:prstGeom>
          <a:ln>
            <a:tailEnd type="stealth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FD3FA0F5-DC8A-2FFC-ED22-82A32C59A80F}"/>
              </a:ext>
            </a:extLst>
          </p:cNvPr>
          <p:cNvSpPr/>
          <p:nvPr/>
        </p:nvSpPr>
        <p:spPr>
          <a:xfrm>
            <a:off x="4835047" y="4302179"/>
            <a:ext cx="180000" cy="18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89BDC1A-B198-5DF4-887D-758D9198468D}"/>
              </a:ext>
            </a:extLst>
          </p:cNvPr>
          <p:cNvSpPr txBox="1"/>
          <p:nvPr/>
        </p:nvSpPr>
        <p:spPr>
          <a:xfrm rot="2700000">
            <a:off x="4773283" y="4209691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dirty="0"/>
              <a:t>+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0979FC3-583D-3DDC-7DAD-F9303D682606}"/>
              </a:ext>
            </a:extLst>
          </p:cNvPr>
          <p:cNvSpPr/>
          <p:nvPr/>
        </p:nvSpPr>
        <p:spPr>
          <a:xfrm>
            <a:off x="3829051" y="3971925"/>
            <a:ext cx="3829050" cy="828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9535BF6-AD20-A25D-7D1B-49D55CCD46E6}"/>
              </a:ext>
            </a:extLst>
          </p:cNvPr>
          <p:cNvCxnSpPr>
            <a:cxnSpLocks/>
          </p:cNvCxnSpPr>
          <p:nvPr/>
        </p:nvCxnSpPr>
        <p:spPr>
          <a:xfrm>
            <a:off x="4987705" y="2951004"/>
            <a:ext cx="1499722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stealth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8D4FE598-97C8-018E-E7CF-8D5CDBA6C296}"/>
              </a:ext>
            </a:extLst>
          </p:cNvPr>
          <p:cNvSpPr txBox="1"/>
          <p:nvPr/>
        </p:nvSpPr>
        <p:spPr>
          <a:xfrm>
            <a:off x="4217918" y="2206635"/>
            <a:ext cx="6697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H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en-CH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FF84ED7-C59D-A9A3-F17B-DDDFD00D1BB2}"/>
              </a:ext>
            </a:extLst>
          </p:cNvPr>
          <p:cNvSpPr txBox="1"/>
          <p:nvPr/>
        </p:nvSpPr>
        <p:spPr>
          <a:xfrm>
            <a:off x="8697385" y="4356563"/>
            <a:ext cx="6697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H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CH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54BA681A-2D10-F9FF-28A8-2C1D5B0B5456}"/>
              </a:ext>
            </a:extLst>
          </p:cNvPr>
          <p:cNvCxnSpPr>
            <a:cxnSpLocks/>
            <a:stCxn id="39" idx="1"/>
          </p:cNvCxnSpPr>
          <p:nvPr/>
        </p:nvCxnSpPr>
        <p:spPr>
          <a:xfrm flipV="1">
            <a:off x="5443161" y="2393248"/>
            <a:ext cx="3718310" cy="923569"/>
          </a:xfrm>
          <a:prstGeom prst="straightConnector1">
            <a:avLst/>
          </a:prstGeom>
          <a:ln>
            <a:solidFill>
              <a:srgbClr val="0432FF"/>
            </a:solidFill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FE55CF5B-837F-92DD-C386-F67C21E18EF5}"/>
              </a:ext>
            </a:extLst>
          </p:cNvPr>
          <p:cNvSpPr/>
          <p:nvPr/>
        </p:nvSpPr>
        <p:spPr>
          <a:xfrm rot="20758290">
            <a:off x="5386061" y="2438390"/>
            <a:ext cx="3829050" cy="828675"/>
          </a:xfrm>
          <a:prstGeom prst="rect">
            <a:avLst/>
          </a:prstGeom>
          <a:solidFill>
            <a:srgbClr val="0432FF">
              <a:alpha val="13959"/>
            </a:srgbClr>
          </a:solidFill>
          <a:ln>
            <a:solidFill>
              <a:srgbClr val="0432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CBE36443-059A-15D6-E785-3FC3DD2357E5}"/>
              </a:ext>
            </a:extLst>
          </p:cNvPr>
          <p:cNvGrpSpPr/>
          <p:nvPr/>
        </p:nvGrpSpPr>
        <p:grpSpPr>
          <a:xfrm rot="20778176">
            <a:off x="5489024" y="3204336"/>
            <a:ext cx="1105592" cy="338554"/>
            <a:chOff x="5845160" y="3531596"/>
            <a:chExt cx="1105592" cy="338554"/>
          </a:xfrm>
        </p:grpSpPr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A274CDCC-DB70-50C5-0D35-C76F5877B933}"/>
                </a:ext>
              </a:extLst>
            </p:cNvPr>
            <p:cNvCxnSpPr>
              <a:cxnSpLocks/>
            </p:cNvCxnSpPr>
            <p:nvPr/>
          </p:nvCxnSpPr>
          <p:spPr>
            <a:xfrm>
              <a:off x="5902105" y="3595897"/>
              <a:ext cx="97200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stealth" w="lg" len="lg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662BE37-441B-83A5-DBA8-18957C7560C0}"/>
                </a:ext>
              </a:extLst>
            </p:cNvPr>
            <p:cNvSpPr txBox="1"/>
            <p:nvPr/>
          </p:nvSpPr>
          <p:spPr>
            <a:xfrm>
              <a:off x="5845160" y="3531596"/>
              <a:ext cx="11055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H" sz="1600" dirty="0">
                  <a:solidFill>
                    <a:schemeClr val="bg1">
                      <a:lumMod val="50000"/>
                    </a:schemeClr>
                  </a:solidFill>
                  <a:latin typeface="Symbol" pitchFamily="2" charset="2"/>
                  <a:cs typeface="Times New Roman" panose="02020603050405020304" pitchFamily="18" charset="0"/>
                </a:rPr>
                <a:t>D</a:t>
              </a:r>
              <a:r>
                <a:rPr lang="en-CH" sz="400" dirty="0">
                  <a:solidFill>
                    <a:schemeClr val="bg1">
                      <a:lumMod val="50000"/>
                    </a:schemeClr>
                  </a:solidFill>
                  <a:latin typeface="Symbol" pitchFamily="2" charset="2"/>
                  <a:cs typeface="Times New Roman" panose="02020603050405020304" pitchFamily="18" charset="0"/>
                </a:rPr>
                <a:t> </a:t>
              </a:r>
              <a:r>
                <a:rPr lang="en-CH" sz="1600" i="1" dirty="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en-CH" sz="1600" baseline="-25000" dirty="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anchor</a:t>
              </a:r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173D7AFA-78B9-66B4-9C84-E6D7AF2FD846}"/>
              </a:ext>
            </a:extLst>
          </p:cNvPr>
          <p:cNvSpPr txBox="1"/>
          <p:nvPr/>
        </p:nvSpPr>
        <p:spPr>
          <a:xfrm>
            <a:off x="4582646" y="2634842"/>
            <a:ext cx="11055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H" sz="1600" dirty="0">
                <a:solidFill>
                  <a:schemeClr val="bg1">
                    <a:lumMod val="50000"/>
                  </a:schemeClr>
                </a:solidFill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CH" sz="400" dirty="0">
                <a:solidFill>
                  <a:schemeClr val="bg1">
                    <a:lumMod val="50000"/>
                  </a:schemeClr>
                </a:solidFill>
                <a:latin typeface="Symbol" pitchFamily="2" charset="2"/>
                <a:cs typeface="Times New Roman" panose="02020603050405020304" pitchFamily="18" charset="0"/>
              </a:rPr>
              <a:t> </a:t>
            </a:r>
            <a:r>
              <a:rPr lang="en-CH" sz="1600" i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CH" sz="1600" baseline="-250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F5FCAF65-C541-29EA-AE71-BBD2BA3CAE47}"/>
              </a:ext>
            </a:extLst>
          </p:cNvPr>
          <p:cNvGrpSpPr/>
          <p:nvPr/>
        </p:nvGrpSpPr>
        <p:grpSpPr>
          <a:xfrm>
            <a:off x="3822251" y="4463641"/>
            <a:ext cx="1105592" cy="338554"/>
            <a:chOff x="5845160" y="3531596"/>
            <a:chExt cx="1105592" cy="338554"/>
          </a:xfrm>
        </p:grpSpPr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19DA391B-1E92-7324-CDDB-4D7F3B0AD2AE}"/>
                </a:ext>
              </a:extLst>
            </p:cNvPr>
            <p:cNvCxnSpPr>
              <a:cxnSpLocks/>
            </p:cNvCxnSpPr>
            <p:nvPr/>
          </p:nvCxnSpPr>
          <p:spPr>
            <a:xfrm>
              <a:off x="5902105" y="3595897"/>
              <a:ext cx="97200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stealth" w="lg" len="lg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C75AEF03-E069-FC55-756E-4909D1817243}"/>
                </a:ext>
              </a:extLst>
            </p:cNvPr>
            <p:cNvSpPr txBox="1"/>
            <p:nvPr/>
          </p:nvSpPr>
          <p:spPr>
            <a:xfrm>
              <a:off x="5845160" y="3531596"/>
              <a:ext cx="11055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H" sz="1600" dirty="0">
                  <a:solidFill>
                    <a:schemeClr val="bg1">
                      <a:lumMod val="50000"/>
                    </a:schemeClr>
                  </a:solidFill>
                  <a:latin typeface="Symbol" pitchFamily="2" charset="2"/>
                  <a:cs typeface="Times New Roman" panose="02020603050405020304" pitchFamily="18" charset="0"/>
                </a:rPr>
                <a:t>D</a:t>
              </a:r>
              <a:r>
                <a:rPr lang="en-CH" sz="400" dirty="0">
                  <a:solidFill>
                    <a:schemeClr val="bg1">
                      <a:lumMod val="50000"/>
                    </a:schemeClr>
                  </a:solidFill>
                  <a:latin typeface="Symbol" pitchFamily="2" charset="2"/>
                  <a:cs typeface="Times New Roman" panose="02020603050405020304" pitchFamily="18" charset="0"/>
                </a:rPr>
                <a:t> </a:t>
              </a:r>
              <a:r>
                <a:rPr lang="en-CH" sz="1600" i="1" dirty="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en-CH" sz="1600" baseline="-25000" dirty="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anchor</a:t>
              </a:r>
            </a:p>
          </p:txBody>
        </p:sp>
      </p:grp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CE20C6E6-676F-2D7C-3C16-A11821D06AFF}"/>
              </a:ext>
            </a:extLst>
          </p:cNvPr>
          <p:cNvCxnSpPr>
            <a:cxnSpLocks/>
          </p:cNvCxnSpPr>
          <p:nvPr/>
        </p:nvCxnSpPr>
        <p:spPr>
          <a:xfrm flipV="1">
            <a:off x="6611861" y="3118585"/>
            <a:ext cx="0" cy="1212783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stealth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EC35362F-7CB2-117A-6190-0D9321599A8E}"/>
              </a:ext>
            </a:extLst>
          </p:cNvPr>
          <p:cNvSpPr txBox="1"/>
          <p:nvPr/>
        </p:nvSpPr>
        <p:spPr>
          <a:xfrm>
            <a:off x="6592722" y="3566887"/>
            <a:ext cx="5299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H" sz="1600" dirty="0">
                <a:solidFill>
                  <a:schemeClr val="bg1">
                    <a:lumMod val="50000"/>
                  </a:schemeClr>
                </a:solidFill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CH" sz="400" dirty="0">
                <a:solidFill>
                  <a:schemeClr val="bg1">
                    <a:lumMod val="50000"/>
                  </a:schemeClr>
                </a:solidFill>
                <a:latin typeface="Symbol" pitchFamily="2" charset="2"/>
                <a:cs typeface="Times New Roman" panose="02020603050405020304" pitchFamily="18" charset="0"/>
              </a:rPr>
              <a:t> </a:t>
            </a:r>
            <a:r>
              <a:rPr lang="en-CH" sz="1600" i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en-CH" sz="1600" baseline="-250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Arc 79">
            <a:extLst>
              <a:ext uri="{FF2B5EF4-FFF2-40B4-BE49-F238E27FC236}">
                <a16:creationId xmlns:a16="http://schemas.microsoft.com/office/drawing/2014/main" id="{2F71BF22-3AE5-C798-F5C6-EC4450875258}"/>
              </a:ext>
            </a:extLst>
          </p:cNvPr>
          <p:cNvSpPr/>
          <p:nvPr/>
        </p:nvSpPr>
        <p:spPr>
          <a:xfrm>
            <a:off x="5610830" y="2156012"/>
            <a:ext cx="1800000" cy="1800000"/>
          </a:xfrm>
          <a:prstGeom prst="arc">
            <a:avLst>
              <a:gd name="adj1" fmla="val 20777633"/>
              <a:gd name="adj2" fmla="val 21533563"/>
            </a:avLst>
          </a:prstGeom>
          <a:ln>
            <a:solidFill>
              <a:schemeClr val="bg1">
                <a:lumMod val="50000"/>
              </a:schemeClr>
            </a:solidFill>
            <a:headEnd type="stealth" w="lg" len="lg"/>
            <a:tailEnd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81143C28-9E26-71AF-88BA-27DBEE483C90}"/>
              </a:ext>
            </a:extLst>
          </p:cNvPr>
          <p:cNvSpPr txBox="1"/>
          <p:nvPr/>
        </p:nvSpPr>
        <p:spPr>
          <a:xfrm>
            <a:off x="7429975" y="2736822"/>
            <a:ext cx="5299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H" sz="1600" dirty="0">
                <a:solidFill>
                  <a:schemeClr val="bg1">
                    <a:lumMod val="50000"/>
                  </a:schemeClr>
                </a:solidFill>
                <a:latin typeface="Symbol" pitchFamily="2" charset="2"/>
                <a:cs typeface="Times New Roman" panose="02020603050405020304" pitchFamily="18" charset="0"/>
              </a:rPr>
              <a:t>Df</a:t>
            </a:r>
            <a:endParaRPr lang="en-CH" sz="1600" baseline="-250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1741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3E77E1-DE6B-02A3-0912-314EFF771C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897B5323-7E26-6CED-FF97-753BAE384068}"/>
              </a:ext>
            </a:extLst>
          </p:cNvPr>
          <p:cNvCxnSpPr>
            <a:cxnSpLocks/>
          </p:cNvCxnSpPr>
          <p:nvPr/>
        </p:nvCxnSpPr>
        <p:spPr>
          <a:xfrm flipV="1">
            <a:off x="6509637" y="2396687"/>
            <a:ext cx="0" cy="1992433"/>
          </a:xfrm>
          <a:prstGeom prst="straightConnector1">
            <a:avLst/>
          </a:prstGeom>
          <a:ln>
            <a:solidFill>
              <a:schemeClr val="dk1">
                <a:alpha val="22333"/>
              </a:schemeClr>
            </a:solidFill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D89A0FC-53D3-52BD-681E-896131A9D2E6}"/>
              </a:ext>
            </a:extLst>
          </p:cNvPr>
          <p:cNvCxnSpPr>
            <a:cxnSpLocks/>
          </p:cNvCxnSpPr>
          <p:nvPr/>
        </p:nvCxnSpPr>
        <p:spPr>
          <a:xfrm>
            <a:off x="4928135" y="3057182"/>
            <a:ext cx="4466122" cy="0"/>
          </a:xfrm>
          <a:prstGeom prst="straightConnector1">
            <a:avLst/>
          </a:prstGeom>
          <a:ln>
            <a:solidFill>
              <a:schemeClr val="dk1">
                <a:alpha val="22333"/>
              </a:schemeClr>
            </a:solidFill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817801A-4841-6303-D744-197E5CD53294}"/>
              </a:ext>
            </a:extLst>
          </p:cNvPr>
          <p:cNvCxnSpPr/>
          <p:nvPr/>
        </p:nvCxnSpPr>
        <p:spPr>
          <a:xfrm flipV="1">
            <a:off x="4922729" y="2242160"/>
            <a:ext cx="0" cy="2993720"/>
          </a:xfrm>
          <a:prstGeom prst="straightConnector1">
            <a:avLst/>
          </a:prstGeom>
          <a:ln>
            <a:tailEnd type="stealth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A7AFAA6-04BE-4825-BB37-B17F9DFAB5AF}"/>
              </a:ext>
            </a:extLst>
          </p:cNvPr>
          <p:cNvCxnSpPr>
            <a:cxnSpLocks/>
          </p:cNvCxnSpPr>
          <p:nvPr/>
        </p:nvCxnSpPr>
        <p:spPr>
          <a:xfrm>
            <a:off x="3615847" y="4392461"/>
            <a:ext cx="5822067" cy="0"/>
          </a:xfrm>
          <a:prstGeom prst="straightConnector1">
            <a:avLst/>
          </a:prstGeom>
          <a:ln>
            <a:tailEnd type="stealth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4F1B233D-CDB9-6A00-67CA-7854D38F597B}"/>
              </a:ext>
            </a:extLst>
          </p:cNvPr>
          <p:cNvSpPr/>
          <p:nvPr/>
        </p:nvSpPr>
        <p:spPr>
          <a:xfrm>
            <a:off x="4835047" y="4302179"/>
            <a:ext cx="180000" cy="18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3A2A2F-3824-90E7-9841-C43CA7A984EE}"/>
              </a:ext>
            </a:extLst>
          </p:cNvPr>
          <p:cNvSpPr txBox="1"/>
          <p:nvPr/>
        </p:nvSpPr>
        <p:spPr>
          <a:xfrm rot="2700000">
            <a:off x="4773283" y="4209691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dirty="0"/>
              <a:t>+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9B67F13-E258-C3E6-8558-9C6BD351E1DF}"/>
              </a:ext>
            </a:extLst>
          </p:cNvPr>
          <p:cNvSpPr/>
          <p:nvPr/>
        </p:nvSpPr>
        <p:spPr>
          <a:xfrm>
            <a:off x="3829051" y="3971925"/>
            <a:ext cx="3829050" cy="828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F759249-3979-0E8D-D7AB-1911369468BD}"/>
              </a:ext>
            </a:extLst>
          </p:cNvPr>
          <p:cNvCxnSpPr>
            <a:cxnSpLocks/>
          </p:cNvCxnSpPr>
          <p:nvPr/>
        </p:nvCxnSpPr>
        <p:spPr>
          <a:xfrm>
            <a:off x="4987705" y="2951004"/>
            <a:ext cx="1499722" cy="0"/>
          </a:xfrm>
          <a:prstGeom prst="straightConnector1">
            <a:avLst/>
          </a:prstGeom>
          <a:ln>
            <a:solidFill>
              <a:srgbClr val="C00000"/>
            </a:solidFill>
            <a:tailEnd type="stealth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18BB3376-9E9E-0D45-2C00-1722D20F5A66}"/>
              </a:ext>
            </a:extLst>
          </p:cNvPr>
          <p:cNvSpPr txBox="1"/>
          <p:nvPr/>
        </p:nvSpPr>
        <p:spPr>
          <a:xfrm>
            <a:off x="4217918" y="2206635"/>
            <a:ext cx="6697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H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en-CH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C4BEE8B-8992-CD8C-E7B4-A0AECD9858EA}"/>
              </a:ext>
            </a:extLst>
          </p:cNvPr>
          <p:cNvSpPr txBox="1"/>
          <p:nvPr/>
        </p:nvSpPr>
        <p:spPr>
          <a:xfrm>
            <a:off x="8737577" y="4356563"/>
            <a:ext cx="6697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H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CH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27E3FC23-9D9D-D749-E7BC-C866639817AD}"/>
              </a:ext>
            </a:extLst>
          </p:cNvPr>
          <p:cNvCxnSpPr>
            <a:cxnSpLocks/>
            <a:stCxn id="39" idx="1"/>
          </p:cNvCxnSpPr>
          <p:nvPr/>
        </p:nvCxnSpPr>
        <p:spPr>
          <a:xfrm flipV="1">
            <a:off x="5443161" y="2393248"/>
            <a:ext cx="3718310" cy="923569"/>
          </a:xfrm>
          <a:prstGeom prst="straightConnector1">
            <a:avLst/>
          </a:prstGeom>
          <a:ln>
            <a:solidFill>
              <a:srgbClr val="0432FF"/>
            </a:solidFill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1FE8F452-85F0-2711-5D41-5F9B1A528DEB}"/>
              </a:ext>
            </a:extLst>
          </p:cNvPr>
          <p:cNvSpPr/>
          <p:nvPr/>
        </p:nvSpPr>
        <p:spPr>
          <a:xfrm rot="20758290">
            <a:off x="5386061" y="2438390"/>
            <a:ext cx="3829050" cy="828675"/>
          </a:xfrm>
          <a:prstGeom prst="rect">
            <a:avLst/>
          </a:prstGeom>
          <a:solidFill>
            <a:srgbClr val="0432FF">
              <a:alpha val="13959"/>
            </a:srgbClr>
          </a:solidFill>
          <a:ln>
            <a:solidFill>
              <a:srgbClr val="0432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496929A5-91F2-754E-CDDC-841B100545C8}"/>
              </a:ext>
            </a:extLst>
          </p:cNvPr>
          <p:cNvCxnSpPr>
            <a:cxnSpLocks/>
          </p:cNvCxnSpPr>
          <p:nvPr/>
        </p:nvCxnSpPr>
        <p:spPr>
          <a:xfrm rot="20778176">
            <a:off x="5521392" y="3273955"/>
            <a:ext cx="972000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stealth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39D1F753-033F-5425-1BA3-C4D1600A729E}"/>
              </a:ext>
            </a:extLst>
          </p:cNvPr>
          <p:cNvSpPr txBox="1"/>
          <p:nvPr/>
        </p:nvSpPr>
        <p:spPr>
          <a:xfrm rot="20778176">
            <a:off x="5489024" y="3204336"/>
            <a:ext cx="11055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H" sz="1600" dirty="0">
                <a:solidFill>
                  <a:schemeClr val="bg1">
                    <a:lumMod val="50000"/>
                  </a:schemeClr>
                </a:solidFill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CH" sz="400" dirty="0">
                <a:solidFill>
                  <a:schemeClr val="bg1">
                    <a:lumMod val="50000"/>
                  </a:schemeClr>
                </a:solidFill>
                <a:latin typeface="Symbol" pitchFamily="2" charset="2"/>
                <a:cs typeface="Times New Roman" panose="02020603050405020304" pitchFamily="18" charset="0"/>
              </a:rPr>
              <a:t> </a:t>
            </a:r>
            <a:r>
              <a:rPr lang="en-CH" sz="1600" i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CH" sz="1600" baseline="-25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anchor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0977F2C-4A09-6610-8B94-4984F3541060}"/>
              </a:ext>
            </a:extLst>
          </p:cNvPr>
          <p:cNvSpPr txBox="1"/>
          <p:nvPr/>
        </p:nvSpPr>
        <p:spPr>
          <a:xfrm>
            <a:off x="4582646" y="2634842"/>
            <a:ext cx="11055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H" sz="1600" dirty="0">
                <a:solidFill>
                  <a:srgbClr val="C00000"/>
                </a:solidFill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CH" sz="400" dirty="0">
                <a:solidFill>
                  <a:srgbClr val="C00000"/>
                </a:solidFill>
                <a:latin typeface="Symbol" pitchFamily="2" charset="2"/>
                <a:cs typeface="Times New Roman" panose="02020603050405020304" pitchFamily="18" charset="0"/>
              </a:rPr>
              <a:t> </a:t>
            </a:r>
            <a:r>
              <a:rPr lang="en-CH" sz="16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CH" sz="1600" baseline="-25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CB90B1CE-ACF2-E72B-F58C-132CDA89B2B6}"/>
              </a:ext>
            </a:extLst>
          </p:cNvPr>
          <p:cNvGrpSpPr/>
          <p:nvPr/>
        </p:nvGrpSpPr>
        <p:grpSpPr>
          <a:xfrm>
            <a:off x="3822251" y="4452624"/>
            <a:ext cx="1105592" cy="338554"/>
            <a:chOff x="5845160" y="3531596"/>
            <a:chExt cx="1105592" cy="338554"/>
          </a:xfrm>
        </p:grpSpPr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2BAB5CEE-06CD-8DD8-BFF2-FAC03BC7194F}"/>
                </a:ext>
              </a:extLst>
            </p:cNvPr>
            <p:cNvCxnSpPr>
              <a:cxnSpLocks/>
            </p:cNvCxnSpPr>
            <p:nvPr/>
          </p:nvCxnSpPr>
          <p:spPr>
            <a:xfrm>
              <a:off x="5902105" y="3595897"/>
              <a:ext cx="97200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stealth" w="lg" len="lg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22EAD42C-4501-445F-3438-538F58D27DC0}"/>
                </a:ext>
              </a:extLst>
            </p:cNvPr>
            <p:cNvSpPr txBox="1"/>
            <p:nvPr/>
          </p:nvSpPr>
          <p:spPr>
            <a:xfrm>
              <a:off x="5845160" y="3531596"/>
              <a:ext cx="11055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H" sz="1600" dirty="0">
                  <a:solidFill>
                    <a:schemeClr val="bg1">
                      <a:lumMod val="50000"/>
                    </a:schemeClr>
                  </a:solidFill>
                  <a:latin typeface="Symbol" pitchFamily="2" charset="2"/>
                  <a:cs typeface="Times New Roman" panose="02020603050405020304" pitchFamily="18" charset="0"/>
                </a:rPr>
                <a:t>D</a:t>
              </a:r>
              <a:r>
                <a:rPr lang="en-CH" sz="400" dirty="0">
                  <a:solidFill>
                    <a:schemeClr val="bg1">
                      <a:lumMod val="50000"/>
                    </a:schemeClr>
                  </a:solidFill>
                  <a:latin typeface="Symbol" pitchFamily="2" charset="2"/>
                  <a:cs typeface="Times New Roman" panose="02020603050405020304" pitchFamily="18" charset="0"/>
                </a:rPr>
                <a:t> </a:t>
              </a:r>
              <a:r>
                <a:rPr lang="en-CH" sz="1600" i="1" dirty="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en-CH" sz="1600" baseline="-25000" dirty="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anchor</a:t>
              </a:r>
            </a:p>
          </p:txBody>
        </p:sp>
      </p:grp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23A08523-262C-D5D0-A18D-0AA5F29D29F4}"/>
              </a:ext>
            </a:extLst>
          </p:cNvPr>
          <p:cNvCxnSpPr>
            <a:cxnSpLocks/>
          </p:cNvCxnSpPr>
          <p:nvPr/>
        </p:nvCxnSpPr>
        <p:spPr>
          <a:xfrm flipV="1">
            <a:off x="6611861" y="3118585"/>
            <a:ext cx="0" cy="1212783"/>
          </a:xfrm>
          <a:prstGeom prst="straightConnector1">
            <a:avLst/>
          </a:prstGeom>
          <a:ln>
            <a:solidFill>
              <a:srgbClr val="C00000"/>
            </a:solidFill>
            <a:tailEnd type="stealth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50B73F2A-0DCF-7066-EFB0-2CD92B5F1FAC}"/>
              </a:ext>
            </a:extLst>
          </p:cNvPr>
          <p:cNvSpPr txBox="1"/>
          <p:nvPr/>
        </p:nvSpPr>
        <p:spPr>
          <a:xfrm>
            <a:off x="6592722" y="3566887"/>
            <a:ext cx="5299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H" sz="1600" dirty="0">
                <a:solidFill>
                  <a:srgbClr val="C00000"/>
                </a:solidFill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CH" sz="400" dirty="0">
                <a:solidFill>
                  <a:srgbClr val="C00000"/>
                </a:solidFill>
                <a:latin typeface="Symbol" pitchFamily="2" charset="2"/>
                <a:cs typeface="Times New Roman" panose="02020603050405020304" pitchFamily="18" charset="0"/>
              </a:rPr>
              <a:t> </a:t>
            </a:r>
            <a:r>
              <a:rPr lang="en-CH" sz="16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en-CH" sz="1600" baseline="-25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Arc 79">
            <a:extLst>
              <a:ext uri="{FF2B5EF4-FFF2-40B4-BE49-F238E27FC236}">
                <a16:creationId xmlns:a16="http://schemas.microsoft.com/office/drawing/2014/main" id="{7E53E0FA-0B01-4173-E5F7-C35BAA1A265F}"/>
              </a:ext>
            </a:extLst>
          </p:cNvPr>
          <p:cNvSpPr/>
          <p:nvPr/>
        </p:nvSpPr>
        <p:spPr>
          <a:xfrm>
            <a:off x="5610830" y="2156012"/>
            <a:ext cx="1800000" cy="1800000"/>
          </a:xfrm>
          <a:prstGeom prst="arc">
            <a:avLst>
              <a:gd name="adj1" fmla="val 20777633"/>
              <a:gd name="adj2" fmla="val 21533563"/>
            </a:avLst>
          </a:prstGeom>
          <a:ln>
            <a:solidFill>
              <a:srgbClr val="C00000"/>
            </a:solidFill>
            <a:headEnd type="stealth" w="lg" len="lg"/>
            <a:tailEnd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3C208479-19A4-45BD-9E1F-43D758571044}"/>
              </a:ext>
            </a:extLst>
          </p:cNvPr>
          <p:cNvSpPr txBox="1"/>
          <p:nvPr/>
        </p:nvSpPr>
        <p:spPr>
          <a:xfrm>
            <a:off x="7429975" y="2736822"/>
            <a:ext cx="5299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H" sz="1600" dirty="0">
                <a:solidFill>
                  <a:srgbClr val="C00000"/>
                </a:solidFill>
                <a:latin typeface="Symbol" pitchFamily="2" charset="2"/>
                <a:cs typeface="Times New Roman" panose="02020603050405020304" pitchFamily="18" charset="0"/>
              </a:rPr>
              <a:t>Df</a:t>
            </a:r>
            <a:endParaRPr lang="en-CH" sz="1600" baseline="-25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9E9FAE3-5537-7A4A-1338-00B7831A47C5}"/>
              </a:ext>
            </a:extLst>
          </p:cNvPr>
          <p:cNvSpPr/>
          <p:nvPr/>
        </p:nvSpPr>
        <p:spPr>
          <a:xfrm>
            <a:off x="6474580" y="3019060"/>
            <a:ext cx="72000" cy="72000"/>
          </a:xfrm>
          <a:prstGeom prst="ellipse">
            <a:avLst/>
          </a:prstGeom>
          <a:solidFill>
            <a:srgbClr val="0432FF"/>
          </a:solidFill>
          <a:ln>
            <a:solidFill>
              <a:srgbClr val="0432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758FAB-C795-3E17-3AF6-D6E53A89445E}"/>
              </a:ext>
            </a:extLst>
          </p:cNvPr>
          <p:cNvSpPr txBox="1"/>
          <p:nvPr/>
        </p:nvSpPr>
        <p:spPr>
          <a:xfrm>
            <a:off x="4531091" y="4348609"/>
            <a:ext cx="6697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H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CH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606689-2189-5A8A-E15E-10B7F84F2B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826949" cy="142796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C7FD2CE-32E5-87CA-8DC0-7E7C4457CAF3}"/>
              </a:ext>
            </a:extLst>
          </p:cNvPr>
          <p:cNvSpPr/>
          <p:nvPr/>
        </p:nvSpPr>
        <p:spPr>
          <a:xfrm>
            <a:off x="3472774" y="1828800"/>
            <a:ext cx="6128426" cy="358950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9226119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1131A4-01E6-EC6E-7140-69B5AD845E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B7F233BA-A21A-A7F7-AA62-607C46468973}"/>
              </a:ext>
            </a:extLst>
          </p:cNvPr>
          <p:cNvCxnSpPr>
            <a:cxnSpLocks/>
          </p:cNvCxnSpPr>
          <p:nvPr/>
        </p:nvCxnSpPr>
        <p:spPr>
          <a:xfrm flipV="1">
            <a:off x="6509637" y="2396687"/>
            <a:ext cx="0" cy="1992433"/>
          </a:xfrm>
          <a:prstGeom prst="straightConnector1">
            <a:avLst/>
          </a:prstGeom>
          <a:ln>
            <a:solidFill>
              <a:schemeClr val="dk1">
                <a:alpha val="22333"/>
              </a:schemeClr>
            </a:solidFill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01DA4744-A845-7ABC-7F99-867E163DDE88}"/>
              </a:ext>
            </a:extLst>
          </p:cNvPr>
          <p:cNvCxnSpPr>
            <a:cxnSpLocks/>
          </p:cNvCxnSpPr>
          <p:nvPr/>
        </p:nvCxnSpPr>
        <p:spPr>
          <a:xfrm>
            <a:off x="4928135" y="3057182"/>
            <a:ext cx="4466122" cy="0"/>
          </a:xfrm>
          <a:prstGeom prst="straightConnector1">
            <a:avLst/>
          </a:prstGeom>
          <a:ln>
            <a:solidFill>
              <a:schemeClr val="dk1">
                <a:alpha val="22333"/>
              </a:schemeClr>
            </a:solidFill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4D91BD4-085A-48A1-7711-1892150728B0}"/>
              </a:ext>
            </a:extLst>
          </p:cNvPr>
          <p:cNvCxnSpPr/>
          <p:nvPr/>
        </p:nvCxnSpPr>
        <p:spPr>
          <a:xfrm flipV="1">
            <a:off x="4922729" y="2242160"/>
            <a:ext cx="0" cy="2993720"/>
          </a:xfrm>
          <a:prstGeom prst="straightConnector1">
            <a:avLst/>
          </a:prstGeom>
          <a:ln>
            <a:tailEnd type="stealth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42870A8-8FEF-CB17-5CF1-573FACBE3324}"/>
              </a:ext>
            </a:extLst>
          </p:cNvPr>
          <p:cNvCxnSpPr>
            <a:cxnSpLocks/>
          </p:cNvCxnSpPr>
          <p:nvPr/>
        </p:nvCxnSpPr>
        <p:spPr>
          <a:xfrm>
            <a:off x="3615847" y="4392461"/>
            <a:ext cx="5822067" cy="0"/>
          </a:xfrm>
          <a:prstGeom prst="straightConnector1">
            <a:avLst/>
          </a:prstGeom>
          <a:ln>
            <a:tailEnd type="stealth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AE54071F-0C16-DC74-62FD-D61CC4A97135}"/>
              </a:ext>
            </a:extLst>
          </p:cNvPr>
          <p:cNvSpPr/>
          <p:nvPr/>
        </p:nvSpPr>
        <p:spPr>
          <a:xfrm>
            <a:off x="4835047" y="4302179"/>
            <a:ext cx="180000" cy="18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FFB7111-2D10-108E-931A-48E91BB99F3D}"/>
              </a:ext>
            </a:extLst>
          </p:cNvPr>
          <p:cNvSpPr/>
          <p:nvPr/>
        </p:nvSpPr>
        <p:spPr>
          <a:xfrm>
            <a:off x="3829051" y="3971925"/>
            <a:ext cx="3829050" cy="828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7389AEF-3CC5-32FB-18D6-C0363938B2F0}"/>
              </a:ext>
            </a:extLst>
          </p:cNvPr>
          <p:cNvCxnSpPr>
            <a:cxnSpLocks/>
          </p:cNvCxnSpPr>
          <p:nvPr/>
        </p:nvCxnSpPr>
        <p:spPr>
          <a:xfrm>
            <a:off x="4987705" y="2951004"/>
            <a:ext cx="1499722" cy="0"/>
          </a:xfrm>
          <a:prstGeom prst="straightConnector1">
            <a:avLst/>
          </a:prstGeom>
          <a:ln>
            <a:solidFill>
              <a:srgbClr val="C00000"/>
            </a:solidFill>
            <a:tailEnd type="stealth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6AB39A55-C8DD-6F95-242E-6633D6DA916D}"/>
              </a:ext>
            </a:extLst>
          </p:cNvPr>
          <p:cNvSpPr txBox="1"/>
          <p:nvPr/>
        </p:nvSpPr>
        <p:spPr>
          <a:xfrm>
            <a:off x="4217918" y="2206635"/>
            <a:ext cx="6697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H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CH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C11E5A2-F573-3DC2-A22C-AF260690DBD7}"/>
              </a:ext>
            </a:extLst>
          </p:cNvPr>
          <p:cNvSpPr txBox="1"/>
          <p:nvPr/>
        </p:nvSpPr>
        <p:spPr>
          <a:xfrm>
            <a:off x="8737577" y="4356563"/>
            <a:ext cx="6697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H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CH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9F37D0C-84BF-4086-2017-FCF95030D144}"/>
              </a:ext>
            </a:extLst>
          </p:cNvPr>
          <p:cNvCxnSpPr>
            <a:cxnSpLocks/>
            <a:stCxn id="39" idx="1"/>
          </p:cNvCxnSpPr>
          <p:nvPr/>
        </p:nvCxnSpPr>
        <p:spPr>
          <a:xfrm flipV="1">
            <a:off x="5443161" y="2393248"/>
            <a:ext cx="3718310" cy="923569"/>
          </a:xfrm>
          <a:prstGeom prst="straightConnector1">
            <a:avLst/>
          </a:prstGeom>
          <a:ln>
            <a:solidFill>
              <a:srgbClr val="0432FF"/>
            </a:solidFill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BCD4740D-CF9D-C565-4FC6-AD4086C0B714}"/>
              </a:ext>
            </a:extLst>
          </p:cNvPr>
          <p:cNvSpPr/>
          <p:nvPr/>
        </p:nvSpPr>
        <p:spPr>
          <a:xfrm rot="20758290">
            <a:off x="5386061" y="2438390"/>
            <a:ext cx="3829050" cy="828675"/>
          </a:xfrm>
          <a:prstGeom prst="rect">
            <a:avLst/>
          </a:prstGeom>
          <a:solidFill>
            <a:srgbClr val="0432FF">
              <a:alpha val="13959"/>
            </a:srgbClr>
          </a:solidFill>
          <a:ln>
            <a:solidFill>
              <a:srgbClr val="0432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C42C3A85-C0B5-A684-EDE1-B5550D8E9C58}"/>
              </a:ext>
            </a:extLst>
          </p:cNvPr>
          <p:cNvCxnSpPr>
            <a:cxnSpLocks/>
          </p:cNvCxnSpPr>
          <p:nvPr/>
        </p:nvCxnSpPr>
        <p:spPr>
          <a:xfrm rot="20778176">
            <a:off x="5521392" y="3273955"/>
            <a:ext cx="972000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stealth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0CEA0CB4-EFF0-13CB-7816-873999FC98B2}"/>
              </a:ext>
            </a:extLst>
          </p:cNvPr>
          <p:cNvSpPr txBox="1"/>
          <p:nvPr/>
        </p:nvSpPr>
        <p:spPr>
          <a:xfrm rot="20778176">
            <a:off x="5489024" y="3204336"/>
            <a:ext cx="11055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H" sz="1600" dirty="0">
                <a:solidFill>
                  <a:schemeClr val="bg1">
                    <a:lumMod val="50000"/>
                  </a:schemeClr>
                </a:solidFill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CH" sz="400" dirty="0">
                <a:solidFill>
                  <a:schemeClr val="bg1">
                    <a:lumMod val="50000"/>
                  </a:schemeClr>
                </a:solidFill>
                <a:latin typeface="Symbol" pitchFamily="2" charset="2"/>
                <a:cs typeface="Times New Roman" panose="02020603050405020304" pitchFamily="18" charset="0"/>
              </a:rPr>
              <a:t> </a:t>
            </a:r>
            <a:r>
              <a:rPr lang="en-CH" sz="1600" i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CH" sz="1600" baseline="-25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anchor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69E3A72-2FAF-7A69-7E85-825266B55714}"/>
              </a:ext>
            </a:extLst>
          </p:cNvPr>
          <p:cNvSpPr txBox="1"/>
          <p:nvPr/>
        </p:nvSpPr>
        <p:spPr>
          <a:xfrm>
            <a:off x="4582646" y="2634842"/>
            <a:ext cx="11055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H" sz="1600" dirty="0">
                <a:solidFill>
                  <a:srgbClr val="C00000"/>
                </a:solidFill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CH" sz="400" dirty="0">
                <a:solidFill>
                  <a:srgbClr val="C00000"/>
                </a:solidFill>
                <a:latin typeface="Symbol" pitchFamily="2" charset="2"/>
                <a:cs typeface="Times New Roman" panose="02020603050405020304" pitchFamily="18" charset="0"/>
              </a:rPr>
              <a:t> </a:t>
            </a:r>
            <a:r>
              <a:rPr lang="en-CH" sz="16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CH" sz="1600" baseline="-25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98E7E292-F564-72DF-73C0-1894ED60639A}"/>
              </a:ext>
            </a:extLst>
          </p:cNvPr>
          <p:cNvGrpSpPr/>
          <p:nvPr/>
        </p:nvGrpSpPr>
        <p:grpSpPr>
          <a:xfrm>
            <a:off x="3822251" y="4452624"/>
            <a:ext cx="1105592" cy="338554"/>
            <a:chOff x="5845160" y="3531596"/>
            <a:chExt cx="1105592" cy="338554"/>
          </a:xfrm>
        </p:grpSpPr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B2AE347E-10D4-107A-0726-7F333B7C5145}"/>
                </a:ext>
              </a:extLst>
            </p:cNvPr>
            <p:cNvCxnSpPr>
              <a:cxnSpLocks/>
            </p:cNvCxnSpPr>
            <p:nvPr/>
          </p:nvCxnSpPr>
          <p:spPr>
            <a:xfrm>
              <a:off x="5902105" y="3595897"/>
              <a:ext cx="97200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stealth" w="lg" len="lg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FE2CA0BE-2010-F721-9C4A-82EF8A10EDD3}"/>
                </a:ext>
              </a:extLst>
            </p:cNvPr>
            <p:cNvSpPr txBox="1"/>
            <p:nvPr/>
          </p:nvSpPr>
          <p:spPr>
            <a:xfrm>
              <a:off x="5845160" y="3531596"/>
              <a:ext cx="11055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H" sz="1600" dirty="0">
                  <a:solidFill>
                    <a:schemeClr val="bg1">
                      <a:lumMod val="50000"/>
                    </a:schemeClr>
                  </a:solidFill>
                  <a:latin typeface="Symbol" pitchFamily="2" charset="2"/>
                  <a:cs typeface="Times New Roman" panose="02020603050405020304" pitchFamily="18" charset="0"/>
                </a:rPr>
                <a:t>D</a:t>
              </a:r>
              <a:r>
                <a:rPr lang="en-CH" sz="400" dirty="0">
                  <a:solidFill>
                    <a:schemeClr val="bg1">
                      <a:lumMod val="50000"/>
                    </a:schemeClr>
                  </a:solidFill>
                  <a:latin typeface="Symbol" pitchFamily="2" charset="2"/>
                  <a:cs typeface="Times New Roman" panose="02020603050405020304" pitchFamily="18" charset="0"/>
                </a:rPr>
                <a:t> </a:t>
              </a:r>
              <a:r>
                <a:rPr lang="en-CH" sz="1600" i="1" dirty="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en-CH" sz="1600" baseline="-25000" dirty="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anchor</a:t>
              </a:r>
            </a:p>
          </p:txBody>
        </p:sp>
      </p:grp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25AF45A9-E9B4-6AA3-FF4F-4D034CD3D10D}"/>
              </a:ext>
            </a:extLst>
          </p:cNvPr>
          <p:cNvCxnSpPr>
            <a:cxnSpLocks/>
          </p:cNvCxnSpPr>
          <p:nvPr/>
        </p:nvCxnSpPr>
        <p:spPr>
          <a:xfrm flipV="1">
            <a:off x="6611861" y="3118585"/>
            <a:ext cx="0" cy="1212783"/>
          </a:xfrm>
          <a:prstGeom prst="straightConnector1">
            <a:avLst/>
          </a:prstGeom>
          <a:ln>
            <a:solidFill>
              <a:srgbClr val="C00000"/>
            </a:solidFill>
            <a:tailEnd type="stealth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95C257AE-FF40-7721-5E75-3388E3D7AB1A}"/>
              </a:ext>
            </a:extLst>
          </p:cNvPr>
          <p:cNvSpPr txBox="1"/>
          <p:nvPr/>
        </p:nvSpPr>
        <p:spPr>
          <a:xfrm>
            <a:off x="6592722" y="3566887"/>
            <a:ext cx="5299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H" sz="1600" dirty="0">
                <a:solidFill>
                  <a:srgbClr val="C00000"/>
                </a:solidFill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CH" sz="400" dirty="0">
                <a:solidFill>
                  <a:srgbClr val="C00000"/>
                </a:solidFill>
                <a:latin typeface="Symbol" pitchFamily="2" charset="2"/>
                <a:cs typeface="Times New Roman" panose="02020603050405020304" pitchFamily="18" charset="0"/>
              </a:rPr>
              <a:t> </a:t>
            </a:r>
            <a:r>
              <a:rPr lang="en-CH" sz="16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CH" sz="1600" baseline="-25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Arc 79">
            <a:extLst>
              <a:ext uri="{FF2B5EF4-FFF2-40B4-BE49-F238E27FC236}">
                <a16:creationId xmlns:a16="http://schemas.microsoft.com/office/drawing/2014/main" id="{12EDA8DA-0031-A2A4-6C82-9AF159D8A5A5}"/>
              </a:ext>
            </a:extLst>
          </p:cNvPr>
          <p:cNvSpPr/>
          <p:nvPr/>
        </p:nvSpPr>
        <p:spPr>
          <a:xfrm>
            <a:off x="5610830" y="2156012"/>
            <a:ext cx="1800000" cy="1800000"/>
          </a:xfrm>
          <a:prstGeom prst="arc">
            <a:avLst>
              <a:gd name="adj1" fmla="val 20777633"/>
              <a:gd name="adj2" fmla="val 21533563"/>
            </a:avLst>
          </a:prstGeom>
          <a:ln>
            <a:solidFill>
              <a:srgbClr val="C00000"/>
            </a:solidFill>
            <a:headEnd type="stealth" w="lg" len="lg"/>
            <a:tailEnd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802ABA13-89E2-0738-51C2-5ED5388D9DAF}"/>
              </a:ext>
            </a:extLst>
          </p:cNvPr>
          <p:cNvSpPr txBox="1"/>
          <p:nvPr/>
        </p:nvSpPr>
        <p:spPr>
          <a:xfrm>
            <a:off x="7429975" y="2736822"/>
            <a:ext cx="5299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H" sz="1600" dirty="0">
                <a:solidFill>
                  <a:srgbClr val="C00000"/>
                </a:solidFill>
                <a:latin typeface="Symbol" pitchFamily="2" charset="2"/>
                <a:cs typeface="Times New Roman" panose="02020603050405020304" pitchFamily="18" charset="0"/>
              </a:rPr>
              <a:t>Dq</a:t>
            </a:r>
            <a:endParaRPr lang="en-CH" sz="1600" baseline="-25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D358476-6B1C-7DEB-2438-43E9BC2B6A86}"/>
              </a:ext>
            </a:extLst>
          </p:cNvPr>
          <p:cNvSpPr/>
          <p:nvPr/>
        </p:nvSpPr>
        <p:spPr>
          <a:xfrm>
            <a:off x="6474580" y="3019060"/>
            <a:ext cx="72000" cy="72000"/>
          </a:xfrm>
          <a:prstGeom prst="ellipse">
            <a:avLst/>
          </a:prstGeom>
          <a:solidFill>
            <a:srgbClr val="0432FF"/>
          </a:solidFill>
          <a:ln>
            <a:solidFill>
              <a:srgbClr val="0432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86361A-AF29-6AEE-A74C-F94B6C046F5E}"/>
              </a:ext>
            </a:extLst>
          </p:cNvPr>
          <p:cNvSpPr txBox="1"/>
          <p:nvPr/>
        </p:nvSpPr>
        <p:spPr>
          <a:xfrm>
            <a:off x="4531091" y="4348609"/>
            <a:ext cx="6697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H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en-CH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F9719AE-2335-AB73-4886-922C289E4FBD}"/>
              </a:ext>
            </a:extLst>
          </p:cNvPr>
          <p:cNvSpPr/>
          <p:nvPr/>
        </p:nvSpPr>
        <p:spPr>
          <a:xfrm>
            <a:off x="4889620" y="4357338"/>
            <a:ext cx="72000" cy="72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7BCDFF5-CF90-C07F-6E59-22FEC6F7B7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7163"/>
            <a:ext cx="4678106" cy="165735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C255BB8-EF21-139D-DA7D-873B29211621}"/>
              </a:ext>
            </a:extLst>
          </p:cNvPr>
          <p:cNvSpPr/>
          <p:nvPr/>
        </p:nvSpPr>
        <p:spPr>
          <a:xfrm>
            <a:off x="3472774" y="1828800"/>
            <a:ext cx="6128426" cy="358950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562495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C80ED7-2881-13D7-D683-EC02BE51E5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ADA0E4A2-9FEE-E0DA-B4C4-E3C556D3143E}"/>
              </a:ext>
            </a:extLst>
          </p:cNvPr>
          <p:cNvCxnSpPr>
            <a:cxnSpLocks/>
          </p:cNvCxnSpPr>
          <p:nvPr/>
        </p:nvCxnSpPr>
        <p:spPr>
          <a:xfrm flipV="1">
            <a:off x="6509637" y="2396687"/>
            <a:ext cx="0" cy="1992433"/>
          </a:xfrm>
          <a:prstGeom prst="straightConnector1">
            <a:avLst/>
          </a:prstGeom>
          <a:ln>
            <a:solidFill>
              <a:schemeClr val="dk1">
                <a:alpha val="22333"/>
              </a:schemeClr>
            </a:solidFill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AE6C4FA0-80C3-1BFD-1A38-7ACBA1951903}"/>
              </a:ext>
            </a:extLst>
          </p:cNvPr>
          <p:cNvCxnSpPr>
            <a:cxnSpLocks/>
          </p:cNvCxnSpPr>
          <p:nvPr/>
        </p:nvCxnSpPr>
        <p:spPr>
          <a:xfrm>
            <a:off x="4928135" y="3057182"/>
            <a:ext cx="3077729" cy="0"/>
          </a:xfrm>
          <a:prstGeom prst="straightConnector1">
            <a:avLst/>
          </a:prstGeom>
          <a:ln>
            <a:solidFill>
              <a:schemeClr val="dk1">
                <a:alpha val="22333"/>
              </a:schemeClr>
            </a:solidFill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9B264056-D319-11B6-49FC-F3F60E1B4F89}"/>
              </a:ext>
            </a:extLst>
          </p:cNvPr>
          <p:cNvCxnSpPr/>
          <p:nvPr/>
        </p:nvCxnSpPr>
        <p:spPr>
          <a:xfrm flipV="1">
            <a:off x="4922729" y="2242160"/>
            <a:ext cx="0" cy="2993720"/>
          </a:xfrm>
          <a:prstGeom prst="straightConnector1">
            <a:avLst/>
          </a:prstGeom>
          <a:ln>
            <a:tailEnd type="stealth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84E872E-7238-906B-6B39-D8B5B50F9233}"/>
              </a:ext>
            </a:extLst>
          </p:cNvPr>
          <p:cNvCxnSpPr>
            <a:cxnSpLocks/>
          </p:cNvCxnSpPr>
          <p:nvPr/>
        </p:nvCxnSpPr>
        <p:spPr>
          <a:xfrm>
            <a:off x="4056434" y="4392461"/>
            <a:ext cx="3336587" cy="0"/>
          </a:xfrm>
          <a:prstGeom prst="straightConnector1">
            <a:avLst/>
          </a:prstGeom>
          <a:ln>
            <a:tailEnd type="stealth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48CEB075-6448-A5C2-BA5D-1CEB527AEE1F}"/>
              </a:ext>
            </a:extLst>
          </p:cNvPr>
          <p:cNvSpPr/>
          <p:nvPr/>
        </p:nvSpPr>
        <p:spPr>
          <a:xfrm>
            <a:off x="4835047" y="4302179"/>
            <a:ext cx="180000" cy="18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2E5CA9B-EEBA-C492-6925-809F8F469D82}"/>
              </a:ext>
            </a:extLst>
          </p:cNvPr>
          <p:cNvSpPr/>
          <p:nvPr/>
        </p:nvSpPr>
        <p:spPr>
          <a:xfrm>
            <a:off x="4386264" y="3852459"/>
            <a:ext cx="1080000" cy="108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D4313AC-77A0-4294-4EB6-6623E2523897}"/>
              </a:ext>
            </a:extLst>
          </p:cNvPr>
          <p:cNvCxnSpPr>
            <a:cxnSpLocks/>
          </p:cNvCxnSpPr>
          <p:nvPr/>
        </p:nvCxnSpPr>
        <p:spPr>
          <a:xfrm>
            <a:off x="4987705" y="2951004"/>
            <a:ext cx="1499722" cy="0"/>
          </a:xfrm>
          <a:prstGeom prst="straightConnector1">
            <a:avLst/>
          </a:prstGeom>
          <a:ln>
            <a:solidFill>
              <a:srgbClr val="C00000"/>
            </a:solidFill>
            <a:tailEnd type="stealth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C1640B8C-EC5B-F417-57BB-51328C4C6A11}"/>
              </a:ext>
            </a:extLst>
          </p:cNvPr>
          <p:cNvSpPr txBox="1"/>
          <p:nvPr/>
        </p:nvSpPr>
        <p:spPr>
          <a:xfrm>
            <a:off x="4217918" y="2206635"/>
            <a:ext cx="6697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H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en-CH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E3AB374-D3DC-A12B-C87E-5AFDA2859E1E}"/>
              </a:ext>
            </a:extLst>
          </p:cNvPr>
          <p:cNvSpPr txBox="1"/>
          <p:nvPr/>
        </p:nvSpPr>
        <p:spPr>
          <a:xfrm>
            <a:off x="6733675" y="4356563"/>
            <a:ext cx="6697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H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CH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7ACAF31A-8FAB-49AB-7849-E15C3514E6F4}"/>
              </a:ext>
            </a:extLst>
          </p:cNvPr>
          <p:cNvCxnSpPr>
            <a:cxnSpLocks/>
          </p:cNvCxnSpPr>
          <p:nvPr/>
        </p:nvCxnSpPr>
        <p:spPr>
          <a:xfrm flipV="1">
            <a:off x="5632315" y="2645923"/>
            <a:ext cx="1817367" cy="784849"/>
          </a:xfrm>
          <a:prstGeom prst="straightConnector1">
            <a:avLst/>
          </a:prstGeom>
          <a:ln>
            <a:solidFill>
              <a:srgbClr val="0432FF"/>
            </a:solidFill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6FD155BA-D7D4-94E5-7563-D0429C9E5111}"/>
              </a:ext>
            </a:extLst>
          </p:cNvPr>
          <p:cNvSpPr txBox="1"/>
          <p:nvPr/>
        </p:nvSpPr>
        <p:spPr>
          <a:xfrm>
            <a:off x="4582646" y="2634842"/>
            <a:ext cx="11055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H" sz="1600" dirty="0">
                <a:solidFill>
                  <a:srgbClr val="C00000"/>
                </a:solidFill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CH" sz="400" dirty="0">
                <a:solidFill>
                  <a:srgbClr val="C00000"/>
                </a:solidFill>
                <a:latin typeface="Symbol" pitchFamily="2" charset="2"/>
                <a:cs typeface="Times New Roman" panose="02020603050405020304" pitchFamily="18" charset="0"/>
              </a:rPr>
              <a:t> </a:t>
            </a:r>
            <a:r>
              <a:rPr lang="en-CH" sz="16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CH" sz="1600" baseline="-25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CD64792C-C2A1-940A-B0AC-FFD45C15D7E1}"/>
              </a:ext>
            </a:extLst>
          </p:cNvPr>
          <p:cNvCxnSpPr>
            <a:cxnSpLocks/>
          </p:cNvCxnSpPr>
          <p:nvPr/>
        </p:nvCxnSpPr>
        <p:spPr>
          <a:xfrm flipV="1">
            <a:off x="6611861" y="3118585"/>
            <a:ext cx="0" cy="1212783"/>
          </a:xfrm>
          <a:prstGeom prst="straightConnector1">
            <a:avLst/>
          </a:prstGeom>
          <a:ln>
            <a:solidFill>
              <a:srgbClr val="C00000"/>
            </a:solidFill>
            <a:tailEnd type="stealth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AB85463E-340E-938E-5B3E-A98034AB8343}"/>
              </a:ext>
            </a:extLst>
          </p:cNvPr>
          <p:cNvSpPr txBox="1"/>
          <p:nvPr/>
        </p:nvSpPr>
        <p:spPr>
          <a:xfrm>
            <a:off x="6592722" y="3566887"/>
            <a:ext cx="5299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H" sz="1600" dirty="0">
                <a:solidFill>
                  <a:srgbClr val="C00000"/>
                </a:solidFill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CH" sz="400" dirty="0">
                <a:solidFill>
                  <a:srgbClr val="C00000"/>
                </a:solidFill>
                <a:latin typeface="Symbol" pitchFamily="2" charset="2"/>
                <a:cs typeface="Times New Roman" panose="02020603050405020304" pitchFamily="18" charset="0"/>
              </a:rPr>
              <a:t> </a:t>
            </a:r>
            <a:r>
              <a:rPr lang="en-CH" sz="16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en-CH" sz="1600" baseline="-25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Arc 79">
            <a:extLst>
              <a:ext uri="{FF2B5EF4-FFF2-40B4-BE49-F238E27FC236}">
                <a16:creationId xmlns:a16="http://schemas.microsoft.com/office/drawing/2014/main" id="{869191FA-987D-6D4C-0FA2-7FDB702BD0F1}"/>
              </a:ext>
            </a:extLst>
          </p:cNvPr>
          <p:cNvSpPr/>
          <p:nvPr/>
        </p:nvSpPr>
        <p:spPr>
          <a:xfrm>
            <a:off x="5610830" y="2156012"/>
            <a:ext cx="1800000" cy="1800000"/>
          </a:xfrm>
          <a:prstGeom prst="arc">
            <a:avLst>
              <a:gd name="adj1" fmla="val 20264551"/>
              <a:gd name="adj2" fmla="val 21533563"/>
            </a:avLst>
          </a:prstGeom>
          <a:ln>
            <a:solidFill>
              <a:srgbClr val="C00000"/>
            </a:solidFill>
            <a:headEnd type="stealth" w="lg" len="lg"/>
            <a:tailEnd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8BAFAFAF-78A7-64A5-7D84-C7D8610D4080}"/>
              </a:ext>
            </a:extLst>
          </p:cNvPr>
          <p:cNvSpPr txBox="1"/>
          <p:nvPr/>
        </p:nvSpPr>
        <p:spPr>
          <a:xfrm>
            <a:off x="7429975" y="2736822"/>
            <a:ext cx="5299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H" sz="1600" dirty="0">
                <a:solidFill>
                  <a:srgbClr val="C00000"/>
                </a:solidFill>
                <a:latin typeface="Symbol" pitchFamily="2" charset="2"/>
                <a:cs typeface="Times New Roman" panose="02020603050405020304" pitchFamily="18" charset="0"/>
              </a:rPr>
              <a:t>Dy</a:t>
            </a:r>
            <a:endParaRPr lang="en-CH" sz="1600" baseline="-25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3E26411F-5F37-D8BF-75EC-4410D1E2E7CD}"/>
              </a:ext>
            </a:extLst>
          </p:cNvPr>
          <p:cNvSpPr/>
          <p:nvPr/>
        </p:nvSpPr>
        <p:spPr>
          <a:xfrm>
            <a:off x="6474580" y="3019060"/>
            <a:ext cx="72000" cy="72000"/>
          </a:xfrm>
          <a:prstGeom prst="ellipse">
            <a:avLst/>
          </a:prstGeom>
          <a:solidFill>
            <a:srgbClr val="0432FF"/>
          </a:solidFill>
          <a:ln>
            <a:solidFill>
              <a:srgbClr val="0432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61FD33-E48A-524C-5E8B-DF5D8EF3910A}"/>
              </a:ext>
            </a:extLst>
          </p:cNvPr>
          <p:cNvSpPr txBox="1"/>
          <p:nvPr/>
        </p:nvSpPr>
        <p:spPr>
          <a:xfrm>
            <a:off x="4531091" y="4348609"/>
            <a:ext cx="6697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H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endParaRPr lang="en-CH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A612B26-1263-6AB5-3344-6CE2E51A5B9C}"/>
              </a:ext>
            </a:extLst>
          </p:cNvPr>
          <p:cNvSpPr/>
          <p:nvPr/>
        </p:nvSpPr>
        <p:spPr>
          <a:xfrm>
            <a:off x="4889620" y="4357338"/>
            <a:ext cx="72000" cy="72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F726EAD-12A2-F108-9161-27F246B633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522945" cy="214312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D525BCA-1203-597F-1407-CF8E28A4464B}"/>
              </a:ext>
            </a:extLst>
          </p:cNvPr>
          <p:cNvSpPr/>
          <p:nvPr/>
        </p:nvSpPr>
        <p:spPr>
          <a:xfrm rot="20198546">
            <a:off x="5958902" y="2516527"/>
            <a:ext cx="1080000" cy="1080000"/>
          </a:xfrm>
          <a:prstGeom prst="rect">
            <a:avLst/>
          </a:prstGeom>
          <a:solidFill>
            <a:srgbClr val="0432FF">
              <a:alpha val="13959"/>
            </a:srgbClr>
          </a:solidFill>
          <a:ln>
            <a:solidFill>
              <a:srgbClr val="0432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725199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762</TotalTime>
  <Words>49</Words>
  <Application>Microsoft Macintosh PowerPoint</Application>
  <PresentationFormat>Widescreen</PresentationFormat>
  <Paragraphs>35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Aptos</vt:lpstr>
      <vt:lpstr>Aptos Display</vt:lpstr>
      <vt:lpstr>Arial</vt:lpstr>
      <vt:lpstr>Symbol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Giovanni Iadarola</dc:creator>
  <cp:lastModifiedBy>Giovanni Iadarola</cp:lastModifiedBy>
  <cp:revision>13</cp:revision>
  <dcterms:created xsi:type="dcterms:W3CDTF">2025-11-29T06:59:23Z</dcterms:created>
  <dcterms:modified xsi:type="dcterms:W3CDTF">2025-12-23T21:49:55Z</dcterms:modified>
</cp:coreProperties>
</file>