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4"/>
  </p:normalViewPr>
  <p:slideViewPr>
    <p:cSldViewPr snapToGrid="0">
      <p:cViewPr varScale="1">
        <p:scale>
          <a:sx n="121" d="100"/>
          <a:sy n="121" d="100"/>
        </p:scale>
        <p:origin x="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A5B0A-8885-3CFC-F98C-3CFB545B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D9475D-3987-490B-2C9C-731ACF106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3A538-69AE-75A7-D1E5-E815AB47E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F11EA-813F-C4CD-D778-D43D6936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D0BB6-4658-6C7C-A915-25ED7151A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1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1B5BE-9095-7D6A-C29A-1EDA0BA31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7C676-6299-CFE2-248F-D20C39F40B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7A576-7F5F-BD3A-8D40-D1A4DC422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E7AC9-36A2-9901-AE11-3C2CC5753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17D1F-8073-5427-4607-D81184E8D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9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CF55-BF8A-EEB6-0F68-07A4DB08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AB5E7-4AE2-55D4-595B-1C7E0E1D4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BE68-FD19-77EF-24FD-7E7F41498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98AA4-8645-20F8-12BA-F920AE2B2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4663-7518-4224-838F-4F4B78851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4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CF55-BF8A-EEB6-0F68-07A4DB08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AB5E7-4AE2-55D4-595B-1C7E0E1D4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BE68-FD19-77EF-24FD-7E7F41498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98AA4-8645-20F8-12BA-F920AE2B2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4663-7518-4224-838F-4F4B78851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4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CF55-BF8A-EEB6-0F68-07A4DB08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AB5E7-4AE2-55D4-595B-1C7E0E1D4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latin typeface="Courier" pitchFamily="2" charset="0"/>
              </a:defRPr>
            </a:lvl1pPr>
            <a:lvl2pPr marL="457200" indent="0">
              <a:buNone/>
              <a:defRPr>
                <a:latin typeface="Courier" pitchFamily="2" charset="0"/>
              </a:defRPr>
            </a:lvl2pPr>
            <a:lvl3pPr marL="914400" indent="0">
              <a:buNone/>
              <a:defRPr>
                <a:latin typeface="Courier" pitchFamily="2" charset="0"/>
              </a:defRPr>
            </a:lvl3pPr>
            <a:lvl4pPr marL="1371600" indent="0">
              <a:buNone/>
              <a:defRPr>
                <a:latin typeface="Courier" pitchFamily="2" charset="0"/>
              </a:defRPr>
            </a:lvl4pPr>
            <a:lvl5pPr marL="1828800" indent="0">
              <a:buNone/>
              <a:defRPr>
                <a:latin typeface="Courier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BE68-FD19-77EF-24FD-7E7F41498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98AA4-8645-20F8-12BA-F920AE2B2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4663-7518-4224-838F-4F4B78851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7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16B158-465A-8445-6579-C7E04683A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BD25E2-9A4F-609A-0626-8FAF8E096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55065-2E41-688C-83B6-2356FD95A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69649"/>
      </p:ext>
    </p:extLst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4FB368-9473-77AA-4168-96BBB19B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495DB9-2C33-EC02-6EF0-7EE22828B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83795-64BF-F3AD-988A-378CCB1834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5E044-C50E-204D-AE06-2E212BD9D030}" type="datetimeFigureOut">
              <a:rPr lang="en-US" smtClean="0"/>
              <a:t>8/1/22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0B359-8E47-9FA0-0A90-72E6E09B79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045A0-4EDD-7D43-48DC-676AFB2E93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77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6A681-1BDC-1EF0-EFAA-55DCB5EEE1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8F3238-6B34-A178-D986-8607B43F0E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87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5" baseType="lpstr">
      <vt:lpstr>Arial</vt:lpstr>
      <vt:lpstr>Calibri</vt:lpstr>
      <vt:lpstr>Calibri Light</vt:lpstr>
      <vt:lpstr>Courier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Feregrino Bolanos</dc:creator>
  <cp:lastModifiedBy>Antonio Feregrino Bolanos</cp:lastModifiedBy>
  <cp:revision>2</cp:revision>
  <dcterms:created xsi:type="dcterms:W3CDTF">2022-08-01T20:39:46Z</dcterms:created>
  <dcterms:modified xsi:type="dcterms:W3CDTF">2022-08-01T21:49:45Z</dcterms:modified>
</cp:coreProperties>
</file>