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"/>
  </p:handout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82526-15FC-4535-9E22-86F8ABB0635F}" type="datetimeFigureOut">
              <a:rPr lang="zh-CN" altLang="en-US" smtClean="0"/>
              <a:t>2022/11/20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7DB35-58FD-4C61-ADC7-4834AC293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747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00"/>
            <a:ext cx="12204012" cy="68693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0937" y="2133903"/>
            <a:ext cx="9435737" cy="1497572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zh-CN" altLang="en-US" sz="4000" b="0" i="0" kern="1200" dirty="0">
                <a:solidFill>
                  <a:schemeClr val="bg1"/>
                </a:solidFill>
                <a:latin typeface="Nissan Brand Regular" panose="020B05040202040A0204" pitchFamily="34" charset="0"/>
                <a:ea typeface="HYZhongHeiJ" panose="02010600000101010101" pitchFamily="2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B415-34CC-4D78-8466-E176F697DEA2}" type="datetimeFigureOut">
              <a:rPr lang="zh-CN" altLang="en-US" smtClean="0"/>
              <a:t>2022/11/20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3762103" y="5590756"/>
            <a:ext cx="7591697" cy="432638"/>
          </a:xfrm>
        </p:spPr>
        <p:txBody>
          <a:bodyPr/>
          <a:lstStyle>
            <a:lvl1pPr marL="0" indent="0" algn="r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日期： </a:t>
            </a:r>
            <a:r>
              <a:rPr lang="en-US" altLang="zh-CN" dirty="0" smtClean="0"/>
              <a:t>powered by I-crash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377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表1*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6841"/>
          </a:xfrm>
        </p:spPr>
        <p:txBody>
          <a:bodyPr>
            <a:normAutofit/>
          </a:bodyPr>
          <a:lstStyle>
            <a:lvl1pPr>
              <a:defRPr lang="zh-CN" altLang="en-US" sz="3200" b="0" i="0" kern="1200" dirty="0">
                <a:solidFill>
                  <a:schemeClr val="tx1"/>
                </a:solidFill>
                <a:latin typeface="Nissan Brand Regular" panose="020B05040202040A0204" pitchFamily="34" charset="0"/>
                <a:ea typeface="HYZhongHeiJ" panose="02010600000101010101" pitchFamily="2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B415-34CC-4D78-8466-E176F697DEA2}" type="datetimeFigureOut">
              <a:rPr lang="zh-CN" altLang="en-US" smtClean="0"/>
              <a:t>2022/11/20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图表占位符 6"/>
          <p:cNvSpPr>
            <a:spLocks noGrp="1"/>
          </p:cNvSpPr>
          <p:nvPr>
            <p:ph type="chart" sz="quarter" idx="13"/>
          </p:nvPr>
        </p:nvSpPr>
        <p:spPr>
          <a:xfrm>
            <a:off x="235131" y="2326729"/>
            <a:ext cx="5860869" cy="447684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8" name="图表占位符 6"/>
          <p:cNvSpPr>
            <a:spLocks noGrp="1"/>
          </p:cNvSpPr>
          <p:nvPr>
            <p:ph type="chart" sz="quarter" idx="14"/>
          </p:nvPr>
        </p:nvSpPr>
        <p:spPr>
          <a:xfrm>
            <a:off x="6283236" y="2326729"/>
            <a:ext cx="5669280" cy="447684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666750"/>
            <a:ext cx="12192000" cy="157797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zh-CN" altLang="en-US" dirty="0" smtClean="0"/>
              <a:t>编辑结论</a:t>
            </a:r>
            <a:r>
              <a:rPr lang="en-US" altLang="zh-CN" dirty="0" smtClean="0"/>
              <a:t>1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698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1*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6841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0" i="0" kern="1200" dirty="0">
                <a:solidFill>
                  <a:schemeClr val="tx1"/>
                </a:solidFill>
                <a:latin typeface="Nissan Brand Regular" panose="020B05040202040A0204" pitchFamily="34" charset="0"/>
                <a:ea typeface="HYZhongHeiJ" panose="02010600000101010101" pitchFamily="2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B415-34CC-4D78-8466-E176F697DEA2}" type="datetimeFigureOut">
              <a:rPr lang="zh-CN" altLang="en-US" smtClean="0"/>
              <a:t>2022/11/20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666750"/>
            <a:ext cx="12192000" cy="157797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zh-CN" altLang="en-US" dirty="0" smtClean="0"/>
              <a:t>编辑结论</a:t>
            </a:r>
            <a:r>
              <a:rPr lang="en-US" altLang="zh-CN" dirty="0" smtClean="0"/>
              <a:t>1</a:t>
            </a:r>
            <a:endParaRPr lang="zh-CN" altLang="en-US" dirty="0" smtClean="0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6"/>
          </p:nvPr>
        </p:nvSpPr>
        <p:spPr>
          <a:xfrm>
            <a:off x="402138" y="2520951"/>
            <a:ext cx="5590131" cy="420052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2" name="图片占位符 9"/>
          <p:cNvSpPr>
            <a:spLocks noGrp="1"/>
          </p:cNvSpPr>
          <p:nvPr>
            <p:ph type="pic" sz="quarter" idx="17"/>
          </p:nvPr>
        </p:nvSpPr>
        <p:spPr>
          <a:xfrm>
            <a:off x="6220869" y="2507708"/>
            <a:ext cx="5590131" cy="4200524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19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带座位分析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6841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B415-34CC-4D78-8466-E176F697DEA2}" type="datetimeFigureOut">
              <a:rPr lang="zh-CN" altLang="en-US" smtClean="0"/>
              <a:t>2022/11/20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图表占位符 6"/>
          <p:cNvSpPr>
            <a:spLocks noGrp="1"/>
          </p:cNvSpPr>
          <p:nvPr>
            <p:ph type="chart" sz="quarter" idx="13"/>
          </p:nvPr>
        </p:nvSpPr>
        <p:spPr>
          <a:xfrm>
            <a:off x="235131" y="2326729"/>
            <a:ext cx="5860869" cy="447684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8" name="图表占位符 6"/>
          <p:cNvSpPr>
            <a:spLocks noGrp="1"/>
          </p:cNvSpPr>
          <p:nvPr>
            <p:ph type="chart" sz="quarter" idx="14"/>
          </p:nvPr>
        </p:nvSpPr>
        <p:spPr>
          <a:xfrm>
            <a:off x="6283236" y="2326729"/>
            <a:ext cx="5669280" cy="447684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666750"/>
            <a:ext cx="12192000" cy="157797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zh-CN" altLang="en-US" dirty="0" smtClean="0"/>
              <a:t>编辑结论</a:t>
            </a:r>
            <a:r>
              <a:rPr lang="en-US" altLang="zh-CN" dirty="0" smtClean="0"/>
              <a:t>1</a:t>
            </a:r>
            <a:endParaRPr lang="zh-CN" altLang="en-US" dirty="0" smtClean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6" hasCustomPrompt="1"/>
          </p:nvPr>
        </p:nvSpPr>
        <p:spPr>
          <a:xfrm>
            <a:off x="9102487" y="32495"/>
            <a:ext cx="3089513" cy="552160"/>
          </a:xfrm>
          <a:solidFill>
            <a:srgbClr val="FFFF00"/>
          </a:solidFill>
        </p:spPr>
        <p:txBody>
          <a:bodyPr/>
          <a:lstStyle>
            <a:lvl1pPr marL="0" indent="0" algn="ctr">
              <a:buNone/>
              <a:defRPr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座位：型号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0315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9361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8B415-34CC-4D78-8466-E176F697DEA2}" type="datetimeFigureOut">
              <a:rPr lang="zh-CN" altLang="en-US" smtClean="0"/>
              <a:t>2022/11/20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620D3-718D-44BB-B3FD-A2CAEC5B5C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6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3200" b="0" i="0" kern="1200" dirty="0">
          <a:solidFill>
            <a:schemeClr val="tx1"/>
          </a:solidFill>
          <a:latin typeface="Nissan Brand Regular" panose="020B05040202040A0204" pitchFamily="34" charset="0"/>
          <a:ea typeface="HYZhongHeiJ" panose="02010600000101010101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6" baseType="lpstr">
      <vt:lpstr>HYZhongHeiJ</vt:lpstr>
      <vt:lpstr>Nissan Brand Regular</vt:lpstr>
      <vt:lpstr>等线</vt:lpstr>
      <vt:lpstr>等线 Light</vt:lpstr>
      <vt:lpstr>Arial</vt:lpstr>
      <vt:lpstr>Office 主题​​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张洁(Zhang Jie,PR0)(东风日产乘用车公司技术中心车身开发部安全系统开发科)</dc:creator>
  <cp:keywords>0</cp:keywords>
  <cp:lastModifiedBy>张洁(Zhang Jie,PR0)(东风日产乘用车公司技术中心车身开发部安全系统开发科)</cp:lastModifiedBy>
  <cp:revision>15</cp:revision>
  <dcterms:created xsi:type="dcterms:W3CDTF">2022-11-12T08:19:42Z</dcterms:created>
  <dcterms:modified xsi:type="dcterms:W3CDTF">2022-11-20T04:29:05Z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rackVanish">
    <vt:lpwstr>{2FCA8E4D-F71C-4842-9466-C441F9C95AC5}</vt:lpwstr>
  </property>
  <property fmtid="{D5CDD505-2E9C-101B-9397-08002B2CF9AE}" pid="3" name="DLPManualFileClassification">
    <vt:lpwstr>{2FCA8E4D-F71C-4842-9466-C441F9C95AC5}</vt:lpwstr>
  </property>
  <property fmtid="{D5CDD505-2E9C-101B-9397-08002B2CF9AE}" pid="4" name="手动分类 2022/11/12 16:23:06">
    <vt:lpwstr>zhang-jie 设置标签级别为：不涉密</vt:lpwstr>
  </property>
</Properties>
</file>