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F4F"/>
    <a:srgbClr val="4B0707"/>
    <a:srgbClr val="D8C5B8"/>
    <a:srgbClr val="FFF9F2"/>
    <a:srgbClr val="A78078"/>
    <a:srgbClr val="C22D28"/>
    <a:srgbClr val="EA473E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6"/>
    <p:restoredTop sz="96291"/>
  </p:normalViewPr>
  <p:slideViewPr>
    <p:cSldViewPr snapToGrid="0" snapToObjects="1">
      <p:cViewPr varScale="1">
        <p:scale>
          <a:sx n="129" d="100"/>
          <a:sy n="129" d="100"/>
        </p:scale>
        <p:origin x="768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2021/9/21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spanish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0">
                <a:solidFill>
                  <a:srgbClr val="4B0706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839416" y="2145394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21757CA-2296-E647-AF8B-72E8240267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5F5A8A4-C69D-6940-9399-A01E4DE50D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0295AB8-DD2A-5B41-84E2-2902C65E91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4A16B5-93A0-174A-8EE9-A85ADC4997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13600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FCCEB03-6C8F-FA43-BB7A-548216601E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82A694C-AE91-274A-94A2-1E14E9B2F4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D8DC4F5E-C1A6-484E-BCEA-2D441A233A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DC5128-B41B-5242-9444-DDA9C3E28F6A}"/>
              </a:ext>
            </a:extLst>
          </p:cNvPr>
          <p:cNvSpPr/>
          <p:nvPr userDrawn="1"/>
        </p:nvSpPr>
        <p:spPr>
          <a:xfrm>
            <a:off x="767408" y="2145394"/>
            <a:ext cx="5101180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569CF2A-0161-FA42-8B0B-9258DAD04DE4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504471E2-EFE5-5646-A514-95A17355EE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0F49F6CD-07F3-7941-986B-3F08148EB1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1AA8B1B2-F0BD-6243-AD1E-36338612E0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4850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2" name="Text Placeholder 13">
            <a:extLst>
              <a:ext uri="{FF2B5EF4-FFF2-40B4-BE49-F238E27FC236}">
                <a16:creationId xmlns:a16="http://schemas.microsoft.com/office/drawing/2014/main" id="{C19FCFF0-5FBD-E046-A368-59D1491DEB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4850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140821DE-1C80-2040-B2B7-9F91E3CBE6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4" name="Text Placeholder 13">
            <a:extLst>
              <a:ext uri="{FF2B5EF4-FFF2-40B4-BE49-F238E27FC236}">
                <a16:creationId xmlns:a16="http://schemas.microsoft.com/office/drawing/2014/main" id="{CA25D19A-9436-A040-93DA-3BACCF84F6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B615D50A-EA24-9B4B-897E-23B55E54FE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6" name="Text Placeholder 13">
            <a:extLst>
              <a:ext uri="{FF2B5EF4-FFF2-40B4-BE49-F238E27FC236}">
                <a16:creationId xmlns:a16="http://schemas.microsoft.com/office/drawing/2014/main" id="{960F2103-CA87-2949-BBEC-4EE4A21C6A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94850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676D592D-9611-F94C-A6E9-AADDFAB6E593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F12E6DE-44FF-6D4B-8DB7-383C3911EC56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B6F84CD3-3C16-3640-BF52-5C15B73EF0B8}"/>
              </a:ext>
            </a:extLst>
          </p:cNvPr>
          <p:cNvSpPr/>
          <p:nvPr userDrawn="1"/>
        </p:nvSpPr>
        <p:spPr>
          <a:xfrm>
            <a:off x="248387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DB732BB-F2B8-A14D-80AF-CA8B2BBF40D9}"/>
              </a:ext>
            </a:extLst>
          </p:cNvPr>
          <p:cNvSpPr/>
          <p:nvPr userDrawn="1"/>
        </p:nvSpPr>
        <p:spPr>
          <a:xfrm>
            <a:off x="4200334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09E516F5-CFEE-E44B-99D9-B3413EBE0125}"/>
              </a:ext>
            </a:extLst>
          </p:cNvPr>
          <p:cNvSpPr/>
          <p:nvPr userDrawn="1"/>
        </p:nvSpPr>
        <p:spPr>
          <a:xfrm>
            <a:off x="76124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ABB15ABE-9DE5-6649-8A48-F447CE8E82C7}"/>
              </a:ext>
            </a:extLst>
          </p:cNvPr>
          <p:cNvSpPr/>
          <p:nvPr userDrawn="1"/>
        </p:nvSpPr>
        <p:spPr>
          <a:xfrm>
            <a:off x="811748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DFFB1492-310B-B443-9C9B-2ADD19E7A004}"/>
              </a:ext>
            </a:extLst>
          </p:cNvPr>
          <p:cNvSpPr/>
          <p:nvPr userDrawn="1"/>
        </p:nvSpPr>
        <p:spPr>
          <a:xfrm>
            <a:off x="9833943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C1358D1-C771-624F-A406-BC04EDEF9288}"/>
              </a:ext>
            </a:extLst>
          </p:cNvPr>
          <p:cNvSpPr/>
          <p:nvPr userDrawn="1"/>
        </p:nvSpPr>
        <p:spPr>
          <a:xfrm>
            <a:off x="639485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EDEE266-7500-BE46-A624-95667BEB2CF8}"/>
              </a:ext>
            </a:extLst>
          </p:cNvPr>
          <p:cNvSpPr/>
          <p:nvPr userDrawn="1"/>
        </p:nvSpPr>
        <p:spPr>
          <a:xfrm>
            <a:off x="248387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FF282788-54C6-B744-AC59-3203FCE85B68}"/>
              </a:ext>
            </a:extLst>
          </p:cNvPr>
          <p:cNvSpPr/>
          <p:nvPr userDrawn="1"/>
        </p:nvSpPr>
        <p:spPr>
          <a:xfrm>
            <a:off x="4200334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732BE8AB-5C6D-CC43-85E0-118DDA0E609F}"/>
              </a:ext>
            </a:extLst>
          </p:cNvPr>
          <p:cNvSpPr/>
          <p:nvPr userDrawn="1"/>
        </p:nvSpPr>
        <p:spPr>
          <a:xfrm>
            <a:off x="76124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D1693485-77D7-994D-A59E-DB34C594C204}"/>
              </a:ext>
            </a:extLst>
          </p:cNvPr>
          <p:cNvSpPr/>
          <p:nvPr userDrawn="1"/>
        </p:nvSpPr>
        <p:spPr>
          <a:xfrm>
            <a:off x="811748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9AE05C07-672F-F740-8600-5CAF3FDBB79F}"/>
              </a:ext>
            </a:extLst>
          </p:cNvPr>
          <p:cNvSpPr/>
          <p:nvPr userDrawn="1"/>
        </p:nvSpPr>
        <p:spPr>
          <a:xfrm>
            <a:off x="9833943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3E7DC92-CE63-194B-9FFD-72527369FA80}"/>
              </a:ext>
            </a:extLst>
          </p:cNvPr>
          <p:cNvSpPr/>
          <p:nvPr userDrawn="1"/>
        </p:nvSpPr>
        <p:spPr>
          <a:xfrm>
            <a:off x="639485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5" name="Text Placeholder 13">
            <a:extLst>
              <a:ext uri="{FF2B5EF4-FFF2-40B4-BE49-F238E27FC236}">
                <a16:creationId xmlns:a16="http://schemas.microsoft.com/office/drawing/2014/main" id="{78DF9EC9-1901-084F-9751-B9DFDD9C01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197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6" name="Text Placeholder 13">
            <a:extLst>
              <a:ext uri="{FF2B5EF4-FFF2-40B4-BE49-F238E27FC236}">
                <a16:creationId xmlns:a16="http://schemas.microsoft.com/office/drawing/2014/main" id="{FC7E86C0-4230-174A-A0B1-0FFE3B5747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477704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07" name="Text Placeholder 13">
            <a:extLst>
              <a:ext uri="{FF2B5EF4-FFF2-40B4-BE49-F238E27FC236}">
                <a16:creationId xmlns:a16="http://schemas.microsoft.com/office/drawing/2014/main" id="{69A649F8-614E-A14D-ACCD-E110E7793CB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11066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08" name="Text Placeholder 13">
            <a:extLst>
              <a:ext uri="{FF2B5EF4-FFF2-40B4-BE49-F238E27FC236}">
                <a16:creationId xmlns:a16="http://schemas.microsoft.com/office/drawing/2014/main" id="{6E3C5FE5-D2AB-8949-96B7-DA699AEF98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94850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9" name="Text Placeholder 13">
            <a:extLst>
              <a:ext uri="{FF2B5EF4-FFF2-40B4-BE49-F238E27FC236}">
                <a16:creationId xmlns:a16="http://schemas.microsoft.com/office/drawing/2014/main" id="{F5A0ABD0-6236-AC4B-BCDC-39F5909A2D7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0581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0" name="Text Placeholder 13">
            <a:extLst>
              <a:ext uri="{FF2B5EF4-FFF2-40B4-BE49-F238E27FC236}">
                <a16:creationId xmlns:a16="http://schemas.microsoft.com/office/drawing/2014/main" id="{62B3C664-D50F-4F49-B408-333D6C26DC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3394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1" name="Text Placeholder 13">
            <a:extLst>
              <a:ext uri="{FF2B5EF4-FFF2-40B4-BE49-F238E27FC236}">
                <a16:creationId xmlns:a16="http://schemas.microsoft.com/office/drawing/2014/main" id="{B099B5BA-59EF-B243-9426-9A4F2FF2687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197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2" name="Text Placeholder 13">
            <a:extLst>
              <a:ext uri="{FF2B5EF4-FFF2-40B4-BE49-F238E27FC236}">
                <a16:creationId xmlns:a16="http://schemas.microsoft.com/office/drawing/2014/main" id="{81C2DC10-8AA4-1F40-8B6D-162B33FE7A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77704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A8C36D11-715F-384D-BF42-0378D7F113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11066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6E4FB3B0-0129-1147-8133-C66E0A34562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94850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5" name="Text Placeholder 13">
            <a:extLst>
              <a:ext uri="{FF2B5EF4-FFF2-40B4-BE49-F238E27FC236}">
                <a16:creationId xmlns:a16="http://schemas.microsoft.com/office/drawing/2014/main" id="{3190C034-D31B-3146-9D6C-402249B2AA5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00581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108419E3-C541-894E-BEB8-8F2A0FA7F93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3394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1702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9" r:id="rId2"/>
    <p:sldLayoutId id="2147483933" r:id="rId3"/>
    <p:sldLayoutId id="2147483930" r:id="rId4"/>
    <p:sldLayoutId id="2147483891" r:id="rId5"/>
    <p:sldLayoutId id="214748392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5455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1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Jingwei Lyu</cp:lastModifiedBy>
  <cp:revision>217</cp:revision>
  <dcterms:created xsi:type="dcterms:W3CDTF">2020-05-07T05:46:50Z</dcterms:created>
  <dcterms:modified xsi:type="dcterms:W3CDTF">2021-09-21T08:13:27Z</dcterms:modified>
</cp:coreProperties>
</file>