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61.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48" r:id="rId3"/>
    <p:sldMasterId id="2147483661"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 id="313" r:id="rId63"/>
    <p:sldId id="314" r:id="rId64"/>
    <p:sldId id="315" r:id="rId65"/>
    <p:sldId id="316" r:id="rId66"/>
  </p:sldIdLst>
  <p:sldSz cy="5143500" cx="9144000"/>
  <p:notesSz cx="6858000" cy="9144000"/>
  <p:embeddedFontLst>
    <p:embeddedFont>
      <p:font typeface="Raleway"/>
      <p:regular r:id="rId67"/>
      <p:bold r:id="rId68"/>
      <p:italic r:id="rId69"/>
      <p:boldItalic r:id="rId70"/>
    </p:embeddedFont>
    <p:embeddedFont>
      <p:font typeface="Lato"/>
      <p:regular r:id="rId71"/>
      <p:bold r:id="rId72"/>
      <p:italic r:id="rId73"/>
      <p:boldItalic r:id="rId74"/>
    </p:embeddedFont>
    <p:embeddedFont>
      <p:font typeface="Lora"/>
      <p:regular r:id="rId75"/>
      <p:bold r:id="rId76"/>
      <p:italic r:id="rId77"/>
      <p:boldItalic r:id="rId78"/>
    </p:embeddedFont>
    <p:embeddedFont>
      <p:font typeface="Helvetica Neue"/>
      <p:regular r:id="rId79"/>
      <p:bold r:id="rId80"/>
      <p:italic r:id="rId81"/>
      <p:boldItalic r:id="rId82"/>
    </p:embeddedFont>
    <p:embeddedFont>
      <p:font typeface="Helvetica Neue Light"/>
      <p:regular r:id="rId83"/>
      <p:bold r:id="rId84"/>
      <p:italic r:id="rId85"/>
      <p:boldItalic r:id="rId8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87" roundtripDataSignature="AMtx7mgmgq/KJVPdpvrFMQgWNSmByAXdr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84" Type="http://schemas.openxmlformats.org/officeDocument/2006/relationships/font" Target="fonts/HelveticaNeueLight-bold.fntdata"/><Relationship Id="rId83" Type="http://schemas.openxmlformats.org/officeDocument/2006/relationships/font" Target="fonts/HelveticaNeueLight-regular.fntdata"/><Relationship Id="rId42" Type="http://schemas.openxmlformats.org/officeDocument/2006/relationships/slide" Target="slides/slide37.xml"/><Relationship Id="rId86" Type="http://schemas.openxmlformats.org/officeDocument/2006/relationships/font" Target="fonts/HelveticaNeueLight-boldItalic.fntdata"/><Relationship Id="rId41" Type="http://schemas.openxmlformats.org/officeDocument/2006/relationships/slide" Target="slides/slide36.xml"/><Relationship Id="rId85" Type="http://schemas.openxmlformats.org/officeDocument/2006/relationships/font" Target="fonts/HelveticaNeueLight-italic.fntdata"/><Relationship Id="rId44" Type="http://schemas.openxmlformats.org/officeDocument/2006/relationships/slide" Target="slides/slide39.xml"/><Relationship Id="rId43" Type="http://schemas.openxmlformats.org/officeDocument/2006/relationships/slide" Target="slides/slide38.xml"/><Relationship Id="rId87" Type="http://customschemas.google.com/relationships/presentationmetadata" Target="metadata"/><Relationship Id="rId46" Type="http://schemas.openxmlformats.org/officeDocument/2006/relationships/slide" Target="slides/slide41.xml"/><Relationship Id="rId45" Type="http://schemas.openxmlformats.org/officeDocument/2006/relationships/slide" Target="slides/slide40.xml"/><Relationship Id="rId80" Type="http://schemas.openxmlformats.org/officeDocument/2006/relationships/font" Target="fonts/HelveticaNeue-bold.fntdata"/><Relationship Id="rId82" Type="http://schemas.openxmlformats.org/officeDocument/2006/relationships/font" Target="fonts/HelveticaNeue-boldItalic.fntdata"/><Relationship Id="rId81" Type="http://schemas.openxmlformats.org/officeDocument/2006/relationships/font" Target="fonts/HelveticaNeue-italic.fntdata"/><Relationship Id="rId1" Type="http://schemas.openxmlformats.org/officeDocument/2006/relationships/theme" Target="theme/theme3.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73" Type="http://schemas.openxmlformats.org/officeDocument/2006/relationships/font" Target="fonts/Lato-italic.fntdata"/><Relationship Id="rId72" Type="http://schemas.openxmlformats.org/officeDocument/2006/relationships/font" Target="fonts/Lato-bold.fntdata"/><Relationship Id="rId31" Type="http://schemas.openxmlformats.org/officeDocument/2006/relationships/slide" Target="slides/slide26.xml"/><Relationship Id="rId75" Type="http://schemas.openxmlformats.org/officeDocument/2006/relationships/font" Target="fonts/Lora-regular.fntdata"/><Relationship Id="rId30" Type="http://schemas.openxmlformats.org/officeDocument/2006/relationships/slide" Target="slides/slide25.xml"/><Relationship Id="rId74" Type="http://schemas.openxmlformats.org/officeDocument/2006/relationships/font" Target="fonts/Lato-boldItalic.fntdata"/><Relationship Id="rId33" Type="http://schemas.openxmlformats.org/officeDocument/2006/relationships/slide" Target="slides/slide28.xml"/><Relationship Id="rId77" Type="http://schemas.openxmlformats.org/officeDocument/2006/relationships/font" Target="fonts/Lora-italic.fntdata"/><Relationship Id="rId32" Type="http://schemas.openxmlformats.org/officeDocument/2006/relationships/slide" Target="slides/slide27.xml"/><Relationship Id="rId76" Type="http://schemas.openxmlformats.org/officeDocument/2006/relationships/font" Target="fonts/Lora-bold.fntdata"/><Relationship Id="rId35" Type="http://schemas.openxmlformats.org/officeDocument/2006/relationships/slide" Target="slides/slide30.xml"/><Relationship Id="rId79" Type="http://schemas.openxmlformats.org/officeDocument/2006/relationships/font" Target="fonts/HelveticaNeue-regular.fntdata"/><Relationship Id="rId34" Type="http://schemas.openxmlformats.org/officeDocument/2006/relationships/slide" Target="slides/slide29.xml"/><Relationship Id="rId78" Type="http://schemas.openxmlformats.org/officeDocument/2006/relationships/font" Target="fonts/Lora-boldItalic.fntdata"/><Relationship Id="rId71" Type="http://schemas.openxmlformats.org/officeDocument/2006/relationships/font" Target="fonts/Lato-regular.fntdata"/><Relationship Id="rId70" Type="http://schemas.openxmlformats.org/officeDocument/2006/relationships/font" Target="fonts/Raleway-boldItalic.fntdata"/><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62" Type="http://schemas.openxmlformats.org/officeDocument/2006/relationships/slide" Target="slides/slide57.xml"/><Relationship Id="rId61" Type="http://schemas.openxmlformats.org/officeDocument/2006/relationships/slide" Target="slides/slide56.xml"/><Relationship Id="rId20" Type="http://schemas.openxmlformats.org/officeDocument/2006/relationships/slide" Target="slides/slide15.xml"/><Relationship Id="rId64" Type="http://schemas.openxmlformats.org/officeDocument/2006/relationships/slide" Target="slides/slide59.xml"/><Relationship Id="rId63" Type="http://schemas.openxmlformats.org/officeDocument/2006/relationships/slide" Target="slides/slide58.xml"/><Relationship Id="rId22" Type="http://schemas.openxmlformats.org/officeDocument/2006/relationships/slide" Target="slides/slide17.xml"/><Relationship Id="rId66" Type="http://schemas.openxmlformats.org/officeDocument/2006/relationships/slide" Target="slides/slide61.xml"/><Relationship Id="rId21" Type="http://schemas.openxmlformats.org/officeDocument/2006/relationships/slide" Target="slides/slide16.xml"/><Relationship Id="rId65" Type="http://schemas.openxmlformats.org/officeDocument/2006/relationships/slide" Target="slides/slide60.xml"/><Relationship Id="rId24" Type="http://schemas.openxmlformats.org/officeDocument/2006/relationships/slide" Target="slides/slide19.xml"/><Relationship Id="rId68" Type="http://schemas.openxmlformats.org/officeDocument/2006/relationships/font" Target="fonts/Raleway-bold.fntdata"/><Relationship Id="rId23" Type="http://schemas.openxmlformats.org/officeDocument/2006/relationships/slide" Target="slides/slide18.xml"/><Relationship Id="rId67" Type="http://schemas.openxmlformats.org/officeDocument/2006/relationships/font" Target="fonts/Raleway-regular.fntdata"/><Relationship Id="rId60" Type="http://schemas.openxmlformats.org/officeDocument/2006/relationships/slide" Target="slides/slide55.xml"/><Relationship Id="rId26" Type="http://schemas.openxmlformats.org/officeDocument/2006/relationships/slide" Target="slides/slide21.xml"/><Relationship Id="rId25" Type="http://schemas.openxmlformats.org/officeDocument/2006/relationships/slide" Target="slides/slide20.xml"/><Relationship Id="rId69" Type="http://schemas.openxmlformats.org/officeDocument/2006/relationships/font" Target="fonts/Raleway-italic.fntdata"/><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11" Type="http://schemas.openxmlformats.org/officeDocument/2006/relationships/slide" Target="slides/slide6.xml"/><Relationship Id="rId55" Type="http://schemas.openxmlformats.org/officeDocument/2006/relationships/slide" Target="slides/slide50.xml"/><Relationship Id="rId10" Type="http://schemas.openxmlformats.org/officeDocument/2006/relationships/slide" Target="slides/slide5.xml"/><Relationship Id="rId54" Type="http://schemas.openxmlformats.org/officeDocument/2006/relationships/slide" Target="slides/slide49.xml"/><Relationship Id="rId13" Type="http://schemas.openxmlformats.org/officeDocument/2006/relationships/slide" Target="slides/slide8.xml"/><Relationship Id="rId57" Type="http://schemas.openxmlformats.org/officeDocument/2006/relationships/slide" Target="slides/slide52.xml"/><Relationship Id="rId12" Type="http://schemas.openxmlformats.org/officeDocument/2006/relationships/slide" Target="slides/slide7.xml"/><Relationship Id="rId56" Type="http://schemas.openxmlformats.org/officeDocument/2006/relationships/slide" Target="slides/slide51.xml"/><Relationship Id="rId15" Type="http://schemas.openxmlformats.org/officeDocument/2006/relationships/slide" Target="slides/slide10.xml"/><Relationship Id="rId59" Type="http://schemas.openxmlformats.org/officeDocument/2006/relationships/slide" Target="slides/slide54.xml"/><Relationship Id="rId14" Type="http://schemas.openxmlformats.org/officeDocument/2006/relationships/slide" Target="slides/slide9.xml"/><Relationship Id="rId58" Type="http://schemas.openxmlformats.org/officeDocument/2006/relationships/slide" Target="slides/slide53.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317500" lvl="0" marL="4572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1pPr>
            <a:lvl2pPr indent="-317500" lvl="1" marL="9144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2pPr>
            <a:lvl3pPr indent="-317500" lvl="2" marL="13716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3pPr>
            <a:lvl4pPr indent="-317500" lvl="3" marL="18288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4pPr>
            <a:lvl5pPr indent="-317500" lvl="4" marL="22860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5pPr>
            <a:lvl6pPr indent="-317500" lvl="5" marL="27432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6pPr>
            <a:lvl7pPr indent="-317500" lvl="6" marL="32004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7pPr>
            <a:lvl8pPr indent="-317500" lvl="7" marL="36576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8pPr>
            <a:lvl9pPr indent="-317500" lvl="8" marL="4114800" marR="0" rtl="0" algn="l">
              <a:lnSpc>
                <a:spcPct val="100000"/>
              </a:lnSpc>
              <a:spcBef>
                <a:spcPts val="0"/>
              </a:spcBef>
              <a:spcAft>
                <a:spcPts val="0"/>
              </a:spcAft>
              <a:buClr>
                <a:srgbClr val="000000"/>
              </a:buClr>
              <a:buSzPts val="14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3" name="Google Shape;113;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1" name="Shape 1161"/>
        <p:cNvGrpSpPr/>
        <p:nvPr/>
      </p:nvGrpSpPr>
      <p:grpSpPr>
        <a:xfrm>
          <a:off x="0" y="0"/>
          <a:ext cx="0" cy="0"/>
          <a:chOff x="0" y="0"/>
          <a:chExt cx="0" cy="0"/>
        </a:xfrm>
      </p:grpSpPr>
      <p:sp>
        <p:nvSpPr>
          <p:cNvPr id="1162" name="Google Shape;1162;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63" name="Google Shape;1163;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9" name="Shape 1169"/>
        <p:cNvGrpSpPr/>
        <p:nvPr/>
      </p:nvGrpSpPr>
      <p:grpSpPr>
        <a:xfrm>
          <a:off x="0" y="0"/>
          <a:ext cx="0" cy="0"/>
          <a:chOff x="0" y="0"/>
          <a:chExt cx="0" cy="0"/>
        </a:xfrm>
      </p:grpSpPr>
      <p:sp>
        <p:nvSpPr>
          <p:cNvPr id="1170" name="Google Shape;1170;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71" name="Google Shape;1171;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39700" rtl="0" algn="l">
              <a:lnSpc>
                <a:spcPct val="100000"/>
              </a:lnSpc>
              <a:spcBef>
                <a:spcPts val="0"/>
              </a:spcBef>
              <a:spcAft>
                <a:spcPts val="0"/>
              </a:spcAft>
              <a:buClr>
                <a:schemeClr val="dk1"/>
              </a:buClr>
              <a:buSzPts val="14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5" name="Shape 1175"/>
        <p:cNvGrpSpPr/>
        <p:nvPr/>
      </p:nvGrpSpPr>
      <p:grpSpPr>
        <a:xfrm>
          <a:off x="0" y="0"/>
          <a:ext cx="0" cy="0"/>
          <a:chOff x="0" y="0"/>
          <a:chExt cx="0" cy="0"/>
        </a:xfrm>
      </p:grpSpPr>
      <p:sp>
        <p:nvSpPr>
          <p:cNvPr id="1176" name="Google Shape;1176;p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77" name="Google Shape;1177;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2" name="Shape 1182"/>
        <p:cNvGrpSpPr/>
        <p:nvPr/>
      </p:nvGrpSpPr>
      <p:grpSpPr>
        <a:xfrm>
          <a:off x="0" y="0"/>
          <a:ext cx="0" cy="0"/>
          <a:chOff x="0" y="0"/>
          <a:chExt cx="0" cy="0"/>
        </a:xfrm>
      </p:grpSpPr>
      <p:sp>
        <p:nvSpPr>
          <p:cNvPr id="1183" name="Google Shape;1183;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84" name="Google Shape;1184;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9" name="Shape 1189"/>
        <p:cNvGrpSpPr/>
        <p:nvPr/>
      </p:nvGrpSpPr>
      <p:grpSpPr>
        <a:xfrm>
          <a:off x="0" y="0"/>
          <a:ext cx="0" cy="0"/>
          <a:chOff x="0" y="0"/>
          <a:chExt cx="0" cy="0"/>
        </a:xfrm>
      </p:grpSpPr>
      <p:sp>
        <p:nvSpPr>
          <p:cNvPr id="1190" name="Google Shape;1190;p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91" name="Google Shape;1191;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7" name="Shape 1197"/>
        <p:cNvGrpSpPr/>
        <p:nvPr/>
      </p:nvGrpSpPr>
      <p:grpSpPr>
        <a:xfrm>
          <a:off x="0" y="0"/>
          <a:ext cx="0" cy="0"/>
          <a:chOff x="0" y="0"/>
          <a:chExt cx="0" cy="0"/>
        </a:xfrm>
      </p:grpSpPr>
      <p:sp>
        <p:nvSpPr>
          <p:cNvPr id="1198" name="Google Shape;1198;p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99" name="Google Shape;1199;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6" name="Shape 1206"/>
        <p:cNvGrpSpPr/>
        <p:nvPr/>
      </p:nvGrpSpPr>
      <p:grpSpPr>
        <a:xfrm>
          <a:off x="0" y="0"/>
          <a:ext cx="0" cy="0"/>
          <a:chOff x="0" y="0"/>
          <a:chExt cx="0" cy="0"/>
        </a:xfrm>
      </p:grpSpPr>
      <p:sp>
        <p:nvSpPr>
          <p:cNvPr id="1207" name="Google Shape;1207;p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08" name="Google Shape;1208;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3" name="Shape 1213"/>
        <p:cNvGrpSpPr/>
        <p:nvPr/>
      </p:nvGrpSpPr>
      <p:grpSpPr>
        <a:xfrm>
          <a:off x="0" y="0"/>
          <a:ext cx="0" cy="0"/>
          <a:chOff x="0" y="0"/>
          <a:chExt cx="0" cy="0"/>
        </a:xfrm>
      </p:grpSpPr>
      <p:sp>
        <p:nvSpPr>
          <p:cNvPr id="1214" name="Google Shape;1214;p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15" name="Google Shape;1215;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39700" rtl="0" algn="l">
              <a:lnSpc>
                <a:spcPct val="100000"/>
              </a:lnSpc>
              <a:spcBef>
                <a:spcPts val="0"/>
              </a:spcBef>
              <a:spcAft>
                <a:spcPts val="0"/>
              </a:spcAft>
              <a:buSzPts val="14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2" name="Shape 1222"/>
        <p:cNvGrpSpPr/>
        <p:nvPr/>
      </p:nvGrpSpPr>
      <p:grpSpPr>
        <a:xfrm>
          <a:off x="0" y="0"/>
          <a:ext cx="0" cy="0"/>
          <a:chOff x="0" y="0"/>
          <a:chExt cx="0" cy="0"/>
        </a:xfrm>
      </p:grpSpPr>
      <p:sp>
        <p:nvSpPr>
          <p:cNvPr id="1223" name="Google Shape;1223;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24" name="Google Shape;1224;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9" name="Shape 1229"/>
        <p:cNvGrpSpPr/>
        <p:nvPr/>
      </p:nvGrpSpPr>
      <p:grpSpPr>
        <a:xfrm>
          <a:off x="0" y="0"/>
          <a:ext cx="0" cy="0"/>
          <a:chOff x="0" y="0"/>
          <a:chExt cx="0" cy="0"/>
        </a:xfrm>
      </p:grpSpPr>
      <p:sp>
        <p:nvSpPr>
          <p:cNvPr id="1230" name="Google Shape;1230;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31" name="Google Shape;1231;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4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3" name="Google Shape;123;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6" name="Shape 1236"/>
        <p:cNvGrpSpPr/>
        <p:nvPr/>
      </p:nvGrpSpPr>
      <p:grpSpPr>
        <a:xfrm>
          <a:off x="0" y="0"/>
          <a:ext cx="0" cy="0"/>
          <a:chOff x="0" y="0"/>
          <a:chExt cx="0" cy="0"/>
        </a:xfrm>
      </p:grpSpPr>
      <p:sp>
        <p:nvSpPr>
          <p:cNvPr id="1237" name="Google Shape;1237;p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38" name="Google Shape;1238;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400"/>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3" name="Shape 1243"/>
        <p:cNvGrpSpPr/>
        <p:nvPr/>
      </p:nvGrpSpPr>
      <p:grpSpPr>
        <a:xfrm>
          <a:off x="0" y="0"/>
          <a:ext cx="0" cy="0"/>
          <a:chOff x="0" y="0"/>
          <a:chExt cx="0" cy="0"/>
        </a:xfrm>
      </p:grpSpPr>
      <p:sp>
        <p:nvSpPr>
          <p:cNvPr id="1244" name="Google Shape;1244;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45" name="Google Shape;1245;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39700" rtl="0" algn="l">
              <a:lnSpc>
                <a:spcPct val="100000"/>
              </a:lnSpc>
              <a:spcBef>
                <a:spcPts val="0"/>
              </a:spcBef>
              <a:spcAft>
                <a:spcPts val="0"/>
              </a:spcAft>
              <a:buSzPts val="1400"/>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0" name="Shape 1250"/>
        <p:cNvGrpSpPr/>
        <p:nvPr/>
      </p:nvGrpSpPr>
      <p:grpSpPr>
        <a:xfrm>
          <a:off x="0" y="0"/>
          <a:ext cx="0" cy="0"/>
          <a:chOff x="0" y="0"/>
          <a:chExt cx="0" cy="0"/>
        </a:xfrm>
      </p:grpSpPr>
      <p:sp>
        <p:nvSpPr>
          <p:cNvPr id="1251" name="Google Shape;1251;p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52" name="Google Shape;1252;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39700" rtl="0" algn="l">
              <a:lnSpc>
                <a:spcPct val="100000"/>
              </a:lnSpc>
              <a:spcBef>
                <a:spcPts val="0"/>
              </a:spcBef>
              <a:spcAft>
                <a:spcPts val="0"/>
              </a:spcAft>
              <a:buSzPts val="1400"/>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9" name="Shape 1259"/>
        <p:cNvGrpSpPr/>
        <p:nvPr/>
      </p:nvGrpSpPr>
      <p:grpSpPr>
        <a:xfrm>
          <a:off x="0" y="0"/>
          <a:ext cx="0" cy="0"/>
          <a:chOff x="0" y="0"/>
          <a:chExt cx="0" cy="0"/>
        </a:xfrm>
      </p:grpSpPr>
      <p:sp>
        <p:nvSpPr>
          <p:cNvPr id="1260" name="Google Shape;1260;p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61" name="Google Shape;1261;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7" name="Shape 1267"/>
        <p:cNvGrpSpPr/>
        <p:nvPr/>
      </p:nvGrpSpPr>
      <p:grpSpPr>
        <a:xfrm>
          <a:off x="0" y="0"/>
          <a:ext cx="0" cy="0"/>
          <a:chOff x="0" y="0"/>
          <a:chExt cx="0" cy="0"/>
        </a:xfrm>
      </p:grpSpPr>
      <p:sp>
        <p:nvSpPr>
          <p:cNvPr id="1268" name="Google Shape;1268;p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69" name="Google Shape;1269;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4" name="Shape 1274"/>
        <p:cNvGrpSpPr/>
        <p:nvPr/>
      </p:nvGrpSpPr>
      <p:grpSpPr>
        <a:xfrm>
          <a:off x="0" y="0"/>
          <a:ext cx="0" cy="0"/>
          <a:chOff x="0" y="0"/>
          <a:chExt cx="0" cy="0"/>
        </a:xfrm>
      </p:grpSpPr>
      <p:sp>
        <p:nvSpPr>
          <p:cNvPr id="1275" name="Google Shape;1275;p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76" name="Google Shape;1276;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1" name="Shape 1281"/>
        <p:cNvGrpSpPr/>
        <p:nvPr/>
      </p:nvGrpSpPr>
      <p:grpSpPr>
        <a:xfrm>
          <a:off x="0" y="0"/>
          <a:ext cx="0" cy="0"/>
          <a:chOff x="0" y="0"/>
          <a:chExt cx="0" cy="0"/>
        </a:xfrm>
      </p:grpSpPr>
      <p:sp>
        <p:nvSpPr>
          <p:cNvPr id="1282" name="Google Shape;1282;p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83" name="Google Shape;1283;p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9" name="Shape 1289"/>
        <p:cNvGrpSpPr/>
        <p:nvPr/>
      </p:nvGrpSpPr>
      <p:grpSpPr>
        <a:xfrm>
          <a:off x="0" y="0"/>
          <a:ext cx="0" cy="0"/>
          <a:chOff x="0" y="0"/>
          <a:chExt cx="0" cy="0"/>
        </a:xfrm>
      </p:grpSpPr>
      <p:sp>
        <p:nvSpPr>
          <p:cNvPr id="1290" name="Google Shape;1290;p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91" name="Google Shape;1291;p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6" name="Shape 1296"/>
        <p:cNvGrpSpPr/>
        <p:nvPr/>
      </p:nvGrpSpPr>
      <p:grpSpPr>
        <a:xfrm>
          <a:off x="0" y="0"/>
          <a:ext cx="0" cy="0"/>
          <a:chOff x="0" y="0"/>
          <a:chExt cx="0" cy="0"/>
        </a:xfrm>
      </p:grpSpPr>
      <p:sp>
        <p:nvSpPr>
          <p:cNvPr id="1297" name="Google Shape;1297;p2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98" name="Google Shape;1298;p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4" name="Shape 1304"/>
        <p:cNvGrpSpPr/>
        <p:nvPr/>
      </p:nvGrpSpPr>
      <p:grpSpPr>
        <a:xfrm>
          <a:off x="0" y="0"/>
          <a:ext cx="0" cy="0"/>
          <a:chOff x="0" y="0"/>
          <a:chExt cx="0" cy="0"/>
        </a:xfrm>
      </p:grpSpPr>
      <p:sp>
        <p:nvSpPr>
          <p:cNvPr id="1305" name="Google Shape;1305;p2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06" name="Google Shape;1306;p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5" name="Google Shape;135;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39700" rtl="0" algn="l">
              <a:lnSpc>
                <a:spcPct val="100000"/>
              </a:lnSpc>
              <a:spcBef>
                <a:spcPts val="0"/>
              </a:spcBef>
              <a:spcAft>
                <a:spcPts val="0"/>
              </a:spcAft>
              <a:buSzPts val="1400"/>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1" name="Shape 1311"/>
        <p:cNvGrpSpPr/>
        <p:nvPr/>
      </p:nvGrpSpPr>
      <p:grpSpPr>
        <a:xfrm>
          <a:off x="0" y="0"/>
          <a:ext cx="0" cy="0"/>
          <a:chOff x="0" y="0"/>
          <a:chExt cx="0" cy="0"/>
        </a:xfrm>
      </p:grpSpPr>
      <p:sp>
        <p:nvSpPr>
          <p:cNvPr id="1312" name="Google Shape;1312;p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13" name="Google Shape;1313;p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2" name="Shape 1322"/>
        <p:cNvGrpSpPr/>
        <p:nvPr/>
      </p:nvGrpSpPr>
      <p:grpSpPr>
        <a:xfrm>
          <a:off x="0" y="0"/>
          <a:ext cx="0" cy="0"/>
          <a:chOff x="0" y="0"/>
          <a:chExt cx="0" cy="0"/>
        </a:xfrm>
      </p:grpSpPr>
      <p:sp>
        <p:nvSpPr>
          <p:cNvPr id="1323" name="Google Shape;1323;p3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24" name="Google Shape;1324;p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0" name="Shape 1330"/>
        <p:cNvGrpSpPr/>
        <p:nvPr/>
      </p:nvGrpSpPr>
      <p:grpSpPr>
        <a:xfrm>
          <a:off x="0" y="0"/>
          <a:ext cx="0" cy="0"/>
          <a:chOff x="0" y="0"/>
          <a:chExt cx="0" cy="0"/>
        </a:xfrm>
      </p:grpSpPr>
      <p:sp>
        <p:nvSpPr>
          <p:cNvPr id="1331" name="Google Shape;1331;p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32" name="Google Shape;1332;p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8" name="Shape 1438"/>
        <p:cNvGrpSpPr/>
        <p:nvPr/>
      </p:nvGrpSpPr>
      <p:grpSpPr>
        <a:xfrm>
          <a:off x="0" y="0"/>
          <a:ext cx="0" cy="0"/>
          <a:chOff x="0" y="0"/>
          <a:chExt cx="0" cy="0"/>
        </a:xfrm>
      </p:grpSpPr>
      <p:sp>
        <p:nvSpPr>
          <p:cNvPr id="1439" name="Google Shape;1439;p3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40" name="Google Shape;1440;p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400"/>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5" name="Shape 1445"/>
        <p:cNvGrpSpPr/>
        <p:nvPr/>
      </p:nvGrpSpPr>
      <p:grpSpPr>
        <a:xfrm>
          <a:off x="0" y="0"/>
          <a:ext cx="0" cy="0"/>
          <a:chOff x="0" y="0"/>
          <a:chExt cx="0" cy="0"/>
        </a:xfrm>
      </p:grpSpPr>
      <p:sp>
        <p:nvSpPr>
          <p:cNvPr id="1446" name="Google Shape;1446;p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47" name="Google Shape;1447;p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2" name="Shape 1452"/>
        <p:cNvGrpSpPr/>
        <p:nvPr/>
      </p:nvGrpSpPr>
      <p:grpSpPr>
        <a:xfrm>
          <a:off x="0" y="0"/>
          <a:ext cx="0" cy="0"/>
          <a:chOff x="0" y="0"/>
          <a:chExt cx="0" cy="0"/>
        </a:xfrm>
      </p:grpSpPr>
      <p:sp>
        <p:nvSpPr>
          <p:cNvPr id="1453" name="Google Shape;1453;p3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54" name="Google Shape;1454;p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9" name="Shape 1459"/>
        <p:cNvGrpSpPr/>
        <p:nvPr/>
      </p:nvGrpSpPr>
      <p:grpSpPr>
        <a:xfrm>
          <a:off x="0" y="0"/>
          <a:ext cx="0" cy="0"/>
          <a:chOff x="0" y="0"/>
          <a:chExt cx="0" cy="0"/>
        </a:xfrm>
      </p:grpSpPr>
      <p:sp>
        <p:nvSpPr>
          <p:cNvPr id="1460" name="Google Shape;1460;p3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61" name="Google Shape;1461;p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8" name="Shape 1468"/>
        <p:cNvGrpSpPr/>
        <p:nvPr/>
      </p:nvGrpSpPr>
      <p:grpSpPr>
        <a:xfrm>
          <a:off x="0" y="0"/>
          <a:ext cx="0" cy="0"/>
          <a:chOff x="0" y="0"/>
          <a:chExt cx="0" cy="0"/>
        </a:xfrm>
      </p:grpSpPr>
      <p:sp>
        <p:nvSpPr>
          <p:cNvPr id="1469" name="Google Shape;1469;p3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70" name="Google Shape;1470;p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400"/>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6" name="Shape 1476"/>
        <p:cNvGrpSpPr/>
        <p:nvPr/>
      </p:nvGrpSpPr>
      <p:grpSpPr>
        <a:xfrm>
          <a:off x="0" y="0"/>
          <a:ext cx="0" cy="0"/>
          <a:chOff x="0" y="0"/>
          <a:chExt cx="0" cy="0"/>
        </a:xfrm>
      </p:grpSpPr>
      <p:sp>
        <p:nvSpPr>
          <p:cNvPr id="1477" name="Google Shape;1477;p3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78" name="Google Shape;1478;p3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3" name="Shape 1483"/>
        <p:cNvGrpSpPr/>
        <p:nvPr/>
      </p:nvGrpSpPr>
      <p:grpSpPr>
        <a:xfrm>
          <a:off x="0" y="0"/>
          <a:ext cx="0" cy="0"/>
          <a:chOff x="0" y="0"/>
          <a:chExt cx="0" cy="0"/>
        </a:xfrm>
      </p:grpSpPr>
      <p:sp>
        <p:nvSpPr>
          <p:cNvPr id="1484" name="Google Shape;1484;p3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85" name="Google Shape;1485;p3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4" name="Google Shape;144;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91" name="Shape 1491"/>
        <p:cNvGrpSpPr/>
        <p:nvPr/>
      </p:nvGrpSpPr>
      <p:grpSpPr>
        <a:xfrm>
          <a:off x="0" y="0"/>
          <a:ext cx="0" cy="0"/>
          <a:chOff x="0" y="0"/>
          <a:chExt cx="0" cy="0"/>
        </a:xfrm>
      </p:grpSpPr>
      <p:sp>
        <p:nvSpPr>
          <p:cNvPr id="1492" name="Google Shape;1492;p4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93" name="Google Shape;1493;p4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39700" rtl="0" algn="l">
              <a:lnSpc>
                <a:spcPct val="100000"/>
              </a:lnSpc>
              <a:spcBef>
                <a:spcPts val="0"/>
              </a:spcBef>
              <a:spcAft>
                <a:spcPts val="0"/>
              </a:spcAft>
              <a:buSzPts val="1400"/>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1" name="Shape 1501"/>
        <p:cNvGrpSpPr/>
        <p:nvPr/>
      </p:nvGrpSpPr>
      <p:grpSpPr>
        <a:xfrm>
          <a:off x="0" y="0"/>
          <a:ext cx="0" cy="0"/>
          <a:chOff x="0" y="0"/>
          <a:chExt cx="0" cy="0"/>
        </a:xfrm>
      </p:grpSpPr>
      <p:sp>
        <p:nvSpPr>
          <p:cNvPr id="1502" name="Google Shape;1502;p4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03" name="Google Shape;1503;p4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1" name="Shape 1511"/>
        <p:cNvGrpSpPr/>
        <p:nvPr/>
      </p:nvGrpSpPr>
      <p:grpSpPr>
        <a:xfrm>
          <a:off x="0" y="0"/>
          <a:ext cx="0" cy="0"/>
          <a:chOff x="0" y="0"/>
          <a:chExt cx="0" cy="0"/>
        </a:xfrm>
      </p:grpSpPr>
      <p:sp>
        <p:nvSpPr>
          <p:cNvPr id="1512" name="Google Shape;1512;p4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13" name="Google Shape;1513;p4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457200" rtl="0" algn="l">
              <a:lnSpc>
                <a:spcPct val="100000"/>
              </a:lnSpc>
              <a:spcBef>
                <a:spcPts val="0"/>
              </a:spcBef>
              <a:spcAft>
                <a:spcPts val="0"/>
              </a:spcAft>
              <a:buSzPts val="1400"/>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8" name="Shape 1518"/>
        <p:cNvGrpSpPr/>
        <p:nvPr/>
      </p:nvGrpSpPr>
      <p:grpSpPr>
        <a:xfrm>
          <a:off x="0" y="0"/>
          <a:ext cx="0" cy="0"/>
          <a:chOff x="0" y="0"/>
          <a:chExt cx="0" cy="0"/>
        </a:xfrm>
      </p:grpSpPr>
      <p:sp>
        <p:nvSpPr>
          <p:cNvPr id="1519" name="Google Shape;1519;p4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20" name="Google Shape;1520;p4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7" name="Shape 1527"/>
        <p:cNvGrpSpPr/>
        <p:nvPr/>
      </p:nvGrpSpPr>
      <p:grpSpPr>
        <a:xfrm>
          <a:off x="0" y="0"/>
          <a:ext cx="0" cy="0"/>
          <a:chOff x="0" y="0"/>
          <a:chExt cx="0" cy="0"/>
        </a:xfrm>
      </p:grpSpPr>
      <p:sp>
        <p:nvSpPr>
          <p:cNvPr id="1528" name="Google Shape;1528;p4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29" name="Google Shape;1529;p4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4" name="Shape 1534"/>
        <p:cNvGrpSpPr/>
        <p:nvPr/>
      </p:nvGrpSpPr>
      <p:grpSpPr>
        <a:xfrm>
          <a:off x="0" y="0"/>
          <a:ext cx="0" cy="0"/>
          <a:chOff x="0" y="0"/>
          <a:chExt cx="0" cy="0"/>
        </a:xfrm>
      </p:grpSpPr>
      <p:sp>
        <p:nvSpPr>
          <p:cNvPr id="1535" name="Google Shape;1535;p4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36" name="Google Shape;1536;p4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0" name="Shape 1540"/>
        <p:cNvGrpSpPr/>
        <p:nvPr/>
      </p:nvGrpSpPr>
      <p:grpSpPr>
        <a:xfrm>
          <a:off x="0" y="0"/>
          <a:ext cx="0" cy="0"/>
          <a:chOff x="0" y="0"/>
          <a:chExt cx="0" cy="0"/>
        </a:xfrm>
      </p:grpSpPr>
      <p:sp>
        <p:nvSpPr>
          <p:cNvPr id="1541" name="Google Shape;1541;p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42" name="Google Shape;1542;p46: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7" name="Shape 1547"/>
        <p:cNvGrpSpPr/>
        <p:nvPr/>
      </p:nvGrpSpPr>
      <p:grpSpPr>
        <a:xfrm>
          <a:off x="0" y="0"/>
          <a:ext cx="0" cy="0"/>
          <a:chOff x="0" y="0"/>
          <a:chExt cx="0" cy="0"/>
        </a:xfrm>
      </p:grpSpPr>
      <p:sp>
        <p:nvSpPr>
          <p:cNvPr id="1548" name="Google Shape;1548;p4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49" name="Google Shape;1549;p4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8" name="Shape 1558"/>
        <p:cNvGrpSpPr/>
        <p:nvPr/>
      </p:nvGrpSpPr>
      <p:grpSpPr>
        <a:xfrm>
          <a:off x="0" y="0"/>
          <a:ext cx="0" cy="0"/>
          <a:chOff x="0" y="0"/>
          <a:chExt cx="0" cy="0"/>
        </a:xfrm>
      </p:grpSpPr>
      <p:sp>
        <p:nvSpPr>
          <p:cNvPr id="1559" name="Google Shape;1559;p4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60" name="Google Shape;1560;p4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7" name="Shape 1567"/>
        <p:cNvGrpSpPr/>
        <p:nvPr/>
      </p:nvGrpSpPr>
      <p:grpSpPr>
        <a:xfrm>
          <a:off x="0" y="0"/>
          <a:ext cx="0" cy="0"/>
          <a:chOff x="0" y="0"/>
          <a:chExt cx="0" cy="0"/>
        </a:xfrm>
      </p:grpSpPr>
      <p:sp>
        <p:nvSpPr>
          <p:cNvPr id="1568" name="Google Shape;1568;p4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69" name="Google Shape;1569;p4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6" name="Google Shape;166;p5: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7" name="Shape 1577"/>
        <p:cNvGrpSpPr/>
        <p:nvPr/>
      </p:nvGrpSpPr>
      <p:grpSpPr>
        <a:xfrm>
          <a:off x="0" y="0"/>
          <a:ext cx="0" cy="0"/>
          <a:chOff x="0" y="0"/>
          <a:chExt cx="0" cy="0"/>
        </a:xfrm>
      </p:grpSpPr>
      <p:sp>
        <p:nvSpPr>
          <p:cNvPr id="1578" name="Google Shape;1578;p5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79" name="Google Shape;1579;p5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39700" rtl="0" algn="l">
              <a:lnSpc>
                <a:spcPct val="100000"/>
              </a:lnSpc>
              <a:spcBef>
                <a:spcPts val="0"/>
              </a:spcBef>
              <a:spcAft>
                <a:spcPts val="0"/>
              </a:spcAft>
              <a:buSzPts val="1400"/>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8" name="Shape 1588"/>
        <p:cNvGrpSpPr/>
        <p:nvPr/>
      </p:nvGrpSpPr>
      <p:grpSpPr>
        <a:xfrm>
          <a:off x="0" y="0"/>
          <a:ext cx="0" cy="0"/>
          <a:chOff x="0" y="0"/>
          <a:chExt cx="0" cy="0"/>
        </a:xfrm>
      </p:grpSpPr>
      <p:sp>
        <p:nvSpPr>
          <p:cNvPr id="1589" name="Google Shape;1589;p5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90" name="Google Shape;1590;p5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8" name="Shape 1598"/>
        <p:cNvGrpSpPr/>
        <p:nvPr/>
      </p:nvGrpSpPr>
      <p:grpSpPr>
        <a:xfrm>
          <a:off x="0" y="0"/>
          <a:ext cx="0" cy="0"/>
          <a:chOff x="0" y="0"/>
          <a:chExt cx="0" cy="0"/>
        </a:xfrm>
      </p:grpSpPr>
      <p:sp>
        <p:nvSpPr>
          <p:cNvPr id="1599" name="Google Shape;1599;p5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00" name="Google Shape;1600;p5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7" name="Shape 1607"/>
        <p:cNvGrpSpPr/>
        <p:nvPr/>
      </p:nvGrpSpPr>
      <p:grpSpPr>
        <a:xfrm>
          <a:off x="0" y="0"/>
          <a:ext cx="0" cy="0"/>
          <a:chOff x="0" y="0"/>
          <a:chExt cx="0" cy="0"/>
        </a:xfrm>
      </p:grpSpPr>
      <p:sp>
        <p:nvSpPr>
          <p:cNvPr id="1608" name="Google Shape;1608;p5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09" name="Google Shape;1609;p5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8" name="Shape 1618"/>
        <p:cNvGrpSpPr/>
        <p:nvPr/>
      </p:nvGrpSpPr>
      <p:grpSpPr>
        <a:xfrm>
          <a:off x="0" y="0"/>
          <a:ext cx="0" cy="0"/>
          <a:chOff x="0" y="0"/>
          <a:chExt cx="0" cy="0"/>
        </a:xfrm>
      </p:grpSpPr>
      <p:sp>
        <p:nvSpPr>
          <p:cNvPr id="1619" name="Google Shape;1619;p5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20" name="Google Shape;1620;p5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7" name="Shape 1627"/>
        <p:cNvGrpSpPr/>
        <p:nvPr/>
      </p:nvGrpSpPr>
      <p:grpSpPr>
        <a:xfrm>
          <a:off x="0" y="0"/>
          <a:ext cx="0" cy="0"/>
          <a:chOff x="0" y="0"/>
          <a:chExt cx="0" cy="0"/>
        </a:xfrm>
      </p:grpSpPr>
      <p:sp>
        <p:nvSpPr>
          <p:cNvPr id="1628" name="Google Shape;1628;p5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29" name="Google Shape;1629;p5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38" name="Shape 1638"/>
        <p:cNvGrpSpPr/>
        <p:nvPr/>
      </p:nvGrpSpPr>
      <p:grpSpPr>
        <a:xfrm>
          <a:off x="0" y="0"/>
          <a:ext cx="0" cy="0"/>
          <a:chOff x="0" y="0"/>
          <a:chExt cx="0" cy="0"/>
        </a:xfrm>
      </p:grpSpPr>
      <p:sp>
        <p:nvSpPr>
          <p:cNvPr id="1639" name="Google Shape;1639;p5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40" name="Google Shape;1640;p5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7" name="Shape 1647"/>
        <p:cNvGrpSpPr/>
        <p:nvPr/>
      </p:nvGrpSpPr>
      <p:grpSpPr>
        <a:xfrm>
          <a:off x="0" y="0"/>
          <a:ext cx="0" cy="0"/>
          <a:chOff x="0" y="0"/>
          <a:chExt cx="0" cy="0"/>
        </a:xfrm>
      </p:grpSpPr>
      <p:sp>
        <p:nvSpPr>
          <p:cNvPr id="1648" name="Google Shape;1648;p5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49" name="Google Shape;1649;p5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6" name="Shape 1656"/>
        <p:cNvGrpSpPr/>
        <p:nvPr/>
      </p:nvGrpSpPr>
      <p:grpSpPr>
        <a:xfrm>
          <a:off x="0" y="0"/>
          <a:ext cx="0" cy="0"/>
          <a:chOff x="0" y="0"/>
          <a:chExt cx="0" cy="0"/>
        </a:xfrm>
      </p:grpSpPr>
      <p:sp>
        <p:nvSpPr>
          <p:cNvPr id="1657" name="Google Shape;1657;p5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58" name="Google Shape;1658;p5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7" name="Shape 1667"/>
        <p:cNvGrpSpPr/>
        <p:nvPr/>
      </p:nvGrpSpPr>
      <p:grpSpPr>
        <a:xfrm>
          <a:off x="0" y="0"/>
          <a:ext cx="0" cy="0"/>
          <a:chOff x="0" y="0"/>
          <a:chExt cx="0" cy="0"/>
        </a:xfrm>
      </p:grpSpPr>
      <p:sp>
        <p:nvSpPr>
          <p:cNvPr id="1668" name="Google Shape;1668;p5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69" name="Google Shape;1669;p5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6" name="Shape 1116"/>
        <p:cNvGrpSpPr/>
        <p:nvPr/>
      </p:nvGrpSpPr>
      <p:grpSpPr>
        <a:xfrm>
          <a:off x="0" y="0"/>
          <a:ext cx="0" cy="0"/>
          <a:chOff x="0" y="0"/>
          <a:chExt cx="0" cy="0"/>
        </a:xfrm>
      </p:grpSpPr>
      <p:sp>
        <p:nvSpPr>
          <p:cNvPr id="1117" name="Google Shape;1117;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18" name="Google Shape;1118;p6: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5" name="Shape 1675"/>
        <p:cNvGrpSpPr/>
        <p:nvPr/>
      </p:nvGrpSpPr>
      <p:grpSpPr>
        <a:xfrm>
          <a:off x="0" y="0"/>
          <a:ext cx="0" cy="0"/>
          <a:chOff x="0" y="0"/>
          <a:chExt cx="0" cy="0"/>
        </a:xfrm>
      </p:grpSpPr>
      <p:sp>
        <p:nvSpPr>
          <p:cNvPr id="1676" name="Google Shape;1676;p6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77" name="Google Shape;1677;p6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39700" rtl="0" algn="l">
              <a:lnSpc>
                <a:spcPct val="100000"/>
              </a:lnSpc>
              <a:spcBef>
                <a:spcPts val="0"/>
              </a:spcBef>
              <a:spcAft>
                <a:spcPts val="0"/>
              </a:spcAft>
              <a:buSzPts val="1400"/>
              <a:buNone/>
            </a:pPr>
            <a:r>
              <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2" name="Shape 1682"/>
        <p:cNvGrpSpPr/>
        <p:nvPr/>
      </p:nvGrpSpPr>
      <p:grpSpPr>
        <a:xfrm>
          <a:off x="0" y="0"/>
          <a:ext cx="0" cy="0"/>
          <a:chOff x="0" y="0"/>
          <a:chExt cx="0" cy="0"/>
        </a:xfrm>
      </p:grpSpPr>
      <p:sp>
        <p:nvSpPr>
          <p:cNvPr id="1683" name="Google Shape;1683;p6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84" name="Google Shape;1684;p6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6" name="Shape 1136"/>
        <p:cNvGrpSpPr/>
        <p:nvPr/>
      </p:nvGrpSpPr>
      <p:grpSpPr>
        <a:xfrm>
          <a:off x="0" y="0"/>
          <a:ext cx="0" cy="0"/>
          <a:chOff x="0" y="0"/>
          <a:chExt cx="0" cy="0"/>
        </a:xfrm>
      </p:grpSpPr>
      <p:sp>
        <p:nvSpPr>
          <p:cNvPr id="1137" name="Google Shape;1137;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38" name="Google Shape;1138;p7: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3" name="Shape 1143"/>
        <p:cNvGrpSpPr/>
        <p:nvPr/>
      </p:nvGrpSpPr>
      <p:grpSpPr>
        <a:xfrm>
          <a:off x="0" y="0"/>
          <a:ext cx="0" cy="0"/>
          <a:chOff x="0" y="0"/>
          <a:chExt cx="0" cy="0"/>
        </a:xfrm>
      </p:grpSpPr>
      <p:sp>
        <p:nvSpPr>
          <p:cNvPr id="1144" name="Google Shape;1144;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45" name="Google Shape;1145;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39700" rtl="0" algn="l">
              <a:lnSpc>
                <a:spcPct val="100000"/>
              </a:lnSpc>
              <a:spcBef>
                <a:spcPts val="0"/>
              </a:spcBef>
              <a:spcAft>
                <a:spcPts val="0"/>
              </a:spcAft>
              <a:buSzPts val="14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1" name="Shape 1151"/>
        <p:cNvGrpSpPr/>
        <p:nvPr/>
      </p:nvGrpSpPr>
      <p:grpSpPr>
        <a:xfrm>
          <a:off x="0" y="0"/>
          <a:ext cx="0" cy="0"/>
          <a:chOff x="0" y="0"/>
          <a:chExt cx="0" cy="0"/>
        </a:xfrm>
      </p:grpSpPr>
      <p:sp>
        <p:nvSpPr>
          <p:cNvPr id="1152" name="Google Shape;1152;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53" name="Google Shape;1153;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4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9" name="Shape 9"/>
        <p:cNvGrpSpPr/>
        <p:nvPr/>
      </p:nvGrpSpPr>
      <p:grpSpPr>
        <a:xfrm>
          <a:off x="0" y="0"/>
          <a:ext cx="0" cy="0"/>
          <a:chOff x="0" y="0"/>
          <a:chExt cx="0" cy="0"/>
        </a:xfrm>
      </p:grpSpPr>
      <p:sp>
        <p:nvSpPr>
          <p:cNvPr id="10" name="Google Shape;10;p63"/>
          <p:cNvSpPr txBox="1"/>
          <p:nvPr>
            <p:ph type="title"/>
          </p:nvPr>
        </p:nvSpPr>
        <p:spPr>
          <a:xfrm>
            <a:off x="303300" y="411575"/>
            <a:ext cx="8520600" cy="6396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3000"/>
              <a:buNone/>
              <a:defRPr/>
            </a:lvl1pPr>
            <a:lvl2pPr lvl="1" algn="l">
              <a:lnSpc>
                <a:spcPct val="100000"/>
              </a:lnSpc>
              <a:spcBef>
                <a:spcPts val="0"/>
              </a:spcBef>
              <a:spcAft>
                <a:spcPts val="0"/>
              </a:spcAft>
              <a:buSzPts val="3000"/>
              <a:buNone/>
              <a:defRPr/>
            </a:lvl2pPr>
            <a:lvl3pPr lvl="2" algn="l">
              <a:lnSpc>
                <a:spcPct val="100000"/>
              </a:lnSpc>
              <a:spcBef>
                <a:spcPts val="0"/>
              </a:spcBef>
              <a:spcAft>
                <a:spcPts val="0"/>
              </a:spcAft>
              <a:buSzPts val="3000"/>
              <a:buNone/>
              <a:defRPr/>
            </a:lvl3pPr>
            <a:lvl4pPr lvl="3" algn="l">
              <a:lnSpc>
                <a:spcPct val="100000"/>
              </a:lnSpc>
              <a:spcBef>
                <a:spcPts val="0"/>
              </a:spcBef>
              <a:spcAft>
                <a:spcPts val="0"/>
              </a:spcAft>
              <a:buSzPts val="3000"/>
              <a:buNone/>
              <a:defRPr/>
            </a:lvl4pPr>
            <a:lvl5pPr lvl="4" algn="l">
              <a:lnSpc>
                <a:spcPct val="100000"/>
              </a:lnSpc>
              <a:spcBef>
                <a:spcPts val="0"/>
              </a:spcBef>
              <a:spcAft>
                <a:spcPts val="0"/>
              </a:spcAft>
              <a:buSzPts val="3000"/>
              <a:buNone/>
              <a:defRPr/>
            </a:lvl5pPr>
            <a:lvl6pPr lvl="5" algn="l">
              <a:lnSpc>
                <a:spcPct val="100000"/>
              </a:lnSpc>
              <a:spcBef>
                <a:spcPts val="0"/>
              </a:spcBef>
              <a:spcAft>
                <a:spcPts val="0"/>
              </a:spcAft>
              <a:buSzPts val="3000"/>
              <a:buNone/>
              <a:defRPr/>
            </a:lvl6pPr>
            <a:lvl7pPr lvl="6" algn="l">
              <a:lnSpc>
                <a:spcPct val="100000"/>
              </a:lnSpc>
              <a:spcBef>
                <a:spcPts val="0"/>
              </a:spcBef>
              <a:spcAft>
                <a:spcPts val="0"/>
              </a:spcAft>
              <a:buSzPts val="3000"/>
              <a:buNone/>
              <a:defRPr/>
            </a:lvl7pPr>
            <a:lvl8pPr lvl="7" algn="l">
              <a:lnSpc>
                <a:spcPct val="100000"/>
              </a:lnSpc>
              <a:spcBef>
                <a:spcPts val="0"/>
              </a:spcBef>
              <a:spcAft>
                <a:spcPts val="0"/>
              </a:spcAft>
              <a:buSzPts val="3000"/>
              <a:buNone/>
              <a:defRPr/>
            </a:lvl8pPr>
            <a:lvl9pPr lvl="8" algn="l">
              <a:lnSpc>
                <a:spcPct val="100000"/>
              </a:lnSpc>
              <a:spcBef>
                <a:spcPts val="0"/>
              </a:spcBef>
              <a:spcAft>
                <a:spcPts val="0"/>
              </a:spcAft>
              <a:buSzPts val="3000"/>
              <a:buNone/>
              <a:defRPr/>
            </a:lvl9pPr>
          </a:lstStyle>
          <a:p/>
        </p:txBody>
      </p:sp>
      <p:sp>
        <p:nvSpPr>
          <p:cNvPr id="11" name="Google Shape;11;p63"/>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lt2"/>
        </a:solidFill>
      </p:bgPr>
    </p:bg>
    <p:spTree>
      <p:nvGrpSpPr>
        <p:cNvPr id="49" name="Shape 49"/>
        <p:cNvGrpSpPr/>
        <p:nvPr/>
      </p:nvGrpSpPr>
      <p:grpSpPr>
        <a:xfrm>
          <a:off x="0" y="0"/>
          <a:ext cx="0" cy="0"/>
          <a:chOff x="0" y="0"/>
          <a:chExt cx="0" cy="0"/>
        </a:xfrm>
      </p:grpSpPr>
      <p:cxnSp>
        <p:nvCxnSpPr>
          <p:cNvPr id="50" name="Google Shape;50;p74"/>
          <p:cNvCxnSpPr/>
          <p:nvPr/>
        </p:nvCxnSpPr>
        <p:spPr>
          <a:xfrm>
            <a:off x="425198" y="415650"/>
            <a:ext cx="183300" cy="0"/>
          </a:xfrm>
          <a:prstGeom prst="straightConnector1">
            <a:avLst/>
          </a:prstGeom>
          <a:noFill/>
          <a:ln cap="flat" cmpd="sng" w="19050">
            <a:solidFill>
              <a:schemeClr val="lt1"/>
            </a:solidFill>
            <a:prstDash val="solid"/>
            <a:round/>
            <a:headEnd len="sm" w="sm" type="none"/>
            <a:tailEnd len="sm" w="sm" type="none"/>
          </a:ln>
        </p:spPr>
      </p:cxnSp>
      <p:sp>
        <p:nvSpPr>
          <p:cNvPr id="51" name="Google Shape;51;p74"/>
          <p:cNvSpPr txBox="1"/>
          <p:nvPr>
            <p:ph type="title"/>
          </p:nvPr>
        </p:nvSpPr>
        <p:spPr>
          <a:xfrm>
            <a:off x="283103" y="712141"/>
            <a:ext cx="6244200" cy="38355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Clr>
                <a:schemeClr val="lt1"/>
              </a:buClr>
              <a:buSzPts val="4800"/>
              <a:buNone/>
              <a:defRPr sz="4800">
                <a:solidFill>
                  <a:schemeClr val="lt1"/>
                </a:solidFill>
              </a:defRPr>
            </a:lvl1pPr>
            <a:lvl2pPr lvl="1" algn="l">
              <a:lnSpc>
                <a:spcPct val="100000"/>
              </a:lnSpc>
              <a:spcBef>
                <a:spcPts val="0"/>
              </a:spcBef>
              <a:spcAft>
                <a:spcPts val="0"/>
              </a:spcAft>
              <a:buClr>
                <a:schemeClr val="lt1"/>
              </a:buClr>
              <a:buSzPts val="4800"/>
              <a:buNone/>
              <a:defRPr sz="4800">
                <a:solidFill>
                  <a:schemeClr val="lt1"/>
                </a:solidFill>
              </a:defRPr>
            </a:lvl2pPr>
            <a:lvl3pPr lvl="2" algn="l">
              <a:lnSpc>
                <a:spcPct val="100000"/>
              </a:lnSpc>
              <a:spcBef>
                <a:spcPts val="0"/>
              </a:spcBef>
              <a:spcAft>
                <a:spcPts val="0"/>
              </a:spcAft>
              <a:buClr>
                <a:schemeClr val="lt1"/>
              </a:buClr>
              <a:buSzPts val="4800"/>
              <a:buNone/>
              <a:defRPr sz="4800">
                <a:solidFill>
                  <a:schemeClr val="lt1"/>
                </a:solidFill>
              </a:defRPr>
            </a:lvl3pPr>
            <a:lvl4pPr lvl="3" algn="l">
              <a:lnSpc>
                <a:spcPct val="100000"/>
              </a:lnSpc>
              <a:spcBef>
                <a:spcPts val="0"/>
              </a:spcBef>
              <a:spcAft>
                <a:spcPts val="0"/>
              </a:spcAft>
              <a:buClr>
                <a:schemeClr val="lt1"/>
              </a:buClr>
              <a:buSzPts val="4800"/>
              <a:buNone/>
              <a:defRPr sz="4800">
                <a:solidFill>
                  <a:schemeClr val="lt1"/>
                </a:solidFill>
              </a:defRPr>
            </a:lvl4pPr>
            <a:lvl5pPr lvl="4" algn="l">
              <a:lnSpc>
                <a:spcPct val="100000"/>
              </a:lnSpc>
              <a:spcBef>
                <a:spcPts val="0"/>
              </a:spcBef>
              <a:spcAft>
                <a:spcPts val="0"/>
              </a:spcAft>
              <a:buClr>
                <a:schemeClr val="lt1"/>
              </a:buClr>
              <a:buSzPts val="4800"/>
              <a:buNone/>
              <a:defRPr sz="4800">
                <a:solidFill>
                  <a:schemeClr val="lt1"/>
                </a:solidFill>
              </a:defRPr>
            </a:lvl5pPr>
            <a:lvl6pPr lvl="5" algn="l">
              <a:lnSpc>
                <a:spcPct val="100000"/>
              </a:lnSpc>
              <a:spcBef>
                <a:spcPts val="0"/>
              </a:spcBef>
              <a:spcAft>
                <a:spcPts val="0"/>
              </a:spcAft>
              <a:buClr>
                <a:schemeClr val="lt1"/>
              </a:buClr>
              <a:buSzPts val="4800"/>
              <a:buNone/>
              <a:defRPr sz="4800">
                <a:solidFill>
                  <a:schemeClr val="lt1"/>
                </a:solidFill>
              </a:defRPr>
            </a:lvl6pPr>
            <a:lvl7pPr lvl="6" algn="l">
              <a:lnSpc>
                <a:spcPct val="100000"/>
              </a:lnSpc>
              <a:spcBef>
                <a:spcPts val="0"/>
              </a:spcBef>
              <a:spcAft>
                <a:spcPts val="0"/>
              </a:spcAft>
              <a:buClr>
                <a:schemeClr val="lt1"/>
              </a:buClr>
              <a:buSzPts val="4800"/>
              <a:buNone/>
              <a:defRPr sz="4800">
                <a:solidFill>
                  <a:schemeClr val="lt1"/>
                </a:solidFill>
              </a:defRPr>
            </a:lvl7pPr>
            <a:lvl8pPr lvl="7" algn="l">
              <a:lnSpc>
                <a:spcPct val="100000"/>
              </a:lnSpc>
              <a:spcBef>
                <a:spcPts val="0"/>
              </a:spcBef>
              <a:spcAft>
                <a:spcPts val="0"/>
              </a:spcAft>
              <a:buClr>
                <a:schemeClr val="lt1"/>
              </a:buClr>
              <a:buSzPts val="4800"/>
              <a:buNone/>
              <a:defRPr sz="4800">
                <a:solidFill>
                  <a:schemeClr val="lt1"/>
                </a:solidFill>
              </a:defRPr>
            </a:lvl8pPr>
            <a:lvl9pPr lvl="8" algn="l">
              <a:lnSpc>
                <a:spcPct val="100000"/>
              </a:lnSpc>
              <a:spcBef>
                <a:spcPts val="0"/>
              </a:spcBef>
              <a:spcAft>
                <a:spcPts val="0"/>
              </a:spcAft>
              <a:buClr>
                <a:schemeClr val="lt1"/>
              </a:buClr>
              <a:buSzPts val="4800"/>
              <a:buNone/>
              <a:defRPr sz="4800">
                <a:solidFill>
                  <a:schemeClr val="lt1"/>
                </a:solidFill>
              </a:defRPr>
            </a:lvl9pPr>
          </a:lstStyle>
          <a:p/>
        </p:txBody>
      </p:sp>
      <p:sp>
        <p:nvSpPr>
          <p:cNvPr id="52" name="Google Shape;52;p74"/>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53" name="Shape 53"/>
        <p:cNvGrpSpPr/>
        <p:nvPr/>
      </p:nvGrpSpPr>
      <p:grpSpPr>
        <a:xfrm>
          <a:off x="0" y="0"/>
          <a:ext cx="0" cy="0"/>
          <a:chOff x="0" y="0"/>
          <a:chExt cx="0" cy="0"/>
        </a:xfrm>
      </p:grpSpPr>
      <p:sp>
        <p:nvSpPr>
          <p:cNvPr id="54" name="Google Shape;54;p75"/>
          <p:cNvSpPr/>
          <p:nvPr/>
        </p:nvSpPr>
        <p:spPr>
          <a:xfrm>
            <a:off x="4572000" y="125"/>
            <a:ext cx="4572000" cy="5143500"/>
          </a:xfrm>
          <a:prstGeom prst="rect">
            <a:avLst/>
          </a:prstGeom>
          <a:solidFill>
            <a:srgbClr val="CC4125"/>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55" name="Google Shape;55;p75"/>
          <p:cNvCxnSpPr/>
          <p:nvPr/>
        </p:nvCxnSpPr>
        <p:spPr>
          <a:xfrm>
            <a:off x="5029675" y="4495500"/>
            <a:ext cx="468300" cy="0"/>
          </a:xfrm>
          <a:prstGeom prst="straightConnector1">
            <a:avLst/>
          </a:prstGeom>
          <a:noFill/>
          <a:ln cap="flat" cmpd="sng" w="19050">
            <a:solidFill>
              <a:schemeClr val="lt1"/>
            </a:solidFill>
            <a:prstDash val="solid"/>
            <a:round/>
            <a:headEnd len="sm" w="sm" type="none"/>
            <a:tailEnd len="sm" w="sm" type="none"/>
          </a:ln>
        </p:spPr>
      </p:cxnSp>
      <p:sp>
        <p:nvSpPr>
          <p:cNvPr id="56" name="Google Shape;56;p75"/>
          <p:cNvSpPr txBox="1"/>
          <p:nvPr>
            <p:ph type="title"/>
          </p:nvPr>
        </p:nvSpPr>
        <p:spPr>
          <a:xfrm>
            <a:off x="265500" y="1397350"/>
            <a:ext cx="4045200" cy="13182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Clr>
                <a:srgbClr val="CC4125"/>
              </a:buClr>
              <a:buSzPts val="3600"/>
              <a:buNone/>
              <a:defRPr sz="3600">
                <a:solidFill>
                  <a:srgbClr val="CC4125"/>
                </a:solidFill>
              </a:defRPr>
            </a:lvl1pPr>
            <a:lvl2pPr lvl="1" algn="ctr">
              <a:lnSpc>
                <a:spcPct val="100000"/>
              </a:lnSpc>
              <a:spcBef>
                <a:spcPts val="0"/>
              </a:spcBef>
              <a:spcAft>
                <a:spcPts val="0"/>
              </a:spcAft>
              <a:buClr>
                <a:schemeClr val="dk1"/>
              </a:buClr>
              <a:buSzPts val="3600"/>
              <a:buNone/>
              <a:defRPr sz="3600">
                <a:solidFill>
                  <a:schemeClr val="dk1"/>
                </a:solidFill>
              </a:defRPr>
            </a:lvl2pPr>
            <a:lvl3pPr lvl="2" algn="ctr">
              <a:lnSpc>
                <a:spcPct val="100000"/>
              </a:lnSpc>
              <a:spcBef>
                <a:spcPts val="0"/>
              </a:spcBef>
              <a:spcAft>
                <a:spcPts val="0"/>
              </a:spcAft>
              <a:buClr>
                <a:schemeClr val="dk1"/>
              </a:buClr>
              <a:buSzPts val="3600"/>
              <a:buNone/>
              <a:defRPr sz="3600">
                <a:solidFill>
                  <a:schemeClr val="dk1"/>
                </a:solidFill>
              </a:defRPr>
            </a:lvl3pPr>
            <a:lvl4pPr lvl="3" algn="ctr">
              <a:lnSpc>
                <a:spcPct val="100000"/>
              </a:lnSpc>
              <a:spcBef>
                <a:spcPts val="0"/>
              </a:spcBef>
              <a:spcAft>
                <a:spcPts val="0"/>
              </a:spcAft>
              <a:buClr>
                <a:schemeClr val="dk1"/>
              </a:buClr>
              <a:buSzPts val="3600"/>
              <a:buNone/>
              <a:defRPr sz="3600">
                <a:solidFill>
                  <a:schemeClr val="dk1"/>
                </a:solidFill>
              </a:defRPr>
            </a:lvl4pPr>
            <a:lvl5pPr lvl="4" algn="ctr">
              <a:lnSpc>
                <a:spcPct val="100000"/>
              </a:lnSpc>
              <a:spcBef>
                <a:spcPts val="0"/>
              </a:spcBef>
              <a:spcAft>
                <a:spcPts val="0"/>
              </a:spcAft>
              <a:buClr>
                <a:schemeClr val="dk1"/>
              </a:buClr>
              <a:buSzPts val="3600"/>
              <a:buNone/>
              <a:defRPr sz="3600">
                <a:solidFill>
                  <a:schemeClr val="dk1"/>
                </a:solidFill>
              </a:defRPr>
            </a:lvl5pPr>
            <a:lvl6pPr lvl="5" algn="ctr">
              <a:lnSpc>
                <a:spcPct val="100000"/>
              </a:lnSpc>
              <a:spcBef>
                <a:spcPts val="0"/>
              </a:spcBef>
              <a:spcAft>
                <a:spcPts val="0"/>
              </a:spcAft>
              <a:buClr>
                <a:schemeClr val="dk1"/>
              </a:buClr>
              <a:buSzPts val="3600"/>
              <a:buNone/>
              <a:defRPr sz="3600">
                <a:solidFill>
                  <a:schemeClr val="dk1"/>
                </a:solidFill>
              </a:defRPr>
            </a:lvl6pPr>
            <a:lvl7pPr lvl="6" algn="ctr">
              <a:lnSpc>
                <a:spcPct val="100000"/>
              </a:lnSpc>
              <a:spcBef>
                <a:spcPts val="0"/>
              </a:spcBef>
              <a:spcAft>
                <a:spcPts val="0"/>
              </a:spcAft>
              <a:buClr>
                <a:schemeClr val="dk1"/>
              </a:buClr>
              <a:buSzPts val="3600"/>
              <a:buNone/>
              <a:defRPr sz="3600">
                <a:solidFill>
                  <a:schemeClr val="dk1"/>
                </a:solidFill>
              </a:defRPr>
            </a:lvl7pPr>
            <a:lvl8pPr lvl="7" algn="ctr">
              <a:lnSpc>
                <a:spcPct val="100000"/>
              </a:lnSpc>
              <a:spcBef>
                <a:spcPts val="0"/>
              </a:spcBef>
              <a:spcAft>
                <a:spcPts val="0"/>
              </a:spcAft>
              <a:buClr>
                <a:schemeClr val="dk1"/>
              </a:buClr>
              <a:buSzPts val="3600"/>
              <a:buNone/>
              <a:defRPr sz="3600">
                <a:solidFill>
                  <a:schemeClr val="dk1"/>
                </a:solidFill>
              </a:defRPr>
            </a:lvl8pPr>
            <a:lvl9pPr lvl="8" algn="ctr">
              <a:lnSpc>
                <a:spcPct val="100000"/>
              </a:lnSpc>
              <a:spcBef>
                <a:spcPts val="0"/>
              </a:spcBef>
              <a:spcAft>
                <a:spcPts val="0"/>
              </a:spcAft>
              <a:buClr>
                <a:schemeClr val="dk1"/>
              </a:buClr>
              <a:buSzPts val="3600"/>
              <a:buNone/>
              <a:defRPr sz="3600">
                <a:solidFill>
                  <a:schemeClr val="dk1"/>
                </a:solidFill>
              </a:defRPr>
            </a:lvl9pPr>
          </a:lstStyle>
          <a:p/>
        </p:txBody>
      </p:sp>
      <p:sp>
        <p:nvSpPr>
          <p:cNvPr id="57" name="Google Shape;57;p75"/>
          <p:cNvSpPr txBox="1"/>
          <p:nvPr>
            <p:ph idx="1" type="subTitle"/>
          </p:nvPr>
        </p:nvSpPr>
        <p:spPr>
          <a:xfrm>
            <a:off x="265500" y="2735371"/>
            <a:ext cx="4045200" cy="13455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58" name="Google Shape;58;p75"/>
          <p:cNvSpPr txBox="1"/>
          <p:nvPr>
            <p:ph idx="2" type="body"/>
          </p:nvPr>
        </p:nvSpPr>
        <p:spPr>
          <a:xfrm>
            <a:off x="4939500" y="724200"/>
            <a:ext cx="3837000" cy="3695100"/>
          </a:xfrm>
          <a:prstGeom prst="rect">
            <a:avLst/>
          </a:prstGeom>
          <a:noFill/>
          <a:ln>
            <a:noFill/>
          </a:ln>
        </p:spPr>
        <p:txBody>
          <a:bodyPr anchorCtr="0" anchor="ctr" bIns="91425" lIns="91425" spcFirstLastPara="1" rIns="91425" wrap="square" tIns="91425">
            <a:noAutofit/>
          </a:bodyPr>
          <a:lstStyle>
            <a:lvl1pPr indent="-342900" lvl="0" marL="457200" algn="l">
              <a:lnSpc>
                <a:spcPct val="115000"/>
              </a:lnSpc>
              <a:spcBef>
                <a:spcPts val="0"/>
              </a:spcBef>
              <a:spcAft>
                <a:spcPts val="0"/>
              </a:spcAft>
              <a:buClr>
                <a:schemeClr val="lt1"/>
              </a:buClr>
              <a:buSzPts val="1800"/>
              <a:buChar char="●"/>
              <a:defRPr>
                <a:solidFill>
                  <a:schemeClr val="lt1"/>
                </a:solidFill>
              </a:defRPr>
            </a:lvl1pPr>
            <a:lvl2pPr indent="-317500" lvl="1" marL="914400" algn="l">
              <a:lnSpc>
                <a:spcPct val="115000"/>
              </a:lnSpc>
              <a:spcBef>
                <a:spcPts val="1600"/>
              </a:spcBef>
              <a:spcAft>
                <a:spcPts val="0"/>
              </a:spcAft>
              <a:buClr>
                <a:schemeClr val="lt1"/>
              </a:buClr>
              <a:buSzPts val="1400"/>
              <a:buChar char="○"/>
              <a:defRPr>
                <a:solidFill>
                  <a:schemeClr val="lt1"/>
                </a:solidFill>
              </a:defRPr>
            </a:lvl2pPr>
            <a:lvl3pPr indent="-317500" lvl="2" marL="1371600" algn="l">
              <a:lnSpc>
                <a:spcPct val="115000"/>
              </a:lnSpc>
              <a:spcBef>
                <a:spcPts val="1600"/>
              </a:spcBef>
              <a:spcAft>
                <a:spcPts val="0"/>
              </a:spcAft>
              <a:buClr>
                <a:schemeClr val="lt1"/>
              </a:buClr>
              <a:buSzPts val="1400"/>
              <a:buChar char="■"/>
              <a:defRPr>
                <a:solidFill>
                  <a:schemeClr val="lt1"/>
                </a:solidFill>
              </a:defRPr>
            </a:lvl3pPr>
            <a:lvl4pPr indent="-317500" lvl="3" marL="1828800" algn="l">
              <a:lnSpc>
                <a:spcPct val="115000"/>
              </a:lnSpc>
              <a:spcBef>
                <a:spcPts val="1600"/>
              </a:spcBef>
              <a:spcAft>
                <a:spcPts val="0"/>
              </a:spcAft>
              <a:buClr>
                <a:schemeClr val="lt1"/>
              </a:buClr>
              <a:buSzPts val="1400"/>
              <a:buChar char="●"/>
              <a:defRPr>
                <a:solidFill>
                  <a:schemeClr val="lt1"/>
                </a:solidFill>
              </a:defRPr>
            </a:lvl4pPr>
            <a:lvl5pPr indent="-317500" lvl="4" marL="2286000" algn="l">
              <a:lnSpc>
                <a:spcPct val="115000"/>
              </a:lnSpc>
              <a:spcBef>
                <a:spcPts val="1600"/>
              </a:spcBef>
              <a:spcAft>
                <a:spcPts val="0"/>
              </a:spcAft>
              <a:buClr>
                <a:schemeClr val="lt1"/>
              </a:buClr>
              <a:buSzPts val="1400"/>
              <a:buChar char="○"/>
              <a:defRPr>
                <a:solidFill>
                  <a:schemeClr val="lt1"/>
                </a:solidFill>
              </a:defRPr>
            </a:lvl5pPr>
            <a:lvl6pPr indent="-317500" lvl="5" marL="2743200" algn="l">
              <a:lnSpc>
                <a:spcPct val="115000"/>
              </a:lnSpc>
              <a:spcBef>
                <a:spcPts val="1600"/>
              </a:spcBef>
              <a:spcAft>
                <a:spcPts val="0"/>
              </a:spcAft>
              <a:buClr>
                <a:schemeClr val="lt1"/>
              </a:buClr>
              <a:buSzPts val="1400"/>
              <a:buChar char="■"/>
              <a:defRPr>
                <a:solidFill>
                  <a:schemeClr val="lt1"/>
                </a:solidFill>
              </a:defRPr>
            </a:lvl6pPr>
            <a:lvl7pPr indent="-317500" lvl="6" marL="3200400" algn="l">
              <a:lnSpc>
                <a:spcPct val="115000"/>
              </a:lnSpc>
              <a:spcBef>
                <a:spcPts val="1600"/>
              </a:spcBef>
              <a:spcAft>
                <a:spcPts val="0"/>
              </a:spcAft>
              <a:buClr>
                <a:schemeClr val="lt1"/>
              </a:buClr>
              <a:buSzPts val="1400"/>
              <a:buChar char="●"/>
              <a:defRPr>
                <a:solidFill>
                  <a:schemeClr val="lt1"/>
                </a:solidFill>
              </a:defRPr>
            </a:lvl7pPr>
            <a:lvl8pPr indent="-317500" lvl="7" marL="3657600" algn="l">
              <a:lnSpc>
                <a:spcPct val="115000"/>
              </a:lnSpc>
              <a:spcBef>
                <a:spcPts val="1600"/>
              </a:spcBef>
              <a:spcAft>
                <a:spcPts val="0"/>
              </a:spcAft>
              <a:buClr>
                <a:schemeClr val="lt1"/>
              </a:buClr>
              <a:buSzPts val="1400"/>
              <a:buChar char="○"/>
              <a:defRPr>
                <a:solidFill>
                  <a:schemeClr val="lt1"/>
                </a:solidFill>
              </a:defRPr>
            </a:lvl8pPr>
            <a:lvl9pPr indent="-317500" lvl="8" marL="4114800" algn="l">
              <a:lnSpc>
                <a:spcPct val="115000"/>
              </a:lnSpc>
              <a:spcBef>
                <a:spcPts val="1600"/>
              </a:spcBef>
              <a:spcAft>
                <a:spcPts val="1600"/>
              </a:spcAft>
              <a:buClr>
                <a:schemeClr val="lt1"/>
              </a:buClr>
              <a:buSzPts val="1400"/>
              <a:buChar char="■"/>
              <a:defRPr>
                <a:solidFill>
                  <a:schemeClr val="lt1"/>
                </a:solidFill>
              </a:defRPr>
            </a:lvl9pPr>
          </a:lstStyle>
          <a:p/>
        </p:txBody>
      </p:sp>
      <p:sp>
        <p:nvSpPr>
          <p:cNvPr id="59" name="Google Shape;59;p75"/>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60" name="Shape 60"/>
        <p:cNvGrpSpPr/>
        <p:nvPr/>
      </p:nvGrpSpPr>
      <p:grpSpPr>
        <a:xfrm>
          <a:off x="0" y="0"/>
          <a:ext cx="0" cy="0"/>
          <a:chOff x="0" y="0"/>
          <a:chExt cx="0" cy="0"/>
        </a:xfrm>
      </p:grpSpPr>
      <p:cxnSp>
        <p:nvCxnSpPr>
          <p:cNvPr id="61" name="Google Shape;61;p76"/>
          <p:cNvCxnSpPr/>
          <p:nvPr/>
        </p:nvCxnSpPr>
        <p:spPr>
          <a:xfrm>
            <a:off x="425200" y="4740000"/>
            <a:ext cx="8296800" cy="0"/>
          </a:xfrm>
          <a:prstGeom prst="straightConnector1">
            <a:avLst/>
          </a:prstGeom>
          <a:noFill/>
          <a:ln cap="flat" cmpd="sng" w="19050">
            <a:solidFill>
              <a:schemeClr val="dk2"/>
            </a:solidFill>
            <a:prstDash val="solid"/>
            <a:round/>
            <a:headEnd len="sm" w="sm" type="none"/>
            <a:tailEnd len="sm" w="sm" type="none"/>
          </a:ln>
        </p:spPr>
      </p:cxnSp>
      <p:cxnSp>
        <p:nvCxnSpPr>
          <p:cNvPr id="62" name="Google Shape;62;p76"/>
          <p:cNvCxnSpPr/>
          <p:nvPr/>
        </p:nvCxnSpPr>
        <p:spPr>
          <a:xfrm>
            <a:off x="425200" y="415650"/>
            <a:ext cx="8296800" cy="0"/>
          </a:xfrm>
          <a:prstGeom prst="straightConnector1">
            <a:avLst/>
          </a:prstGeom>
          <a:noFill/>
          <a:ln cap="flat" cmpd="sng" w="38100">
            <a:solidFill>
              <a:schemeClr val="dk2"/>
            </a:solidFill>
            <a:prstDash val="solid"/>
            <a:round/>
            <a:headEnd len="sm" w="sm" type="none"/>
            <a:tailEnd len="sm" w="sm" type="none"/>
          </a:ln>
        </p:spPr>
      </p:cxnSp>
      <p:sp>
        <p:nvSpPr>
          <p:cNvPr id="63" name="Google Shape;63;p76"/>
          <p:cNvSpPr txBox="1"/>
          <p:nvPr>
            <p:ph hasCustomPrompt="1" type="title"/>
          </p:nvPr>
        </p:nvSpPr>
        <p:spPr>
          <a:xfrm>
            <a:off x="853950" y="1304850"/>
            <a:ext cx="7436100" cy="15384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Clr>
                <a:srgbClr val="CC4125"/>
              </a:buClr>
              <a:buSzPts val="9600"/>
              <a:buFont typeface="Lato"/>
              <a:buNone/>
              <a:defRPr sz="9600">
                <a:solidFill>
                  <a:srgbClr val="CC4125"/>
                </a:solidFill>
                <a:latin typeface="Lato"/>
                <a:ea typeface="Lato"/>
                <a:cs typeface="Lato"/>
                <a:sym typeface="Lato"/>
              </a:defRPr>
            </a:lvl1pPr>
            <a:lvl2pPr lvl="1" algn="ctr">
              <a:lnSpc>
                <a:spcPct val="100000"/>
              </a:lnSpc>
              <a:spcBef>
                <a:spcPts val="0"/>
              </a:spcBef>
              <a:spcAft>
                <a:spcPts val="0"/>
              </a:spcAft>
              <a:buClr>
                <a:schemeClr val="dk1"/>
              </a:buClr>
              <a:buSzPts val="9600"/>
              <a:buFont typeface="Lato"/>
              <a:buNone/>
              <a:defRPr sz="9600">
                <a:solidFill>
                  <a:schemeClr val="dk1"/>
                </a:solidFill>
                <a:latin typeface="Lato"/>
                <a:ea typeface="Lato"/>
                <a:cs typeface="Lato"/>
                <a:sym typeface="Lato"/>
              </a:defRPr>
            </a:lvl2pPr>
            <a:lvl3pPr lvl="2" algn="ctr">
              <a:lnSpc>
                <a:spcPct val="100000"/>
              </a:lnSpc>
              <a:spcBef>
                <a:spcPts val="0"/>
              </a:spcBef>
              <a:spcAft>
                <a:spcPts val="0"/>
              </a:spcAft>
              <a:buClr>
                <a:schemeClr val="dk1"/>
              </a:buClr>
              <a:buSzPts val="9600"/>
              <a:buFont typeface="Lato"/>
              <a:buNone/>
              <a:defRPr sz="9600">
                <a:solidFill>
                  <a:schemeClr val="dk1"/>
                </a:solidFill>
                <a:latin typeface="Lato"/>
                <a:ea typeface="Lato"/>
                <a:cs typeface="Lato"/>
                <a:sym typeface="Lato"/>
              </a:defRPr>
            </a:lvl3pPr>
            <a:lvl4pPr lvl="3" algn="ctr">
              <a:lnSpc>
                <a:spcPct val="100000"/>
              </a:lnSpc>
              <a:spcBef>
                <a:spcPts val="0"/>
              </a:spcBef>
              <a:spcAft>
                <a:spcPts val="0"/>
              </a:spcAft>
              <a:buClr>
                <a:schemeClr val="dk1"/>
              </a:buClr>
              <a:buSzPts val="9600"/>
              <a:buFont typeface="Lato"/>
              <a:buNone/>
              <a:defRPr sz="9600">
                <a:solidFill>
                  <a:schemeClr val="dk1"/>
                </a:solidFill>
                <a:latin typeface="Lato"/>
                <a:ea typeface="Lato"/>
                <a:cs typeface="Lato"/>
                <a:sym typeface="Lato"/>
              </a:defRPr>
            </a:lvl4pPr>
            <a:lvl5pPr lvl="4" algn="ctr">
              <a:lnSpc>
                <a:spcPct val="100000"/>
              </a:lnSpc>
              <a:spcBef>
                <a:spcPts val="0"/>
              </a:spcBef>
              <a:spcAft>
                <a:spcPts val="0"/>
              </a:spcAft>
              <a:buClr>
                <a:schemeClr val="dk1"/>
              </a:buClr>
              <a:buSzPts val="9600"/>
              <a:buFont typeface="Lato"/>
              <a:buNone/>
              <a:defRPr sz="9600">
                <a:solidFill>
                  <a:schemeClr val="dk1"/>
                </a:solidFill>
                <a:latin typeface="Lato"/>
                <a:ea typeface="Lato"/>
                <a:cs typeface="Lato"/>
                <a:sym typeface="Lato"/>
              </a:defRPr>
            </a:lvl5pPr>
            <a:lvl6pPr lvl="5" algn="ctr">
              <a:lnSpc>
                <a:spcPct val="100000"/>
              </a:lnSpc>
              <a:spcBef>
                <a:spcPts val="0"/>
              </a:spcBef>
              <a:spcAft>
                <a:spcPts val="0"/>
              </a:spcAft>
              <a:buClr>
                <a:schemeClr val="dk1"/>
              </a:buClr>
              <a:buSzPts val="9600"/>
              <a:buFont typeface="Lato"/>
              <a:buNone/>
              <a:defRPr sz="9600">
                <a:solidFill>
                  <a:schemeClr val="dk1"/>
                </a:solidFill>
                <a:latin typeface="Lato"/>
                <a:ea typeface="Lato"/>
                <a:cs typeface="Lato"/>
                <a:sym typeface="Lato"/>
              </a:defRPr>
            </a:lvl6pPr>
            <a:lvl7pPr lvl="6" algn="ctr">
              <a:lnSpc>
                <a:spcPct val="100000"/>
              </a:lnSpc>
              <a:spcBef>
                <a:spcPts val="0"/>
              </a:spcBef>
              <a:spcAft>
                <a:spcPts val="0"/>
              </a:spcAft>
              <a:buClr>
                <a:schemeClr val="dk1"/>
              </a:buClr>
              <a:buSzPts val="9600"/>
              <a:buFont typeface="Lato"/>
              <a:buNone/>
              <a:defRPr sz="9600">
                <a:solidFill>
                  <a:schemeClr val="dk1"/>
                </a:solidFill>
                <a:latin typeface="Lato"/>
                <a:ea typeface="Lato"/>
                <a:cs typeface="Lato"/>
                <a:sym typeface="Lato"/>
              </a:defRPr>
            </a:lvl7pPr>
            <a:lvl8pPr lvl="7" algn="ctr">
              <a:lnSpc>
                <a:spcPct val="100000"/>
              </a:lnSpc>
              <a:spcBef>
                <a:spcPts val="0"/>
              </a:spcBef>
              <a:spcAft>
                <a:spcPts val="0"/>
              </a:spcAft>
              <a:buClr>
                <a:schemeClr val="dk1"/>
              </a:buClr>
              <a:buSzPts val="9600"/>
              <a:buFont typeface="Lato"/>
              <a:buNone/>
              <a:defRPr sz="9600">
                <a:solidFill>
                  <a:schemeClr val="dk1"/>
                </a:solidFill>
                <a:latin typeface="Lato"/>
                <a:ea typeface="Lato"/>
                <a:cs typeface="Lato"/>
                <a:sym typeface="Lato"/>
              </a:defRPr>
            </a:lvl8pPr>
            <a:lvl9pPr lvl="8" algn="ctr">
              <a:lnSpc>
                <a:spcPct val="100000"/>
              </a:lnSpc>
              <a:spcBef>
                <a:spcPts val="0"/>
              </a:spcBef>
              <a:spcAft>
                <a:spcPts val="0"/>
              </a:spcAft>
              <a:buClr>
                <a:schemeClr val="dk1"/>
              </a:buClr>
              <a:buSzPts val="9600"/>
              <a:buFont typeface="Lato"/>
              <a:buNone/>
              <a:defRPr sz="9600">
                <a:solidFill>
                  <a:schemeClr val="dk1"/>
                </a:solidFill>
                <a:latin typeface="Lato"/>
                <a:ea typeface="Lato"/>
                <a:cs typeface="Lato"/>
                <a:sym typeface="Lato"/>
              </a:defRPr>
            </a:lvl9pPr>
          </a:lstStyle>
          <a:p>
            <a:r>
              <a:t>xx%</a:t>
            </a:r>
          </a:p>
        </p:txBody>
      </p:sp>
      <p:sp>
        <p:nvSpPr>
          <p:cNvPr id="64" name="Google Shape;64;p76"/>
          <p:cNvSpPr txBox="1"/>
          <p:nvPr>
            <p:ph idx="1" type="body"/>
          </p:nvPr>
        </p:nvSpPr>
        <p:spPr>
          <a:xfrm>
            <a:off x="853950" y="2919450"/>
            <a:ext cx="7436100" cy="1071600"/>
          </a:xfrm>
          <a:prstGeom prst="rect">
            <a:avLst/>
          </a:prstGeom>
          <a:noFill/>
          <a:ln>
            <a:noFill/>
          </a:ln>
        </p:spPr>
        <p:txBody>
          <a:bodyPr anchorCtr="0" anchor="t" bIns="91425" lIns="91425" spcFirstLastPara="1" rIns="91425" wrap="square" tIns="91425">
            <a:no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1600"/>
              </a:spcBef>
              <a:spcAft>
                <a:spcPts val="0"/>
              </a:spcAft>
              <a:buSzPts val="1400"/>
              <a:buChar char="○"/>
              <a:defRPr/>
            </a:lvl2pPr>
            <a:lvl3pPr indent="-317500" lvl="2" marL="1371600" algn="ctr">
              <a:lnSpc>
                <a:spcPct val="115000"/>
              </a:lnSpc>
              <a:spcBef>
                <a:spcPts val="1600"/>
              </a:spcBef>
              <a:spcAft>
                <a:spcPts val="0"/>
              </a:spcAft>
              <a:buSzPts val="1400"/>
              <a:buChar char="■"/>
              <a:defRPr/>
            </a:lvl3pPr>
            <a:lvl4pPr indent="-317500" lvl="3" marL="1828800" algn="ctr">
              <a:lnSpc>
                <a:spcPct val="115000"/>
              </a:lnSpc>
              <a:spcBef>
                <a:spcPts val="1600"/>
              </a:spcBef>
              <a:spcAft>
                <a:spcPts val="0"/>
              </a:spcAft>
              <a:buSzPts val="1400"/>
              <a:buChar char="●"/>
              <a:defRPr/>
            </a:lvl4pPr>
            <a:lvl5pPr indent="-317500" lvl="4" marL="2286000" algn="ctr">
              <a:lnSpc>
                <a:spcPct val="115000"/>
              </a:lnSpc>
              <a:spcBef>
                <a:spcPts val="1600"/>
              </a:spcBef>
              <a:spcAft>
                <a:spcPts val="0"/>
              </a:spcAft>
              <a:buSzPts val="1400"/>
              <a:buChar char="○"/>
              <a:defRPr/>
            </a:lvl5pPr>
            <a:lvl6pPr indent="-317500" lvl="5" marL="2743200" algn="ctr">
              <a:lnSpc>
                <a:spcPct val="115000"/>
              </a:lnSpc>
              <a:spcBef>
                <a:spcPts val="1600"/>
              </a:spcBef>
              <a:spcAft>
                <a:spcPts val="0"/>
              </a:spcAft>
              <a:buSzPts val="1400"/>
              <a:buChar char="■"/>
              <a:defRPr/>
            </a:lvl6pPr>
            <a:lvl7pPr indent="-317500" lvl="6" marL="3200400" algn="ctr">
              <a:lnSpc>
                <a:spcPct val="115000"/>
              </a:lnSpc>
              <a:spcBef>
                <a:spcPts val="1600"/>
              </a:spcBef>
              <a:spcAft>
                <a:spcPts val="0"/>
              </a:spcAft>
              <a:buSzPts val="1400"/>
              <a:buChar char="●"/>
              <a:defRPr/>
            </a:lvl7pPr>
            <a:lvl8pPr indent="-317500" lvl="7" marL="3657600" algn="ctr">
              <a:lnSpc>
                <a:spcPct val="115000"/>
              </a:lnSpc>
              <a:spcBef>
                <a:spcPts val="1600"/>
              </a:spcBef>
              <a:spcAft>
                <a:spcPts val="0"/>
              </a:spcAft>
              <a:buSzPts val="1400"/>
              <a:buChar char="○"/>
              <a:defRPr/>
            </a:lvl8pPr>
            <a:lvl9pPr indent="-317500" lvl="8" marL="4114800" algn="ctr">
              <a:lnSpc>
                <a:spcPct val="115000"/>
              </a:lnSpc>
              <a:spcBef>
                <a:spcPts val="1600"/>
              </a:spcBef>
              <a:spcAft>
                <a:spcPts val="1600"/>
              </a:spcAft>
              <a:buSzPts val="1400"/>
              <a:buChar char="■"/>
              <a:defRPr/>
            </a:lvl9pPr>
          </a:lstStyle>
          <a:p/>
        </p:txBody>
      </p:sp>
      <p:sp>
        <p:nvSpPr>
          <p:cNvPr id="65" name="Google Shape;65;p76"/>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70" name="Shape 70"/>
        <p:cNvGrpSpPr/>
        <p:nvPr/>
      </p:nvGrpSpPr>
      <p:grpSpPr>
        <a:xfrm>
          <a:off x="0" y="0"/>
          <a:ext cx="0" cy="0"/>
          <a:chOff x="0" y="0"/>
          <a:chExt cx="0" cy="0"/>
        </a:xfrm>
      </p:grpSpPr>
      <p:sp>
        <p:nvSpPr>
          <p:cNvPr id="71" name="Google Shape;71;p70"/>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3600"/>
              <a:buFont typeface="Helvetica Neue"/>
              <a:buNone/>
              <a:defRPr sz="3600">
                <a:latin typeface="Helvetica Neue"/>
                <a:ea typeface="Helvetica Neue"/>
                <a:cs typeface="Helvetica Neue"/>
                <a:sym typeface="Helvetica Neue"/>
              </a:defRPr>
            </a:lvl1pPr>
            <a:lvl2pPr lvl="1" algn="ctr">
              <a:lnSpc>
                <a:spcPct val="100000"/>
              </a:lnSpc>
              <a:spcBef>
                <a:spcPts val="0"/>
              </a:spcBef>
              <a:spcAft>
                <a:spcPts val="0"/>
              </a:spcAft>
              <a:buSzPts val="3600"/>
              <a:buFont typeface="Helvetica Neue"/>
              <a:buNone/>
              <a:defRPr sz="3600">
                <a:latin typeface="Helvetica Neue"/>
                <a:ea typeface="Helvetica Neue"/>
                <a:cs typeface="Helvetica Neue"/>
                <a:sym typeface="Helvetica Neue"/>
              </a:defRPr>
            </a:lvl2pPr>
            <a:lvl3pPr lvl="2" algn="ctr">
              <a:lnSpc>
                <a:spcPct val="100000"/>
              </a:lnSpc>
              <a:spcBef>
                <a:spcPts val="0"/>
              </a:spcBef>
              <a:spcAft>
                <a:spcPts val="0"/>
              </a:spcAft>
              <a:buSzPts val="3600"/>
              <a:buFont typeface="Helvetica Neue"/>
              <a:buNone/>
              <a:defRPr sz="3600">
                <a:latin typeface="Helvetica Neue"/>
                <a:ea typeface="Helvetica Neue"/>
                <a:cs typeface="Helvetica Neue"/>
                <a:sym typeface="Helvetica Neue"/>
              </a:defRPr>
            </a:lvl3pPr>
            <a:lvl4pPr lvl="3" algn="ctr">
              <a:lnSpc>
                <a:spcPct val="100000"/>
              </a:lnSpc>
              <a:spcBef>
                <a:spcPts val="0"/>
              </a:spcBef>
              <a:spcAft>
                <a:spcPts val="0"/>
              </a:spcAft>
              <a:buSzPts val="3600"/>
              <a:buFont typeface="Helvetica Neue"/>
              <a:buNone/>
              <a:defRPr sz="3600">
                <a:latin typeface="Helvetica Neue"/>
                <a:ea typeface="Helvetica Neue"/>
                <a:cs typeface="Helvetica Neue"/>
                <a:sym typeface="Helvetica Neue"/>
              </a:defRPr>
            </a:lvl4pPr>
            <a:lvl5pPr lvl="4" algn="ctr">
              <a:lnSpc>
                <a:spcPct val="100000"/>
              </a:lnSpc>
              <a:spcBef>
                <a:spcPts val="0"/>
              </a:spcBef>
              <a:spcAft>
                <a:spcPts val="0"/>
              </a:spcAft>
              <a:buSzPts val="3600"/>
              <a:buFont typeface="Helvetica Neue"/>
              <a:buNone/>
              <a:defRPr sz="3600">
                <a:latin typeface="Helvetica Neue"/>
                <a:ea typeface="Helvetica Neue"/>
                <a:cs typeface="Helvetica Neue"/>
                <a:sym typeface="Helvetica Neue"/>
              </a:defRPr>
            </a:lvl5pPr>
            <a:lvl6pPr lvl="5" algn="ctr">
              <a:lnSpc>
                <a:spcPct val="100000"/>
              </a:lnSpc>
              <a:spcBef>
                <a:spcPts val="0"/>
              </a:spcBef>
              <a:spcAft>
                <a:spcPts val="0"/>
              </a:spcAft>
              <a:buSzPts val="3600"/>
              <a:buFont typeface="Helvetica Neue"/>
              <a:buNone/>
              <a:defRPr sz="3600">
                <a:latin typeface="Helvetica Neue"/>
                <a:ea typeface="Helvetica Neue"/>
                <a:cs typeface="Helvetica Neue"/>
                <a:sym typeface="Helvetica Neue"/>
              </a:defRPr>
            </a:lvl6pPr>
            <a:lvl7pPr lvl="6" algn="ctr">
              <a:lnSpc>
                <a:spcPct val="100000"/>
              </a:lnSpc>
              <a:spcBef>
                <a:spcPts val="0"/>
              </a:spcBef>
              <a:spcAft>
                <a:spcPts val="0"/>
              </a:spcAft>
              <a:buSzPts val="3600"/>
              <a:buFont typeface="Helvetica Neue"/>
              <a:buNone/>
              <a:defRPr sz="3600">
                <a:latin typeface="Helvetica Neue"/>
                <a:ea typeface="Helvetica Neue"/>
                <a:cs typeface="Helvetica Neue"/>
                <a:sym typeface="Helvetica Neue"/>
              </a:defRPr>
            </a:lvl7pPr>
            <a:lvl8pPr lvl="7" algn="ctr">
              <a:lnSpc>
                <a:spcPct val="100000"/>
              </a:lnSpc>
              <a:spcBef>
                <a:spcPts val="0"/>
              </a:spcBef>
              <a:spcAft>
                <a:spcPts val="0"/>
              </a:spcAft>
              <a:buSzPts val="3600"/>
              <a:buFont typeface="Helvetica Neue"/>
              <a:buNone/>
              <a:defRPr sz="3600">
                <a:latin typeface="Helvetica Neue"/>
                <a:ea typeface="Helvetica Neue"/>
                <a:cs typeface="Helvetica Neue"/>
                <a:sym typeface="Helvetica Neue"/>
              </a:defRPr>
            </a:lvl8pPr>
            <a:lvl9pPr lvl="8" algn="ctr">
              <a:lnSpc>
                <a:spcPct val="100000"/>
              </a:lnSpc>
              <a:spcBef>
                <a:spcPts val="0"/>
              </a:spcBef>
              <a:spcAft>
                <a:spcPts val="0"/>
              </a:spcAft>
              <a:buSzPts val="3600"/>
              <a:buFont typeface="Helvetica Neue"/>
              <a:buNone/>
              <a:defRPr sz="3600">
                <a:latin typeface="Helvetica Neue"/>
                <a:ea typeface="Helvetica Neue"/>
                <a:cs typeface="Helvetica Neue"/>
                <a:sym typeface="Helvetica Neue"/>
              </a:defRPr>
            </a:lvl9pPr>
          </a:lstStyle>
          <a:p/>
        </p:txBody>
      </p:sp>
      <p:sp>
        <p:nvSpPr>
          <p:cNvPr id="72" name="Google Shape;72;p7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73" name="Shape 73"/>
        <p:cNvGrpSpPr/>
        <p:nvPr/>
      </p:nvGrpSpPr>
      <p:grpSpPr>
        <a:xfrm>
          <a:off x="0" y="0"/>
          <a:ext cx="0" cy="0"/>
          <a:chOff x="0" y="0"/>
          <a:chExt cx="0" cy="0"/>
        </a:xfrm>
      </p:grpSpPr>
      <p:sp>
        <p:nvSpPr>
          <p:cNvPr id="74" name="Google Shape;74;p77"/>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5200"/>
              <a:buFont typeface="Helvetica Neue"/>
              <a:buNone/>
              <a:defRPr sz="5200">
                <a:latin typeface="Helvetica Neue"/>
                <a:ea typeface="Helvetica Neue"/>
                <a:cs typeface="Helvetica Neue"/>
                <a:sym typeface="Helvetica Neue"/>
              </a:defRPr>
            </a:lvl1pPr>
            <a:lvl2pPr lvl="1" algn="ctr">
              <a:lnSpc>
                <a:spcPct val="100000"/>
              </a:lnSpc>
              <a:spcBef>
                <a:spcPts val="0"/>
              </a:spcBef>
              <a:spcAft>
                <a:spcPts val="0"/>
              </a:spcAft>
              <a:buSzPts val="5200"/>
              <a:buFont typeface="Helvetica Neue"/>
              <a:buNone/>
              <a:defRPr sz="5200">
                <a:latin typeface="Helvetica Neue"/>
                <a:ea typeface="Helvetica Neue"/>
                <a:cs typeface="Helvetica Neue"/>
                <a:sym typeface="Helvetica Neue"/>
              </a:defRPr>
            </a:lvl2pPr>
            <a:lvl3pPr lvl="2" algn="ctr">
              <a:lnSpc>
                <a:spcPct val="100000"/>
              </a:lnSpc>
              <a:spcBef>
                <a:spcPts val="0"/>
              </a:spcBef>
              <a:spcAft>
                <a:spcPts val="0"/>
              </a:spcAft>
              <a:buSzPts val="5200"/>
              <a:buFont typeface="Helvetica Neue"/>
              <a:buNone/>
              <a:defRPr sz="5200">
                <a:latin typeface="Helvetica Neue"/>
                <a:ea typeface="Helvetica Neue"/>
                <a:cs typeface="Helvetica Neue"/>
                <a:sym typeface="Helvetica Neue"/>
              </a:defRPr>
            </a:lvl3pPr>
            <a:lvl4pPr lvl="3" algn="ctr">
              <a:lnSpc>
                <a:spcPct val="100000"/>
              </a:lnSpc>
              <a:spcBef>
                <a:spcPts val="0"/>
              </a:spcBef>
              <a:spcAft>
                <a:spcPts val="0"/>
              </a:spcAft>
              <a:buSzPts val="5200"/>
              <a:buFont typeface="Helvetica Neue"/>
              <a:buNone/>
              <a:defRPr sz="5200">
                <a:latin typeface="Helvetica Neue"/>
                <a:ea typeface="Helvetica Neue"/>
                <a:cs typeface="Helvetica Neue"/>
                <a:sym typeface="Helvetica Neue"/>
              </a:defRPr>
            </a:lvl4pPr>
            <a:lvl5pPr lvl="4" algn="ctr">
              <a:lnSpc>
                <a:spcPct val="100000"/>
              </a:lnSpc>
              <a:spcBef>
                <a:spcPts val="0"/>
              </a:spcBef>
              <a:spcAft>
                <a:spcPts val="0"/>
              </a:spcAft>
              <a:buSzPts val="5200"/>
              <a:buFont typeface="Helvetica Neue"/>
              <a:buNone/>
              <a:defRPr sz="5200">
                <a:latin typeface="Helvetica Neue"/>
                <a:ea typeface="Helvetica Neue"/>
                <a:cs typeface="Helvetica Neue"/>
                <a:sym typeface="Helvetica Neue"/>
              </a:defRPr>
            </a:lvl5pPr>
            <a:lvl6pPr lvl="5" algn="ctr">
              <a:lnSpc>
                <a:spcPct val="100000"/>
              </a:lnSpc>
              <a:spcBef>
                <a:spcPts val="0"/>
              </a:spcBef>
              <a:spcAft>
                <a:spcPts val="0"/>
              </a:spcAft>
              <a:buSzPts val="5200"/>
              <a:buFont typeface="Helvetica Neue"/>
              <a:buNone/>
              <a:defRPr sz="5200">
                <a:latin typeface="Helvetica Neue"/>
                <a:ea typeface="Helvetica Neue"/>
                <a:cs typeface="Helvetica Neue"/>
                <a:sym typeface="Helvetica Neue"/>
              </a:defRPr>
            </a:lvl6pPr>
            <a:lvl7pPr lvl="6" algn="ctr">
              <a:lnSpc>
                <a:spcPct val="100000"/>
              </a:lnSpc>
              <a:spcBef>
                <a:spcPts val="0"/>
              </a:spcBef>
              <a:spcAft>
                <a:spcPts val="0"/>
              </a:spcAft>
              <a:buSzPts val="5200"/>
              <a:buFont typeface="Helvetica Neue"/>
              <a:buNone/>
              <a:defRPr sz="5200">
                <a:latin typeface="Helvetica Neue"/>
                <a:ea typeface="Helvetica Neue"/>
                <a:cs typeface="Helvetica Neue"/>
                <a:sym typeface="Helvetica Neue"/>
              </a:defRPr>
            </a:lvl7pPr>
            <a:lvl8pPr lvl="7" algn="ctr">
              <a:lnSpc>
                <a:spcPct val="100000"/>
              </a:lnSpc>
              <a:spcBef>
                <a:spcPts val="0"/>
              </a:spcBef>
              <a:spcAft>
                <a:spcPts val="0"/>
              </a:spcAft>
              <a:buSzPts val="5200"/>
              <a:buFont typeface="Helvetica Neue"/>
              <a:buNone/>
              <a:defRPr sz="5200">
                <a:latin typeface="Helvetica Neue"/>
                <a:ea typeface="Helvetica Neue"/>
                <a:cs typeface="Helvetica Neue"/>
                <a:sym typeface="Helvetica Neue"/>
              </a:defRPr>
            </a:lvl8pPr>
            <a:lvl9pPr lvl="8" algn="ctr">
              <a:lnSpc>
                <a:spcPct val="100000"/>
              </a:lnSpc>
              <a:spcBef>
                <a:spcPts val="0"/>
              </a:spcBef>
              <a:spcAft>
                <a:spcPts val="0"/>
              </a:spcAft>
              <a:buSzPts val="5200"/>
              <a:buFont typeface="Helvetica Neue"/>
              <a:buNone/>
              <a:defRPr sz="5200">
                <a:latin typeface="Helvetica Neue"/>
                <a:ea typeface="Helvetica Neue"/>
                <a:cs typeface="Helvetica Neue"/>
                <a:sym typeface="Helvetica Neue"/>
              </a:defRPr>
            </a:lvl9pPr>
          </a:lstStyle>
          <a:p/>
        </p:txBody>
      </p:sp>
      <p:sp>
        <p:nvSpPr>
          <p:cNvPr id="75" name="Google Shape;75;p77"/>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800"/>
              <a:buFont typeface="Helvetica Neue"/>
              <a:buNone/>
              <a:defRPr sz="2800">
                <a:latin typeface="Helvetica Neue"/>
                <a:ea typeface="Helvetica Neue"/>
                <a:cs typeface="Helvetica Neue"/>
                <a:sym typeface="Helvetica Neue"/>
              </a:defRPr>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76" name="Google Shape;76;p7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77" name="Shape 77"/>
        <p:cNvGrpSpPr/>
        <p:nvPr/>
      </p:nvGrpSpPr>
      <p:grpSpPr>
        <a:xfrm>
          <a:off x="0" y="0"/>
          <a:ext cx="0" cy="0"/>
          <a:chOff x="0" y="0"/>
          <a:chExt cx="0" cy="0"/>
        </a:xfrm>
      </p:grpSpPr>
      <p:sp>
        <p:nvSpPr>
          <p:cNvPr id="78" name="Google Shape;78;p78"/>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Font typeface="Helvetica Neue"/>
              <a:buNone/>
              <a:defRPr>
                <a:latin typeface="Helvetica Neue"/>
                <a:ea typeface="Helvetica Neue"/>
                <a:cs typeface="Helvetica Neue"/>
                <a:sym typeface="Helvetica Neue"/>
              </a:defRPr>
            </a:lvl1pPr>
            <a:lvl2pPr lvl="1" algn="l">
              <a:lnSpc>
                <a:spcPct val="100000"/>
              </a:lnSpc>
              <a:spcBef>
                <a:spcPts val="0"/>
              </a:spcBef>
              <a:spcAft>
                <a:spcPts val="0"/>
              </a:spcAft>
              <a:buSzPts val="2800"/>
              <a:buFont typeface="Helvetica Neue"/>
              <a:buNone/>
              <a:defRPr>
                <a:latin typeface="Helvetica Neue"/>
                <a:ea typeface="Helvetica Neue"/>
                <a:cs typeface="Helvetica Neue"/>
                <a:sym typeface="Helvetica Neue"/>
              </a:defRPr>
            </a:lvl2pPr>
            <a:lvl3pPr lvl="2" algn="l">
              <a:lnSpc>
                <a:spcPct val="100000"/>
              </a:lnSpc>
              <a:spcBef>
                <a:spcPts val="0"/>
              </a:spcBef>
              <a:spcAft>
                <a:spcPts val="0"/>
              </a:spcAft>
              <a:buSzPts val="2800"/>
              <a:buFont typeface="Helvetica Neue"/>
              <a:buNone/>
              <a:defRPr>
                <a:latin typeface="Helvetica Neue"/>
                <a:ea typeface="Helvetica Neue"/>
                <a:cs typeface="Helvetica Neue"/>
                <a:sym typeface="Helvetica Neue"/>
              </a:defRPr>
            </a:lvl3pPr>
            <a:lvl4pPr lvl="3" algn="l">
              <a:lnSpc>
                <a:spcPct val="100000"/>
              </a:lnSpc>
              <a:spcBef>
                <a:spcPts val="0"/>
              </a:spcBef>
              <a:spcAft>
                <a:spcPts val="0"/>
              </a:spcAft>
              <a:buSzPts val="2800"/>
              <a:buFont typeface="Helvetica Neue"/>
              <a:buNone/>
              <a:defRPr>
                <a:latin typeface="Helvetica Neue"/>
                <a:ea typeface="Helvetica Neue"/>
                <a:cs typeface="Helvetica Neue"/>
                <a:sym typeface="Helvetica Neue"/>
              </a:defRPr>
            </a:lvl4pPr>
            <a:lvl5pPr lvl="4" algn="l">
              <a:lnSpc>
                <a:spcPct val="100000"/>
              </a:lnSpc>
              <a:spcBef>
                <a:spcPts val="0"/>
              </a:spcBef>
              <a:spcAft>
                <a:spcPts val="0"/>
              </a:spcAft>
              <a:buSzPts val="2800"/>
              <a:buFont typeface="Helvetica Neue"/>
              <a:buNone/>
              <a:defRPr>
                <a:latin typeface="Helvetica Neue"/>
                <a:ea typeface="Helvetica Neue"/>
                <a:cs typeface="Helvetica Neue"/>
                <a:sym typeface="Helvetica Neue"/>
              </a:defRPr>
            </a:lvl5pPr>
            <a:lvl6pPr lvl="5" algn="l">
              <a:lnSpc>
                <a:spcPct val="100000"/>
              </a:lnSpc>
              <a:spcBef>
                <a:spcPts val="0"/>
              </a:spcBef>
              <a:spcAft>
                <a:spcPts val="0"/>
              </a:spcAft>
              <a:buSzPts val="2800"/>
              <a:buFont typeface="Helvetica Neue"/>
              <a:buNone/>
              <a:defRPr>
                <a:latin typeface="Helvetica Neue"/>
                <a:ea typeface="Helvetica Neue"/>
                <a:cs typeface="Helvetica Neue"/>
                <a:sym typeface="Helvetica Neue"/>
              </a:defRPr>
            </a:lvl6pPr>
            <a:lvl7pPr lvl="6" algn="l">
              <a:lnSpc>
                <a:spcPct val="100000"/>
              </a:lnSpc>
              <a:spcBef>
                <a:spcPts val="0"/>
              </a:spcBef>
              <a:spcAft>
                <a:spcPts val="0"/>
              </a:spcAft>
              <a:buSzPts val="2800"/>
              <a:buFont typeface="Helvetica Neue"/>
              <a:buNone/>
              <a:defRPr>
                <a:latin typeface="Helvetica Neue"/>
                <a:ea typeface="Helvetica Neue"/>
                <a:cs typeface="Helvetica Neue"/>
                <a:sym typeface="Helvetica Neue"/>
              </a:defRPr>
            </a:lvl7pPr>
            <a:lvl8pPr lvl="7" algn="l">
              <a:lnSpc>
                <a:spcPct val="100000"/>
              </a:lnSpc>
              <a:spcBef>
                <a:spcPts val="0"/>
              </a:spcBef>
              <a:spcAft>
                <a:spcPts val="0"/>
              </a:spcAft>
              <a:buSzPts val="2800"/>
              <a:buFont typeface="Helvetica Neue"/>
              <a:buNone/>
              <a:defRPr>
                <a:latin typeface="Helvetica Neue"/>
                <a:ea typeface="Helvetica Neue"/>
                <a:cs typeface="Helvetica Neue"/>
                <a:sym typeface="Helvetica Neue"/>
              </a:defRPr>
            </a:lvl8pPr>
            <a:lvl9pPr lvl="8" algn="l">
              <a:lnSpc>
                <a:spcPct val="100000"/>
              </a:lnSpc>
              <a:spcBef>
                <a:spcPts val="0"/>
              </a:spcBef>
              <a:spcAft>
                <a:spcPts val="0"/>
              </a:spcAft>
              <a:buSzPts val="2800"/>
              <a:buFont typeface="Helvetica Neue"/>
              <a:buNone/>
              <a:defRPr>
                <a:latin typeface="Helvetica Neue"/>
                <a:ea typeface="Helvetica Neue"/>
                <a:cs typeface="Helvetica Neue"/>
                <a:sym typeface="Helvetica Neue"/>
              </a:defRPr>
            </a:lvl9pPr>
          </a:lstStyle>
          <a:p/>
        </p:txBody>
      </p:sp>
      <p:sp>
        <p:nvSpPr>
          <p:cNvPr id="79" name="Google Shape;79;p78"/>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SzPts val="1800"/>
              <a:buFont typeface="Helvetica Neue"/>
              <a:buChar char="●"/>
              <a:defRPr>
                <a:latin typeface="Helvetica Neue"/>
                <a:ea typeface="Helvetica Neue"/>
                <a:cs typeface="Helvetica Neue"/>
                <a:sym typeface="Helvetica Neue"/>
              </a:defRPr>
            </a:lvl1pPr>
            <a:lvl2pPr indent="-317500" lvl="1" marL="914400" algn="l">
              <a:lnSpc>
                <a:spcPct val="115000"/>
              </a:lnSpc>
              <a:spcBef>
                <a:spcPts val="1600"/>
              </a:spcBef>
              <a:spcAft>
                <a:spcPts val="0"/>
              </a:spcAft>
              <a:buSzPts val="1400"/>
              <a:buFont typeface="Helvetica Neue"/>
              <a:buChar char="○"/>
              <a:defRPr>
                <a:latin typeface="Helvetica Neue"/>
                <a:ea typeface="Helvetica Neue"/>
                <a:cs typeface="Helvetica Neue"/>
                <a:sym typeface="Helvetica Neue"/>
              </a:defRPr>
            </a:lvl2pPr>
            <a:lvl3pPr indent="-317500" lvl="2" marL="1371600" algn="l">
              <a:lnSpc>
                <a:spcPct val="115000"/>
              </a:lnSpc>
              <a:spcBef>
                <a:spcPts val="1600"/>
              </a:spcBef>
              <a:spcAft>
                <a:spcPts val="0"/>
              </a:spcAft>
              <a:buSzPts val="1400"/>
              <a:buFont typeface="Helvetica Neue"/>
              <a:buChar char="■"/>
              <a:defRPr>
                <a:latin typeface="Helvetica Neue"/>
                <a:ea typeface="Helvetica Neue"/>
                <a:cs typeface="Helvetica Neue"/>
                <a:sym typeface="Helvetica Neue"/>
              </a:defRPr>
            </a:lvl3pPr>
            <a:lvl4pPr indent="-317500" lvl="3" marL="1828800" algn="l">
              <a:lnSpc>
                <a:spcPct val="115000"/>
              </a:lnSpc>
              <a:spcBef>
                <a:spcPts val="1600"/>
              </a:spcBef>
              <a:spcAft>
                <a:spcPts val="0"/>
              </a:spcAft>
              <a:buSzPts val="1400"/>
              <a:buFont typeface="Helvetica Neue"/>
              <a:buChar char="●"/>
              <a:defRPr>
                <a:latin typeface="Helvetica Neue"/>
                <a:ea typeface="Helvetica Neue"/>
                <a:cs typeface="Helvetica Neue"/>
                <a:sym typeface="Helvetica Neue"/>
              </a:defRPr>
            </a:lvl4pPr>
            <a:lvl5pPr indent="-317500" lvl="4" marL="2286000" algn="l">
              <a:lnSpc>
                <a:spcPct val="115000"/>
              </a:lnSpc>
              <a:spcBef>
                <a:spcPts val="1600"/>
              </a:spcBef>
              <a:spcAft>
                <a:spcPts val="0"/>
              </a:spcAft>
              <a:buSzPts val="1400"/>
              <a:buFont typeface="Helvetica Neue"/>
              <a:buChar char="○"/>
              <a:defRPr>
                <a:latin typeface="Helvetica Neue"/>
                <a:ea typeface="Helvetica Neue"/>
                <a:cs typeface="Helvetica Neue"/>
                <a:sym typeface="Helvetica Neue"/>
              </a:defRPr>
            </a:lvl5pPr>
            <a:lvl6pPr indent="-317500" lvl="5" marL="2743200" algn="l">
              <a:lnSpc>
                <a:spcPct val="115000"/>
              </a:lnSpc>
              <a:spcBef>
                <a:spcPts val="1600"/>
              </a:spcBef>
              <a:spcAft>
                <a:spcPts val="0"/>
              </a:spcAft>
              <a:buSzPts val="1400"/>
              <a:buFont typeface="Helvetica Neue"/>
              <a:buChar char="■"/>
              <a:defRPr>
                <a:latin typeface="Helvetica Neue"/>
                <a:ea typeface="Helvetica Neue"/>
                <a:cs typeface="Helvetica Neue"/>
                <a:sym typeface="Helvetica Neue"/>
              </a:defRPr>
            </a:lvl6pPr>
            <a:lvl7pPr indent="-317500" lvl="6" marL="3200400" algn="l">
              <a:lnSpc>
                <a:spcPct val="115000"/>
              </a:lnSpc>
              <a:spcBef>
                <a:spcPts val="1600"/>
              </a:spcBef>
              <a:spcAft>
                <a:spcPts val="0"/>
              </a:spcAft>
              <a:buSzPts val="1400"/>
              <a:buFont typeface="Helvetica Neue"/>
              <a:buChar char="●"/>
              <a:defRPr>
                <a:latin typeface="Helvetica Neue"/>
                <a:ea typeface="Helvetica Neue"/>
                <a:cs typeface="Helvetica Neue"/>
                <a:sym typeface="Helvetica Neue"/>
              </a:defRPr>
            </a:lvl7pPr>
            <a:lvl8pPr indent="-317500" lvl="7" marL="3657600" algn="l">
              <a:lnSpc>
                <a:spcPct val="115000"/>
              </a:lnSpc>
              <a:spcBef>
                <a:spcPts val="1600"/>
              </a:spcBef>
              <a:spcAft>
                <a:spcPts val="0"/>
              </a:spcAft>
              <a:buSzPts val="1400"/>
              <a:buFont typeface="Helvetica Neue"/>
              <a:buChar char="○"/>
              <a:defRPr>
                <a:latin typeface="Helvetica Neue"/>
                <a:ea typeface="Helvetica Neue"/>
                <a:cs typeface="Helvetica Neue"/>
                <a:sym typeface="Helvetica Neue"/>
              </a:defRPr>
            </a:lvl8pPr>
            <a:lvl9pPr indent="-317500" lvl="8" marL="4114800" algn="l">
              <a:lnSpc>
                <a:spcPct val="115000"/>
              </a:lnSpc>
              <a:spcBef>
                <a:spcPts val="1600"/>
              </a:spcBef>
              <a:spcAft>
                <a:spcPts val="1600"/>
              </a:spcAft>
              <a:buSzPts val="1400"/>
              <a:buFont typeface="Helvetica Neue"/>
              <a:buChar char="■"/>
              <a:defRPr>
                <a:latin typeface="Helvetica Neue"/>
                <a:ea typeface="Helvetica Neue"/>
                <a:cs typeface="Helvetica Neue"/>
                <a:sym typeface="Helvetica Neue"/>
              </a:defRPr>
            </a:lvl9pPr>
          </a:lstStyle>
          <a:p/>
        </p:txBody>
      </p:sp>
      <p:sp>
        <p:nvSpPr>
          <p:cNvPr id="80" name="Google Shape;80;p7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81" name="Shape 81"/>
        <p:cNvGrpSpPr/>
        <p:nvPr/>
      </p:nvGrpSpPr>
      <p:grpSpPr>
        <a:xfrm>
          <a:off x="0" y="0"/>
          <a:ext cx="0" cy="0"/>
          <a:chOff x="0" y="0"/>
          <a:chExt cx="0" cy="0"/>
        </a:xfrm>
      </p:grpSpPr>
      <p:sp>
        <p:nvSpPr>
          <p:cNvPr id="82" name="Google Shape;82;p79"/>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Font typeface="Helvetica Neue"/>
              <a:buNone/>
              <a:defRPr>
                <a:latin typeface="Helvetica Neue"/>
                <a:ea typeface="Helvetica Neue"/>
                <a:cs typeface="Helvetica Neue"/>
                <a:sym typeface="Helvetica Neue"/>
              </a:defRPr>
            </a:lvl1pPr>
            <a:lvl2pPr lvl="1" algn="l">
              <a:lnSpc>
                <a:spcPct val="100000"/>
              </a:lnSpc>
              <a:spcBef>
                <a:spcPts val="0"/>
              </a:spcBef>
              <a:spcAft>
                <a:spcPts val="0"/>
              </a:spcAft>
              <a:buSzPts val="2800"/>
              <a:buFont typeface="Helvetica Neue"/>
              <a:buNone/>
              <a:defRPr>
                <a:latin typeface="Helvetica Neue"/>
                <a:ea typeface="Helvetica Neue"/>
                <a:cs typeface="Helvetica Neue"/>
                <a:sym typeface="Helvetica Neue"/>
              </a:defRPr>
            </a:lvl2pPr>
            <a:lvl3pPr lvl="2" algn="l">
              <a:lnSpc>
                <a:spcPct val="100000"/>
              </a:lnSpc>
              <a:spcBef>
                <a:spcPts val="0"/>
              </a:spcBef>
              <a:spcAft>
                <a:spcPts val="0"/>
              </a:spcAft>
              <a:buSzPts val="2800"/>
              <a:buFont typeface="Helvetica Neue"/>
              <a:buNone/>
              <a:defRPr>
                <a:latin typeface="Helvetica Neue"/>
                <a:ea typeface="Helvetica Neue"/>
                <a:cs typeface="Helvetica Neue"/>
                <a:sym typeface="Helvetica Neue"/>
              </a:defRPr>
            </a:lvl3pPr>
            <a:lvl4pPr lvl="3" algn="l">
              <a:lnSpc>
                <a:spcPct val="100000"/>
              </a:lnSpc>
              <a:spcBef>
                <a:spcPts val="0"/>
              </a:spcBef>
              <a:spcAft>
                <a:spcPts val="0"/>
              </a:spcAft>
              <a:buSzPts val="2800"/>
              <a:buFont typeface="Helvetica Neue"/>
              <a:buNone/>
              <a:defRPr>
                <a:latin typeface="Helvetica Neue"/>
                <a:ea typeface="Helvetica Neue"/>
                <a:cs typeface="Helvetica Neue"/>
                <a:sym typeface="Helvetica Neue"/>
              </a:defRPr>
            </a:lvl4pPr>
            <a:lvl5pPr lvl="4" algn="l">
              <a:lnSpc>
                <a:spcPct val="100000"/>
              </a:lnSpc>
              <a:spcBef>
                <a:spcPts val="0"/>
              </a:spcBef>
              <a:spcAft>
                <a:spcPts val="0"/>
              </a:spcAft>
              <a:buSzPts val="2800"/>
              <a:buFont typeface="Helvetica Neue"/>
              <a:buNone/>
              <a:defRPr>
                <a:latin typeface="Helvetica Neue"/>
                <a:ea typeface="Helvetica Neue"/>
                <a:cs typeface="Helvetica Neue"/>
                <a:sym typeface="Helvetica Neue"/>
              </a:defRPr>
            </a:lvl5pPr>
            <a:lvl6pPr lvl="5" algn="l">
              <a:lnSpc>
                <a:spcPct val="100000"/>
              </a:lnSpc>
              <a:spcBef>
                <a:spcPts val="0"/>
              </a:spcBef>
              <a:spcAft>
                <a:spcPts val="0"/>
              </a:spcAft>
              <a:buSzPts val="2800"/>
              <a:buFont typeface="Helvetica Neue"/>
              <a:buNone/>
              <a:defRPr>
                <a:latin typeface="Helvetica Neue"/>
                <a:ea typeface="Helvetica Neue"/>
                <a:cs typeface="Helvetica Neue"/>
                <a:sym typeface="Helvetica Neue"/>
              </a:defRPr>
            </a:lvl6pPr>
            <a:lvl7pPr lvl="6" algn="l">
              <a:lnSpc>
                <a:spcPct val="100000"/>
              </a:lnSpc>
              <a:spcBef>
                <a:spcPts val="0"/>
              </a:spcBef>
              <a:spcAft>
                <a:spcPts val="0"/>
              </a:spcAft>
              <a:buSzPts val="2800"/>
              <a:buFont typeface="Helvetica Neue"/>
              <a:buNone/>
              <a:defRPr>
                <a:latin typeface="Helvetica Neue"/>
                <a:ea typeface="Helvetica Neue"/>
                <a:cs typeface="Helvetica Neue"/>
                <a:sym typeface="Helvetica Neue"/>
              </a:defRPr>
            </a:lvl7pPr>
            <a:lvl8pPr lvl="7" algn="l">
              <a:lnSpc>
                <a:spcPct val="100000"/>
              </a:lnSpc>
              <a:spcBef>
                <a:spcPts val="0"/>
              </a:spcBef>
              <a:spcAft>
                <a:spcPts val="0"/>
              </a:spcAft>
              <a:buSzPts val="2800"/>
              <a:buFont typeface="Helvetica Neue"/>
              <a:buNone/>
              <a:defRPr>
                <a:latin typeface="Helvetica Neue"/>
                <a:ea typeface="Helvetica Neue"/>
                <a:cs typeface="Helvetica Neue"/>
                <a:sym typeface="Helvetica Neue"/>
              </a:defRPr>
            </a:lvl8pPr>
            <a:lvl9pPr lvl="8" algn="l">
              <a:lnSpc>
                <a:spcPct val="100000"/>
              </a:lnSpc>
              <a:spcBef>
                <a:spcPts val="0"/>
              </a:spcBef>
              <a:spcAft>
                <a:spcPts val="0"/>
              </a:spcAft>
              <a:buSzPts val="2800"/>
              <a:buFont typeface="Helvetica Neue"/>
              <a:buNone/>
              <a:defRPr>
                <a:latin typeface="Helvetica Neue"/>
                <a:ea typeface="Helvetica Neue"/>
                <a:cs typeface="Helvetica Neue"/>
                <a:sym typeface="Helvetica Neue"/>
              </a:defRPr>
            </a:lvl9pPr>
          </a:lstStyle>
          <a:p/>
        </p:txBody>
      </p:sp>
      <p:sp>
        <p:nvSpPr>
          <p:cNvPr id="83" name="Google Shape;83;p79"/>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Font typeface="Helvetica Neue"/>
              <a:buChar char="●"/>
              <a:defRPr sz="1400">
                <a:latin typeface="Helvetica Neue"/>
                <a:ea typeface="Helvetica Neue"/>
                <a:cs typeface="Helvetica Neue"/>
                <a:sym typeface="Helvetica Neue"/>
              </a:defRPr>
            </a:lvl1pPr>
            <a:lvl2pPr indent="-304800" lvl="1" marL="914400" algn="l">
              <a:lnSpc>
                <a:spcPct val="115000"/>
              </a:lnSpc>
              <a:spcBef>
                <a:spcPts val="1600"/>
              </a:spcBef>
              <a:spcAft>
                <a:spcPts val="0"/>
              </a:spcAft>
              <a:buSzPts val="1200"/>
              <a:buFont typeface="Helvetica Neue"/>
              <a:buChar char="○"/>
              <a:defRPr sz="1200">
                <a:latin typeface="Helvetica Neue"/>
                <a:ea typeface="Helvetica Neue"/>
                <a:cs typeface="Helvetica Neue"/>
                <a:sym typeface="Helvetica Neue"/>
              </a:defRPr>
            </a:lvl2pPr>
            <a:lvl3pPr indent="-304800" lvl="2" marL="1371600" algn="l">
              <a:lnSpc>
                <a:spcPct val="115000"/>
              </a:lnSpc>
              <a:spcBef>
                <a:spcPts val="1600"/>
              </a:spcBef>
              <a:spcAft>
                <a:spcPts val="0"/>
              </a:spcAft>
              <a:buSzPts val="1200"/>
              <a:buFont typeface="Helvetica Neue"/>
              <a:buChar char="■"/>
              <a:defRPr sz="1200">
                <a:latin typeface="Helvetica Neue"/>
                <a:ea typeface="Helvetica Neue"/>
                <a:cs typeface="Helvetica Neue"/>
                <a:sym typeface="Helvetica Neue"/>
              </a:defRPr>
            </a:lvl3pPr>
            <a:lvl4pPr indent="-304800" lvl="3" marL="1828800" algn="l">
              <a:lnSpc>
                <a:spcPct val="115000"/>
              </a:lnSpc>
              <a:spcBef>
                <a:spcPts val="1600"/>
              </a:spcBef>
              <a:spcAft>
                <a:spcPts val="0"/>
              </a:spcAft>
              <a:buSzPts val="1200"/>
              <a:buFont typeface="Helvetica Neue"/>
              <a:buChar char="●"/>
              <a:defRPr sz="1200">
                <a:latin typeface="Helvetica Neue"/>
                <a:ea typeface="Helvetica Neue"/>
                <a:cs typeface="Helvetica Neue"/>
                <a:sym typeface="Helvetica Neue"/>
              </a:defRPr>
            </a:lvl4pPr>
            <a:lvl5pPr indent="-304800" lvl="4" marL="2286000" algn="l">
              <a:lnSpc>
                <a:spcPct val="115000"/>
              </a:lnSpc>
              <a:spcBef>
                <a:spcPts val="1600"/>
              </a:spcBef>
              <a:spcAft>
                <a:spcPts val="0"/>
              </a:spcAft>
              <a:buSzPts val="1200"/>
              <a:buFont typeface="Helvetica Neue"/>
              <a:buChar char="○"/>
              <a:defRPr sz="1200">
                <a:latin typeface="Helvetica Neue"/>
                <a:ea typeface="Helvetica Neue"/>
                <a:cs typeface="Helvetica Neue"/>
                <a:sym typeface="Helvetica Neue"/>
              </a:defRPr>
            </a:lvl5pPr>
            <a:lvl6pPr indent="-304800" lvl="5" marL="2743200" algn="l">
              <a:lnSpc>
                <a:spcPct val="115000"/>
              </a:lnSpc>
              <a:spcBef>
                <a:spcPts val="1600"/>
              </a:spcBef>
              <a:spcAft>
                <a:spcPts val="0"/>
              </a:spcAft>
              <a:buSzPts val="1200"/>
              <a:buFont typeface="Helvetica Neue"/>
              <a:buChar char="■"/>
              <a:defRPr sz="1200">
                <a:latin typeface="Helvetica Neue"/>
                <a:ea typeface="Helvetica Neue"/>
                <a:cs typeface="Helvetica Neue"/>
                <a:sym typeface="Helvetica Neue"/>
              </a:defRPr>
            </a:lvl6pPr>
            <a:lvl7pPr indent="-304800" lvl="6" marL="3200400" algn="l">
              <a:lnSpc>
                <a:spcPct val="115000"/>
              </a:lnSpc>
              <a:spcBef>
                <a:spcPts val="1600"/>
              </a:spcBef>
              <a:spcAft>
                <a:spcPts val="0"/>
              </a:spcAft>
              <a:buSzPts val="1200"/>
              <a:buFont typeface="Helvetica Neue"/>
              <a:buChar char="●"/>
              <a:defRPr sz="1200">
                <a:latin typeface="Helvetica Neue"/>
                <a:ea typeface="Helvetica Neue"/>
                <a:cs typeface="Helvetica Neue"/>
                <a:sym typeface="Helvetica Neue"/>
              </a:defRPr>
            </a:lvl7pPr>
            <a:lvl8pPr indent="-304800" lvl="7" marL="3657600" algn="l">
              <a:lnSpc>
                <a:spcPct val="115000"/>
              </a:lnSpc>
              <a:spcBef>
                <a:spcPts val="1600"/>
              </a:spcBef>
              <a:spcAft>
                <a:spcPts val="0"/>
              </a:spcAft>
              <a:buSzPts val="1200"/>
              <a:buFont typeface="Helvetica Neue"/>
              <a:buChar char="○"/>
              <a:defRPr sz="1200">
                <a:latin typeface="Helvetica Neue"/>
                <a:ea typeface="Helvetica Neue"/>
                <a:cs typeface="Helvetica Neue"/>
                <a:sym typeface="Helvetica Neue"/>
              </a:defRPr>
            </a:lvl8pPr>
            <a:lvl9pPr indent="-304800" lvl="8" marL="4114800" algn="l">
              <a:lnSpc>
                <a:spcPct val="115000"/>
              </a:lnSpc>
              <a:spcBef>
                <a:spcPts val="1600"/>
              </a:spcBef>
              <a:spcAft>
                <a:spcPts val="1600"/>
              </a:spcAft>
              <a:buSzPts val="1200"/>
              <a:buFont typeface="Helvetica Neue"/>
              <a:buChar char="■"/>
              <a:defRPr sz="1200">
                <a:latin typeface="Helvetica Neue"/>
                <a:ea typeface="Helvetica Neue"/>
                <a:cs typeface="Helvetica Neue"/>
                <a:sym typeface="Helvetica Neue"/>
              </a:defRPr>
            </a:lvl9pPr>
          </a:lstStyle>
          <a:p/>
        </p:txBody>
      </p:sp>
      <p:sp>
        <p:nvSpPr>
          <p:cNvPr id="84" name="Google Shape;84;p79"/>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Font typeface="Helvetica Neue"/>
              <a:buChar char="●"/>
              <a:defRPr sz="1400">
                <a:latin typeface="Helvetica Neue"/>
                <a:ea typeface="Helvetica Neue"/>
                <a:cs typeface="Helvetica Neue"/>
                <a:sym typeface="Helvetica Neue"/>
              </a:defRPr>
            </a:lvl1pPr>
            <a:lvl2pPr indent="-304800" lvl="1" marL="914400" algn="l">
              <a:lnSpc>
                <a:spcPct val="115000"/>
              </a:lnSpc>
              <a:spcBef>
                <a:spcPts val="1600"/>
              </a:spcBef>
              <a:spcAft>
                <a:spcPts val="0"/>
              </a:spcAft>
              <a:buSzPts val="1200"/>
              <a:buFont typeface="Helvetica Neue"/>
              <a:buChar char="○"/>
              <a:defRPr sz="1200">
                <a:latin typeface="Helvetica Neue"/>
                <a:ea typeface="Helvetica Neue"/>
                <a:cs typeface="Helvetica Neue"/>
                <a:sym typeface="Helvetica Neue"/>
              </a:defRPr>
            </a:lvl2pPr>
            <a:lvl3pPr indent="-304800" lvl="2" marL="1371600" algn="l">
              <a:lnSpc>
                <a:spcPct val="115000"/>
              </a:lnSpc>
              <a:spcBef>
                <a:spcPts val="1600"/>
              </a:spcBef>
              <a:spcAft>
                <a:spcPts val="0"/>
              </a:spcAft>
              <a:buSzPts val="1200"/>
              <a:buFont typeface="Helvetica Neue"/>
              <a:buChar char="■"/>
              <a:defRPr sz="1200">
                <a:latin typeface="Helvetica Neue"/>
                <a:ea typeface="Helvetica Neue"/>
                <a:cs typeface="Helvetica Neue"/>
                <a:sym typeface="Helvetica Neue"/>
              </a:defRPr>
            </a:lvl3pPr>
            <a:lvl4pPr indent="-304800" lvl="3" marL="1828800" algn="l">
              <a:lnSpc>
                <a:spcPct val="115000"/>
              </a:lnSpc>
              <a:spcBef>
                <a:spcPts val="1600"/>
              </a:spcBef>
              <a:spcAft>
                <a:spcPts val="0"/>
              </a:spcAft>
              <a:buSzPts val="1200"/>
              <a:buFont typeface="Helvetica Neue"/>
              <a:buChar char="●"/>
              <a:defRPr sz="1200">
                <a:latin typeface="Helvetica Neue"/>
                <a:ea typeface="Helvetica Neue"/>
                <a:cs typeface="Helvetica Neue"/>
                <a:sym typeface="Helvetica Neue"/>
              </a:defRPr>
            </a:lvl4pPr>
            <a:lvl5pPr indent="-304800" lvl="4" marL="2286000" algn="l">
              <a:lnSpc>
                <a:spcPct val="115000"/>
              </a:lnSpc>
              <a:spcBef>
                <a:spcPts val="1600"/>
              </a:spcBef>
              <a:spcAft>
                <a:spcPts val="0"/>
              </a:spcAft>
              <a:buSzPts val="1200"/>
              <a:buFont typeface="Helvetica Neue"/>
              <a:buChar char="○"/>
              <a:defRPr sz="1200">
                <a:latin typeface="Helvetica Neue"/>
                <a:ea typeface="Helvetica Neue"/>
                <a:cs typeface="Helvetica Neue"/>
                <a:sym typeface="Helvetica Neue"/>
              </a:defRPr>
            </a:lvl5pPr>
            <a:lvl6pPr indent="-304800" lvl="5" marL="2743200" algn="l">
              <a:lnSpc>
                <a:spcPct val="115000"/>
              </a:lnSpc>
              <a:spcBef>
                <a:spcPts val="1600"/>
              </a:spcBef>
              <a:spcAft>
                <a:spcPts val="0"/>
              </a:spcAft>
              <a:buSzPts val="1200"/>
              <a:buFont typeface="Helvetica Neue"/>
              <a:buChar char="■"/>
              <a:defRPr sz="1200">
                <a:latin typeface="Helvetica Neue"/>
                <a:ea typeface="Helvetica Neue"/>
                <a:cs typeface="Helvetica Neue"/>
                <a:sym typeface="Helvetica Neue"/>
              </a:defRPr>
            </a:lvl6pPr>
            <a:lvl7pPr indent="-304800" lvl="6" marL="3200400" algn="l">
              <a:lnSpc>
                <a:spcPct val="115000"/>
              </a:lnSpc>
              <a:spcBef>
                <a:spcPts val="1600"/>
              </a:spcBef>
              <a:spcAft>
                <a:spcPts val="0"/>
              </a:spcAft>
              <a:buSzPts val="1200"/>
              <a:buFont typeface="Helvetica Neue"/>
              <a:buChar char="●"/>
              <a:defRPr sz="1200">
                <a:latin typeface="Helvetica Neue"/>
                <a:ea typeface="Helvetica Neue"/>
                <a:cs typeface="Helvetica Neue"/>
                <a:sym typeface="Helvetica Neue"/>
              </a:defRPr>
            </a:lvl7pPr>
            <a:lvl8pPr indent="-304800" lvl="7" marL="3657600" algn="l">
              <a:lnSpc>
                <a:spcPct val="115000"/>
              </a:lnSpc>
              <a:spcBef>
                <a:spcPts val="1600"/>
              </a:spcBef>
              <a:spcAft>
                <a:spcPts val="0"/>
              </a:spcAft>
              <a:buSzPts val="1200"/>
              <a:buFont typeface="Helvetica Neue"/>
              <a:buChar char="○"/>
              <a:defRPr sz="1200">
                <a:latin typeface="Helvetica Neue"/>
                <a:ea typeface="Helvetica Neue"/>
                <a:cs typeface="Helvetica Neue"/>
                <a:sym typeface="Helvetica Neue"/>
              </a:defRPr>
            </a:lvl8pPr>
            <a:lvl9pPr indent="-304800" lvl="8" marL="4114800" algn="l">
              <a:lnSpc>
                <a:spcPct val="115000"/>
              </a:lnSpc>
              <a:spcBef>
                <a:spcPts val="1600"/>
              </a:spcBef>
              <a:spcAft>
                <a:spcPts val="1600"/>
              </a:spcAft>
              <a:buSzPts val="1200"/>
              <a:buFont typeface="Helvetica Neue"/>
              <a:buChar char="■"/>
              <a:defRPr sz="1200">
                <a:latin typeface="Helvetica Neue"/>
                <a:ea typeface="Helvetica Neue"/>
                <a:cs typeface="Helvetica Neue"/>
                <a:sym typeface="Helvetica Neue"/>
              </a:defRPr>
            </a:lvl9pPr>
          </a:lstStyle>
          <a:p/>
        </p:txBody>
      </p:sp>
      <p:sp>
        <p:nvSpPr>
          <p:cNvPr id="85" name="Google Shape;85;p7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86" name="Shape 86"/>
        <p:cNvGrpSpPr/>
        <p:nvPr/>
      </p:nvGrpSpPr>
      <p:grpSpPr>
        <a:xfrm>
          <a:off x="0" y="0"/>
          <a:ext cx="0" cy="0"/>
          <a:chOff x="0" y="0"/>
          <a:chExt cx="0" cy="0"/>
        </a:xfrm>
      </p:grpSpPr>
      <p:sp>
        <p:nvSpPr>
          <p:cNvPr id="87" name="Google Shape;87;p80"/>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Font typeface="Helvetica Neue"/>
              <a:buNone/>
              <a:defRPr>
                <a:latin typeface="Helvetica Neue"/>
                <a:ea typeface="Helvetica Neue"/>
                <a:cs typeface="Helvetica Neue"/>
                <a:sym typeface="Helvetica Neue"/>
              </a:defRPr>
            </a:lvl1pPr>
            <a:lvl2pPr lvl="1" algn="l">
              <a:lnSpc>
                <a:spcPct val="100000"/>
              </a:lnSpc>
              <a:spcBef>
                <a:spcPts val="0"/>
              </a:spcBef>
              <a:spcAft>
                <a:spcPts val="0"/>
              </a:spcAft>
              <a:buSzPts val="2800"/>
              <a:buFont typeface="Helvetica Neue"/>
              <a:buNone/>
              <a:defRPr>
                <a:latin typeface="Helvetica Neue"/>
                <a:ea typeface="Helvetica Neue"/>
                <a:cs typeface="Helvetica Neue"/>
                <a:sym typeface="Helvetica Neue"/>
              </a:defRPr>
            </a:lvl2pPr>
            <a:lvl3pPr lvl="2" algn="l">
              <a:lnSpc>
                <a:spcPct val="100000"/>
              </a:lnSpc>
              <a:spcBef>
                <a:spcPts val="0"/>
              </a:spcBef>
              <a:spcAft>
                <a:spcPts val="0"/>
              </a:spcAft>
              <a:buSzPts val="2800"/>
              <a:buFont typeface="Helvetica Neue"/>
              <a:buNone/>
              <a:defRPr>
                <a:latin typeface="Helvetica Neue"/>
                <a:ea typeface="Helvetica Neue"/>
                <a:cs typeface="Helvetica Neue"/>
                <a:sym typeface="Helvetica Neue"/>
              </a:defRPr>
            </a:lvl3pPr>
            <a:lvl4pPr lvl="3" algn="l">
              <a:lnSpc>
                <a:spcPct val="100000"/>
              </a:lnSpc>
              <a:spcBef>
                <a:spcPts val="0"/>
              </a:spcBef>
              <a:spcAft>
                <a:spcPts val="0"/>
              </a:spcAft>
              <a:buSzPts val="2800"/>
              <a:buFont typeface="Helvetica Neue"/>
              <a:buNone/>
              <a:defRPr>
                <a:latin typeface="Helvetica Neue"/>
                <a:ea typeface="Helvetica Neue"/>
                <a:cs typeface="Helvetica Neue"/>
                <a:sym typeface="Helvetica Neue"/>
              </a:defRPr>
            </a:lvl4pPr>
            <a:lvl5pPr lvl="4" algn="l">
              <a:lnSpc>
                <a:spcPct val="100000"/>
              </a:lnSpc>
              <a:spcBef>
                <a:spcPts val="0"/>
              </a:spcBef>
              <a:spcAft>
                <a:spcPts val="0"/>
              </a:spcAft>
              <a:buSzPts val="2800"/>
              <a:buFont typeface="Helvetica Neue"/>
              <a:buNone/>
              <a:defRPr>
                <a:latin typeface="Helvetica Neue"/>
                <a:ea typeface="Helvetica Neue"/>
                <a:cs typeface="Helvetica Neue"/>
                <a:sym typeface="Helvetica Neue"/>
              </a:defRPr>
            </a:lvl5pPr>
            <a:lvl6pPr lvl="5" algn="l">
              <a:lnSpc>
                <a:spcPct val="100000"/>
              </a:lnSpc>
              <a:spcBef>
                <a:spcPts val="0"/>
              </a:spcBef>
              <a:spcAft>
                <a:spcPts val="0"/>
              </a:spcAft>
              <a:buSzPts val="2800"/>
              <a:buFont typeface="Helvetica Neue"/>
              <a:buNone/>
              <a:defRPr>
                <a:latin typeface="Helvetica Neue"/>
                <a:ea typeface="Helvetica Neue"/>
                <a:cs typeface="Helvetica Neue"/>
                <a:sym typeface="Helvetica Neue"/>
              </a:defRPr>
            </a:lvl6pPr>
            <a:lvl7pPr lvl="6" algn="l">
              <a:lnSpc>
                <a:spcPct val="100000"/>
              </a:lnSpc>
              <a:spcBef>
                <a:spcPts val="0"/>
              </a:spcBef>
              <a:spcAft>
                <a:spcPts val="0"/>
              </a:spcAft>
              <a:buSzPts val="2800"/>
              <a:buFont typeface="Helvetica Neue"/>
              <a:buNone/>
              <a:defRPr>
                <a:latin typeface="Helvetica Neue"/>
                <a:ea typeface="Helvetica Neue"/>
                <a:cs typeface="Helvetica Neue"/>
                <a:sym typeface="Helvetica Neue"/>
              </a:defRPr>
            </a:lvl7pPr>
            <a:lvl8pPr lvl="7" algn="l">
              <a:lnSpc>
                <a:spcPct val="100000"/>
              </a:lnSpc>
              <a:spcBef>
                <a:spcPts val="0"/>
              </a:spcBef>
              <a:spcAft>
                <a:spcPts val="0"/>
              </a:spcAft>
              <a:buSzPts val="2800"/>
              <a:buFont typeface="Helvetica Neue"/>
              <a:buNone/>
              <a:defRPr>
                <a:latin typeface="Helvetica Neue"/>
                <a:ea typeface="Helvetica Neue"/>
                <a:cs typeface="Helvetica Neue"/>
                <a:sym typeface="Helvetica Neue"/>
              </a:defRPr>
            </a:lvl8pPr>
            <a:lvl9pPr lvl="8" algn="l">
              <a:lnSpc>
                <a:spcPct val="100000"/>
              </a:lnSpc>
              <a:spcBef>
                <a:spcPts val="0"/>
              </a:spcBef>
              <a:spcAft>
                <a:spcPts val="0"/>
              </a:spcAft>
              <a:buSzPts val="2800"/>
              <a:buFont typeface="Helvetica Neue"/>
              <a:buNone/>
              <a:defRPr>
                <a:latin typeface="Helvetica Neue"/>
                <a:ea typeface="Helvetica Neue"/>
                <a:cs typeface="Helvetica Neue"/>
                <a:sym typeface="Helvetica Neue"/>
              </a:defRPr>
            </a:lvl9pPr>
          </a:lstStyle>
          <a:p/>
        </p:txBody>
      </p:sp>
      <p:sp>
        <p:nvSpPr>
          <p:cNvPr id="88" name="Google Shape;88;p8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89" name="Shape 89"/>
        <p:cNvGrpSpPr/>
        <p:nvPr/>
      </p:nvGrpSpPr>
      <p:grpSpPr>
        <a:xfrm>
          <a:off x="0" y="0"/>
          <a:ext cx="0" cy="0"/>
          <a:chOff x="0" y="0"/>
          <a:chExt cx="0" cy="0"/>
        </a:xfrm>
      </p:grpSpPr>
      <p:sp>
        <p:nvSpPr>
          <p:cNvPr id="90" name="Google Shape;90;p81"/>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Font typeface="Helvetica Neue"/>
              <a:buNone/>
              <a:defRPr sz="2400">
                <a:latin typeface="Helvetica Neue"/>
                <a:ea typeface="Helvetica Neue"/>
                <a:cs typeface="Helvetica Neue"/>
                <a:sym typeface="Helvetica Neue"/>
              </a:defRPr>
            </a:lvl1pPr>
            <a:lvl2pPr lvl="1" algn="l">
              <a:lnSpc>
                <a:spcPct val="100000"/>
              </a:lnSpc>
              <a:spcBef>
                <a:spcPts val="0"/>
              </a:spcBef>
              <a:spcAft>
                <a:spcPts val="0"/>
              </a:spcAft>
              <a:buSzPts val="2400"/>
              <a:buFont typeface="Helvetica Neue"/>
              <a:buNone/>
              <a:defRPr sz="2400">
                <a:latin typeface="Helvetica Neue"/>
                <a:ea typeface="Helvetica Neue"/>
                <a:cs typeface="Helvetica Neue"/>
                <a:sym typeface="Helvetica Neue"/>
              </a:defRPr>
            </a:lvl2pPr>
            <a:lvl3pPr lvl="2" algn="l">
              <a:lnSpc>
                <a:spcPct val="100000"/>
              </a:lnSpc>
              <a:spcBef>
                <a:spcPts val="0"/>
              </a:spcBef>
              <a:spcAft>
                <a:spcPts val="0"/>
              </a:spcAft>
              <a:buSzPts val="2400"/>
              <a:buFont typeface="Helvetica Neue"/>
              <a:buNone/>
              <a:defRPr sz="2400">
                <a:latin typeface="Helvetica Neue"/>
                <a:ea typeface="Helvetica Neue"/>
                <a:cs typeface="Helvetica Neue"/>
                <a:sym typeface="Helvetica Neue"/>
              </a:defRPr>
            </a:lvl3pPr>
            <a:lvl4pPr lvl="3" algn="l">
              <a:lnSpc>
                <a:spcPct val="100000"/>
              </a:lnSpc>
              <a:spcBef>
                <a:spcPts val="0"/>
              </a:spcBef>
              <a:spcAft>
                <a:spcPts val="0"/>
              </a:spcAft>
              <a:buSzPts val="2400"/>
              <a:buFont typeface="Helvetica Neue"/>
              <a:buNone/>
              <a:defRPr sz="2400">
                <a:latin typeface="Helvetica Neue"/>
                <a:ea typeface="Helvetica Neue"/>
                <a:cs typeface="Helvetica Neue"/>
                <a:sym typeface="Helvetica Neue"/>
              </a:defRPr>
            </a:lvl4pPr>
            <a:lvl5pPr lvl="4" algn="l">
              <a:lnSpc>
                <a:spcPct val="100000"/>
              </a:lnSpc>
              <a:spcBef>
                <a:spcPts val="0"/>
              </a:spcBef>
              <a:spcAft>
                <a:spcPts val="0"/>
              </a:spcAft>
              <a:buSzPts val="2400"/>
              <a:buFont typeface="Helvetica Neue"/>
              <a:buNone/>
              <a:defRPr sz="2400">
                <a:latin typeface="Helvetica Neue"/>
                <a:ea typeface="Helvetica Neue"/>
                <a:cs typeface="Helvetica Neue"/>
                <a:sym typeface="Helvetica Neue"/>
              </a:defRPr>
            </a:lvl5pPr>
            <a:lvl6pPr lvl="5" algn="l">
              <a:lnSpc>
                <a:spcPct val="100000"/>
              </a:lnSpc>
              <a:spcBef>
                <a:spcPts val="0"/>
              </a:spcBef>
              <a:spcAft>
                <a:spcPts val="0"/>
              </a:spcAft>
              <a:buSzPts val="2400"/>
              <a:buFont typeface="Helvetica Neue"/>
              <a:buNone/>
              <a:defRPr sz="2400">
                <a:latin typeface="Helvetica Neue"/>
                <a:ea typeface="Helvetica Neue"/>
                <a:cs typeface="Helvetica Neue"/>
                <a:sym typeface="Helvetica Neue"/>
              </a:defRPr>
            </a:lvl6pPr>
            <a:lvl7pPr lvl="6" algn="l">
              <a:lnSpc>
                <a:spcPct val="100000"/>
              </a:lnSpc>
              <a:spcBef>
                <a:spcPts val="0"/>
              </a:spcBef>
              <a:spcAft>
                <a:spcPts val="0"/>
              </a:spcAft>
              <a:buSzPts val="2400"/>
              <a:buFont typeface="Helvetica Neue"/>
              <a:buNone/>
              <a:defRPr sz="2400">
                <a:latin typeface="Helvetica Neue"/>
                <a:ea typeface="Helvetica Neue"/>
                <a:cs typeface="Helvetica Neue"/>
                <a:sym typeface="Helvetica Neue"/>
              </a:defRPr>
            </a:lvl7pPr>
            <a:lvl8pPr lvl="7" algn="l">
              <a:lnSpc>
                <a:spcPct val="100000"/>
              </a:lnSpc>
              <a:spcBef>
                <a:spcPts val="0"/>
              </a:spcBef>
              <a:spcAft>
                <a:spcPts val="0"/>
              </a:spcAft>
              <a:buSzPts val="2400"/>
              <a:buFont typeface="Helvetica Neue"/>
              <a:buNone/>
              <a:defRPr sz="2400">
                <a:latin typeface="Helvetica Neue"/>
                <a:ea typeface="Helvetica Neue"/>
                <a:cs typeface="Helvetica Neue"/>
                <a:sym typeface="Helvetica Neue"/>
              </a:defRPr>
            </a:lvl8pPr>
            <a:lvl9pPr lvl="8" algn="l">
              <a:lnSpc>
                <a:spcPct val="100000"/>
              </a:lnSpc>
              <a:spcBef>
                <a:spcPts val="0"/>
              </a:spcBef>
              <a:spcAft>
                <a:spcPts val="0"/>
              </a:spcAft>
              <a:buSzPts val="2400"/>
              <a:buFont typeface="Helvetica Neue"/>
              <a:buNone/>
              <a:defRPr sz="2400">
                <a:latin typeface="Helvetica Neue"/>
                <a:ea typeface="Helvetica Neue"/>
                <a:cs typeface="Helvetica Neue"/>
                <a:sym typeface="Helvetica Neue"/>
              </a:defRPr>
            </a:lvl9pPr>
          </a:lstStyle>
          <a:p/>
        </p:txBody>
      </p:sp>
      <p:sp>
        <p:nvSpPr>
          <p:cNvPr id="91" name="Google Shape;91;p81"/>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Autofit/>
          </a:bodyPr>
          <a:lstStyle>
            <a:lvl1pPr indent="-304800" lvl="0" marL="457200" algn="l">
              <a:lnSpc>
                <a:spcPct val="115000"/>
              </a:lnSpc>
              <a:spcBef>
                <a:spcPts val="0"/>
              </a:spcBef>
              <a:spcAft>
                <a:spcPts val="0"/>
              </a:spcAft>
              <a:buSzPts val="1200"/>
              <a:buFont typeface="Helvetica Neue"/>
              <a:buChar char="●"/>
              <a:defRPr sz="1200">
                <a:latin typeface="Helvetica Neue"/>
                <a:ea typeface="Helvetica Neue"/>
                <a:cs typeface="Helvetica Neue"/>
                <a:sym typeface="Helvetica Neue"/>
              </a:defRPr>
            </a:lvl1pPr>
            <a:lvl2pPr indent="-304800" lvl="1" marL="914400" algn="l">
              <a:lnSpc>
                <a:spcPct val="115000"/>
              </a:lnSpc>
              <a:spcBef>
                <a:spcPts val="1600"/>
              </a:spcBef>
              <a:spcAft>
                <a:spcPts val="0"/>
              </a:spcAft>
              <a:buSzPts val="1200"/>
              <a:buFont typeface="Helvetica Neue"/>
              <a:buChar char="○"/>
              <a:defRPr sz="1200">
                <a:latin typeface="Helvetica Neue"/>
                <a:ea typeface="Helvetica Neue"/>
                <a:cs typeface="Helvetica Neue"/>
                <a:sym typeface="Helvetica Neue"/>
              </a:defRPr>
            </a:lvl2pPr>
            <a:lvl3pPr indent="-304800" lvl="2" marL="1371600" algn="l">
              <a:lnSpc>
                <a:spcPct val="115000"/>
              </a:lnSpc>
              <a:spcBef>
                <a:spcPts val="1600"/>
              </a:spcBef>
              <a:spcAft>
                <a:spcPts val="0"/>
              </a:spcAft>
              <a:buSzPts val="1200"/>
              <a:buFont typeface="Helvetica Neue"/>
              <a:buChar char="■"/>
              <a:defRPr sz="1200">
                <a:latin typeface="Helvetica Neue"/>
                <a:ea typeface="Helvetica Neue"/>
                <a:cs typeface="Helvetica Neue"/>
                <a:sym typeface="Helvetica Neue"/>
              </a:defRPr>
            </a:lvl3pPr>
            <a:lvl4pPr indent="-304800" lvl="3" marL="1828800" algn="l">
              <a:lnSpc>
                <a:spcPct val="115000"/>
              </a:lnSpc>
              <a:spcBef>
                <a:spcPts val="1600"/>
              </a:spcBef>
              <a:spcAft>
                <a:spcPts val="0"/>
              </a:spcAft>
              <a:buSzPts val="1200"/>
              <a:buFont typeface="Helvetica Neue"/>
              <a:buChar char="●"/>
              <a:defRPr sz="1200">
                <a:latin typeface="Helvetica Neue"/>
                <a:ea typeface="Helvetica Neue"/>
                <a:cs typeface="Helvetica Neue"/>
                <a:sym typeface="Helvetica Neue"/>
              </a:defRPr>
            </a:lvl4pPr>
            <a:lvl5pPr indent="-304800" lvl="4" marL="2286000" algn="l">
              <a:lnSpc>
                <a:spcPct val="115000"/>
              </a:lnSpc>
              <a:spcBef>
                <a:spcPts val="1600"/>
              </a:spcBef>
              <a:spcAft>
                <a:spcPts val="0"/>
              </a:spcAft>
              <a:buSzPts val="1200"/>
              <a:buFont typeface="Helvetica Neue"/>
              <a:buChar char="○"/>
              <a:defRPr sz="1200">
                <a:latin typeface="Helvetica Neue"/>
                <a:ea typeface="Helvetica Neue"/>
                <a:cs typeface="Helvetica Neue"/>
                <a:sym typeface="Helvetica Neue"/>
              </a:defRPr>
            </a:lvl5pPr>
            <a:lvl6pPr indent="-304800" lvl="5" marL="2743200" algn="l">
              <a:lnSpc>
                <a:spcPct val="115000"/>
              </a:lnSpc>
              <a:spcBef>
                <a:spcPts val="1600"/>
              </a:spcBef>
              <a:spcAft>
                <a:spcPts val="0"/>
              </a:spcAft>
              <a:buSzPts val="1200"/>
              <a:buFont typeface="Helvetica Neue"/>
              <a:buChar char="■"/>
              <a:defRPr sz="1200">
                <a:latin typeface="Helvetica Neue"/>
                <a:ea typeface="Helvetica Neue"/>
                <a:cs typeface="Helvetica Neue"/>
                <a:sym typeface="Helvetica Neue"/>
              </a:defRPr>
            </a:lvl6pPr>
            <a:lvl7pPr indent="-304800" lvl="6" marL="3200400" algn="l">
              <a:lnSpc>
                <a:spcPct val="115000"/>
              </a:lnSpc>
              <a:spcBef>
                <a:spcPts val="1600"/>
              </a:spcBef>
              <a:spcAft>
                <a:spcPts val="0"/>
              </a:spcAft>
              <a:buSzPts val="1200"/>
              <a:buFont typeface="Helvetica Neue"/>
              <a:buChar char="●"/>
              <a:defRPr sz="1200">
                <a:latin typeface="Helvetica Neue"/>
                <a:ea typeface="Helvetica Neue"/>
                <a:cs typeface="Helvetica Neue"/>
                <a:sym typeface="Helvetica Neue"/>
              </a:defRPr>
            </a:lvl7pPr>
            <a:lvl8pPr indent="-304800" lvl="7" marL="3657600" algn="l">
              <a:lnSpc>
                <a:spcPct val="115000"/>
              </a:lnSpc>
              <a:spcBef>
                <a:spcPts val="1600"/>
              </a:spcBef>
              <a:spcAft>
                <a:spcPts val="0"/>
              </a:spcAft>
              <a:buSzPts val="1200"/>
              <a:buFont typeface="Helvetica Neue"/>
              <a:buChar char="○"/>
              <a:defRPr sz="1200">
                <a:latin typeface="Helvetica Neue"/>
                <a:ea typeface="Helvetica Neue"/>
                <a:cs typeface="Helvetica Neue"/>
                <a:sym typeface="Helvetica Neue"/>
              </a:defRPr>
            </a:lvl8pPr>
            <a:lvl9pPr indent="-304800" lvl="8" marL="4114800" algn="l">
              <a:lnSpc>
                <a:spcPct val="115000"/>
              </a:lnSpc>
              <a:spcBef>
                <a:spcPts val="1600"/>
              </a:spcBef>
              <a:spcAft>
                <a:spcPts val="1600"/>
              </a:spcAft>
              <a:buSzPts val="1200"/>
              <a:buFont typeface="Helvetica Neue"/>
              <a:buChar char="■"/>
              <a:defRPr sz="1200">
                <a:latin typeface="Helvetica Neue"/>
                <a:ea typeface="Helvetica Neue"/>
                <a:cs typeface="Helvetica Neue"/>
                <a:sym typeface="Helvetica Neue"/>
              </a:defRPr>
            </a:lvl9pPr>
          </a:lstStyle>
          <a:p/>
        </p:txBody>
      </p:sp>
      <p:sp>
        <p:nvSpPr>
          <p:cNvPr id="92" name="Google Shape;92;p8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93" name="Shape 93"/>
        <p:cNvGrpSpPr/>
        <p:nvPr/>
      </p:nvGrpSpPr>
      <p:grpSpPr>
        <a:xfrm>
          <a:off x="0" y="0"/>
          <a:ext cx="0" cy="0"/>
          <a:chOff x="0" y="0"/>
          <a:chExt cx="0" cy="0"/>
        </a:xfrm>
      </p:grpSpPr>
      <p:sp>
        <p:nvSpPr>
          <p:cNvPr id="94" name="Google Shape;94;p82"/>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4800"/>
              <a:buFont typeface="Helvetica Neue"/>
              <a:buNone/>
              <a:defRPr sz="4800">
                <a:latin typeface="Helvetica Neue"/>
                <a:ea typeface="Helvetica Neue"/>
                <a:cs typeface="Helvetica Neue"/>
                <a:sym typeface="Helvetica Neue"/>
              </a:defRPr>
            </a:lvl1pPr>
            <a:lvl2pPr lvl="1" algn="l">
              <a:lnSpc>
                <a:spcPct val="100000"/>
              </a:lnSpc>
              <a:spcBef>
                <a:spcPts val="0"/>
              </a:spcBef>
              <a:spcAft>
                <a:spcPts val="0"/>
              </a:spcAft>
              <a:buSzPts val="4800"/>
              <a:buFont typeface="Helvetica Neue"/>
              <a:buNone/>
              <a:defRPr sz="4800">
                <a:latin typeface="Helvetica Neue"/>
                <a:ea typeface="Helvetica Neue"/>
                <a:cs typeface="Helvetica Neue"/>
                <a:sym typeface="Helvetica Neue"/>
              </a:defRPr>
            </a:lvl2pPr>
            <a:lvl3pPr lvl="2" algn="l">
              <a:lnSpc>
                <a:spcPct val="100000"/>
              </a:lnSpc>
              <a:spcBef>
                <a:spcPts val="0"/>
              </a:spcBef>
              <a:spcAft>
                <a:spcPts val="0"/>
              </a:spcAft>
              <a:buSzPts val="4800"/>
              <a:buFont typeface="Helvetica Neue"/>
              <a:buNone/>
              <a:defRPr sz="4800">
                <a:latin typeface="Helvetica Neue"/>
                <a:ea typeface="Helvetica Neue"/>
                <a:cs typeface="Helvetica Neue"/>
                <a:sym typeface="Helvetica Neue"/>
              </a:defRPr>
            </a:lvl3pPr>
            <a:lvl4pPr lvl="3" algn="l">
              <a:lnSpc>
                <a:spcPct val="100000"/>
              </a:lnSpc>
              <a:spcBef>
                <a:spcPts val="0"/>
              </a:spcBef>
              <a:spcAft>
                <a:spcPts val="0"/>
              </a:spcAft>
              <a:buSzPts val="4800"/>
              <a:buFont typeface="Helvetica Neue"/>
              <a:buNone/>
              <a:defRPr sz="4800">
                <a:latin typeface="Helvetica Neue"/>
                <a:ea typeface="Helvetica Neue"/>
                <a:cs typeface="Helvetica Neue"/>
                <a:sym typeface="Helvetica Neue"/>
              </a:defRPr>
            </a:lvl4pPr>
            <a:lvl5pPr lvl="4" algn="l">
              <a:lnSpc>
                <a:spcPct val="100000"/>
              </a:lnSpc>
              <a:spcBef>
                <a:spcPts val="0"/>
              </a:spcBef>
              <a:spcAft>
                <a:spcPts val="0"/>
              </a:spcAft>
              <a:buSzPts val="4800"/>
              <a:buFont typeface="Helvetica Neue"/>
              <a:buNone/>
              <a:defRPr sz="4800">
                <a:latin typeface="Helvetica Neue"/>
                <a:ea typeface="Helvetica Neue"/>
                <a:cs typeface="Helvetica Neue"/>
                <a:sym typeface="Helvetica Neue"/>
              </a:defRPr>
            </a:lvl5pPr>
            <a:lvl6pPr lvl="5" algn="l">
              <a:lnSpc>
                <a:spcPct val="100000"/>
              </a:lnSpc>
              <a:spcBef>
                <a:spcPts val="0"/>
              </a:spcBef>
              <a:spcAft>
                <a:spcPts val="0"/>
              </a:spcAft>
              <a:buSzPts val="4800"/>
              <a:buFont typeface="Helvetica Neue"/>
              <a:buNone/>
              <a:defRPr sz="4800">
                <a:latin typeface="Helvetica Neue"/>
                <a:ea typeface="Helvetica Neue"/>
                <a:cs typeface="Helvetica Neue"/>
                <a:sym typeface="Helvetica Neue"/>
              </a:defRPr>
            </a:lvl6pPr>
            <a:lvl7pPr lvl="6" algn="l">
              <a:lnSpc>
                <a:spcPct val="100000"/>
              </a:lnSpc>
              <a:spcBef>
                <a:spcPts val="0"/>
              </a:spcBef>
              <a:spcAft>
                <a:spcPts val="0"/>
              </a:spcAft>
              <a:buSzPts val="4800"/>
              <a:buFont typeface="Helvetica Neue"/>
              <a:buNone/>
              <a:defRPr sz="4800">
                <a:latin typeface="Helvetica Neue"/>
                <a:ea typeface="Helvetica Neue"/>
                <a:cs typeface="Helvetica Neue"/>
                <a:sym typeface="Helvetica Neue"/>
              </a:defRPr>
            </a:lvl7pPr>
            <a:lvl8pPr lvl="7" algn="l">
              <a:lnSpc>
                <a:spcPct val="100000"/>
              </a:lnSpc>
              <a:spcBef>
                <a:spcPts val="0"/>
              </a:spcBef>
              <a:spcAft>
                <a:spcPts val="0"/>
              </a:spcAft>
              <a:buSzPts val="4800"/>
              <a:buFont typeface="Helvetica Neue"/>
              <a:buNone/>
              <a:defRPr sz="4800">
                <a:latin typeface="Helvetica Neue"/>
                <a:ea typeface="Helvetica Neue"/>
                <a:cs typeface="Helvetica Neue"/>
                <a:sym typeface="Helvetica Neue"/>
              </a:defRPr>
            </a:lvl8pPr>
            <a:lvl9pPr lvl="8" algn="l">
              <a:lnSpc>
                <a:spcPct val="100000"/>
              </a:lnSpc>
              <a:spcBef>
                <a:spcPts val="0"/>
              </a:spcBef>
              <a:spcAft>
                <a:spcPts val="0"/>
              </a:spcAft>
              <a:buSzPts val="4800"/>
              <a:buFont typeface="Helvetica Neue"/>
              <a:buNone/>
              <a:defRPr sz="4800">
                <a:latin typeface="Helvetica Neue"/>
                <a:ea typeface="Helvetica Neue"/>
                <a:cs typeface="Helvetica Neue"/>
                <a:sym typeface="Helvetica Neue"/>
              </a:defRPr>
            </a:lvl9pPr>
          </a:lstStyle>
          <a:p/>
        </p:txBody>
      </p:sp>
      <p:sp>
        <p:nvSpPr>
          <p:cNvPr id="95" name="Google Shape;95;p8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2" name="Shape 12"/>
        <p:cNvGrpSpPr/>
        <p:nvPr/>
      </p:nvGrpSpPr>
      <p:grpSpPr>
        <a:xfrm>
          <a:off x="0" y="0"/>
          <a:ext cx="0" cy="0"/>
          <a:chOff x="0" y="0"/>
          <a:chExt cx="0" cy="0"/>
        </a:xfrm>
      </p:grpSpPr>
      <p:sp>
        <p:nvSpPr>
          <p:cNvPr id="13" name="Google Shape;13;p64"/>
          <p:cNvSpPr txBox="1"/>
          <p:nvPr>
            <p:ph type="title"/>
          </p:nvPr>
        </p:nvSpPr>
        <p:spPr>
          <a:xfrm>
            <a:off x="342850" y="250709"/>
            <a:ext cx="6321600" cy="635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3000"/>
              <a:buFont typeface="Helvetica Neue"/>
              <a:buNone/>
              <a:defRPr>
                <a:latin typeface="Helvetica Neue"/>
                <a:ea typeface="Helvetica Neue"/>
                <a:cs typeface="Helvetica Neue"/>
                <a:sym typeface="Helvetica Neue"/>
              </a:defRPr>
            </a:lvl1pPr>
            <a:lvl2pPr lvl="1" algn="l">
              <a:lnSpc>
                <a:spcPct val="100000"/>
              </a:lnSpc>
              <a:spcBef>
                <a:spcPts val="0"/>
              </a:spcBef>
              <a:spcAft>
                <a:spcPts val="0"/>
              </a:spcAft>
              <a:buSzPts val="3000"/>
              <a:buFont typeface="Helvetica Neue"/>
              <a:buNone/>
              <a:defRPr>
                <a:latin typeface="Helvetica Neue"/>
                <a:ea typeface="Helvetica Neue"/>
                <a:cs typeface="Helvetica Neue"/>
                <a:sym typeface="Helvetica Neue"/>
              </a:defRPr>
            </a:lvl2pPr>
            <a:lvl3pPr lvl="2" algn="l">
              <a:lnSpc>
                <a:spcPct val="100000"/>
              </a:lnSpc>
              <a:spcBef>
                <a:spcPts val="0"/>
              </a:spcBef>
              <a:spcAft>
                <a:spcPts val="0"/>
              </a:spcAft>
              <a:buSzPts val="3000"/>
              <a:buFont typeface="Helvetica Neue"/>
              <a:buNone/>
              <a:defRPr>
                <a:latin typeface="Helvetica Neue"/>
                <a:ea typeface="Helvetica Neue"/>
                <a:cs typeface="Helvetica Neue"/>
                <a:sym typeface="Helvetica Neue"/>
              </a:defRPr>
            </a:lvl3pPr>
            <a:lvl4pPr lvl="3" algn="l">
              <a:lnSpc>
                <a:spcPct val="100000"/>
              </a:lnSpc>
              <a:spcBef>
                <a:spcPts val="0"/>
              </a:spcBef>
              <a:spcAft>
                <a:spcPts val="0"/>
              </a:spcAft>
              <a:buSzPts val="3000"/>
              <a:buFont typeface="Helvetica Neue"/>
              <a:buNone/>
              <a:defRPr>
                <a:latin typeface="Helvetica Neue"/>
                <a:ea typeface="Helvetica Neue"/>
                <a:cs typeface="Helvetica Neue"/>
                <a:sym typeface="Helvetica Neue"/>
              </a:defRPr>
            </a:lvl4pPr>
            <a:lvl5pPr lvl="4" algn="l">
              <a:lnSpc>
                <a:spcPct val="100000"/>
              </a:lnSpc>
              <a:spcBef>
                <a:spcPts val="0"/>
              </a:spcBef>
              <a:spcAft>
                <a:spcPts val="0"/>
              </a:spcAft>
              <a:buSzPts val="3000"/>
              <a:buFont typeface="Helvetica Neue"/>
              <a:buNone/>
              <a:defRPr>
                <a:latin typeface="Helvetica Neue"/>
                <a:ea typeface="Helvetica Neue"/>
                <a:cs typeface="Helvetica Neue"/>
                <a:sym typeface="Helvetica Neue"/>
              </a:defRPr>
            </a:lvl5pPr>
            <a:lvl6pPr lvl="5" algn="l">
              <a:lnSpc>
                <a:spcPct val="100000"/>
              </a:lnSpc>
              <a:spcBef>
                <a:spcPts val="0"/>
              </a:spcBef>
              <a:spcAft>
                <a:spcPts val="0"/>
              </a:spcAft>
              <a:buSzPts val="3000"/>
              <a:buFont typeface="Helvetica Neue"/>
              <a:buNone/>
              <a:defRPr>
                <a:latin typeface="Helvetica Neue"/>
                <a:ea typeface="Helvetica Neue"/>
                <a:cs typeface="Helvetica Neue"/>
                <a:sym typeface="Helvetica Neue"/>
              </a:defRPr>
            </a:lvl6pPr>
            <a:lvl7pPr lvl="6" algn="l">
              <a:lnSpc>
                <a:spcPct val="100000"/>
              </a:lnSpc>
              <a:spcBef>
                <a:spcPts val="0"/>
              </a:spcBef>
              <a:spcAft>
                <a:spcPts val="0"/>
              </a:spcAft>
              <a:buSzPts val="3000"/>
              <a:buFont typeface="Helvetica Neue"/>
              <a:buNone/>
              <a:defRPr>
                <a:latin typeface="Helvetica Neue"/>
                <a:ea typeface="Helvetica Neue"/>
                <a:cs typeface="Helvetica Neue"/>
                <a:sym typeface="Helvetica Neue"/>
              </a:defRPr>
            </a:lvl7pPr>
            <a:lvl8pPr lvl="7" algn="l">
              <a:lnSpc>
                <a:spcPct val="100000"/>
              </a:lnSpc>
              <a:spcBef>
                <a:spcPts val="0"/>
              </a:spcBef>
              <a:spcAft>
                <a:spcPts val="0"/>
              </a:spcAft>
              <a:buSzPts val="3000"/>
              <a:buFont typeface="Helvetica Neue"/>
              <a:buNone/>
              <a:defRPr>
                <a:latin typeface="Helvetica Neue"/>
                <a:ea typeface="Helvetica Neue"/>
                <a:cs typeface="Helvetica Neue"/>
                <a:sym typeface="Helvetica Neue"/>
              </a:defRPr>
            </a:lvl8pPr>
            <a:lvl9pPr lvl="8" algn="l">
              <a:lnSpc>
                <a:spcPct val="100000"/>
              </a:lnSpc>
              <a:spcBef>
                <a:spcPts val="0"/>
              </a:spcBef>
              <a:spcAft>
                <a:spcPts val="0"/>
              </a:spcAft>
              <a:buSzPts val="3000"/>
              <a:buFont typeface="Helvetica Neue"/>
              <a:buNone/>
              <a:defRPr>
                <a:latin typeface="Helvetica Neue"/>
                <a:ea typeface="Helvetica Neue"/>
                <a:cs typeface="Helvetica Neue"/>
                <a:sym typeface="Helvetica Neue"/>
              </a:defRPr>
            </a:lvl9pPr>
          </a:lstStyle>
          <a:p/>
        </p:txBody>
      </p:sp>
      <p:sp>
        <p:nvSpPr>
          <p:cNvPr id="14" name="Google Shape;14;p64"/>
          <p:cNvSpPr txBox="1"/>
          <p:nvPr>
            <p:ph idx="1" type="body"/>
          </p:nvPr>
        </p:nvSpPr>
        <p:spPr>
          <a:xfrm>
            <a:off x="352712" y="1270535"/>
            <a:ext cx="6321600" cy="3002400"/>
          </a:xfrm>
          <a:prstGeom prst="rect">
            <a:avLst/>
          </a:prstGeom>
          <a:noFill/>
          <a:ln>
            <a:noFill/>
          </a:ln>
        </p:spPr>
        <p:txBody>
          <a:bodyPr anchorCtr="0" anchor="t" bIns="91425" lIns="91425" spcFirstLastPara="1" rIns="91425" wrap="square" tIns="91425">
            <a:noAutofit/>
          </a:bodyPr>
          <a:lstStyle>
            <a:lvl1pPr indent="-381000" lvl="0" marL="457200" algn="l">
              <a:lnSpc>
                <a:spcPct val="115000"/>
              </a:lnSpc>
              <a:spcBef>
                <a:spcPts val="0"/>
              </a:spcBef>
              <a:spcAft>
                <a:spcPts val="0"/>
              </a:spcAft>
              <a:buSzPts val="2400"/>
              <a:buFont typeface="Helvetica Neue"/>
              <a:buChar char="●"/>
              <a:defRPr sz="2400">
                <a:latin typeface="Helvetica Neue"/>
                <a:ea typeface="Helvetica Neue"/>
                <a:cs typeface="Helvetica Neue"/>
                <a:sym typeface="Helvetica Neue"/>
              </a:defRPr>
            </a:lvl1pPr>
            <a:lvl2pPr indent="-381000" lvl="1" marL="914400" algn="l">
              <a:lnSpc>
                <a:spcPct val="115000"/>
              </a:lnSpc>
              <a:spcBef>
                <a:spcPts val="1600"/>
              </a:spcBef>
              <a:spcAft>
                <a:spcPts val="0"/>
              </a:spcAft>
              <a:buSzPts val="2400"/>
              <a:buFont typeface="Helvetica Neue"/>
              <a:buChar char="○"/>
              <a:defRPr sz="2400">
                <a:latin typeface="Helvetica Neue"/>
                <a:ea typeface="Helvetica Neue"/>
                <a:cs typeface="Helvetica Neue"/>
                <a:sym typeface="Helvetica Neue"/>
              </a:defRPr>
            </a:lvl2pPr>
            <a:lvl3pPr indent="-381000" lvl="2" marL="1371600" algn="l">
              <a:lnSpc>
                <a:spcPct val="115000"/>
              </a:lnSpc>
              <a:spcBef>
                <a:spcPts val="1600"/>
              </a:spcBef>
              <a:spcAft>
                <a:spcPts val="0"/>
              </a:spcAft>
              <a:buSzPts val="2400"/>
              <a:buFont typeface="Helvetica Neue"/>
              <a:buChar char="■"/>
              <a:defRPr sz="2400">
                <a:latin typeface="Helvetica Neue"/>
                <a:ea typeface="Helvetica Neue"/>
                <a:cs typeface="Helvetica Neue"/>
                <a:sym typeface="Helvetica Neue"/>
              </a:defRPr>
            </a:lvl3pPr>
            <a:lvl4pPr indent="-381000" lvl="3" marL="1828800" algn="l">
              <a:lnSpc>
                <a:spcPct val="115000"/>
              </a:lnSpc>
              <a:spcBef>
                <a:spcPts val="1600"/>
              </a:spcBef>
              <a:spcAft>
                <a:spcPts val="0"/>
              </a:spcAft>
              <a:buSzPts val="2400"/>
              <a:buFont typeface="Helvetica Neue"/>
              <a:buChar char="●"/>
              <a:defRPr sz="2400">
                <a:latin typeface="Helvetica Neue"/>
                <a:ea typeface="Helvetica Neue"/>
                <a:cs typeface="Helvetica Neue"/>
                <a:sym typeface="Helvetica Neue"/>
              </a:defRPr>
            </a:lvl4pPr>
            <a:lvl5pPr indent="-381000" lvl="4" marL="2286000" algn="l">
              <a:lnSpc>
                <a:spcPct val="115000"/>
              </a:lnSpc>
              <a:spcBef>
                <a:spcPts val="1600"/>
              </a:spcBef>
              <a:spcAft>
                <a:spcPts val="0"/>
              </a:spcAft>
              <a:buSzPts val="2400"/>
              <a:buFont typeface="Helvetica Neue"/>
              <a:buChar char="○"/>
              <a:defRPr sz="2400">
                <a:latin typeface="Helvetica Neue"/>
                <a:ea typeface="Helvetica Neue"/>
                <a:cs typeface="Helvetica Neue"/>
                <a:sym typeface="Helvetica Neue"/>
              </a:defRPr>
            </a:lvl5pPr>
            <a:lvl6pPr indent="-381000" lvl="5" marL="2743200" algn="l">
              <a:lnSpc>
                <a:spcPct val="115000"/>
              </a:lnSpc>
              <a:spcBef>
                <a:spcPts val="1600"/>
              </a:spcBef>
              <a:spcAft>
                <a:spcPts val="0"/>
              </a:spcAft>
              <a:buSzPts val="2400"/>
              <a:buFont typeface="Helvetica Neue"/>
              <a:buChar char="■"/>
              <a:defRPr sz="2400">
                <a:latin typeface="Helvetica Neue"/>
                <a:ea typeface="Helvetica Neue"/>
                <a:cs typeface="Helvetica Neue"/>
                <a:sym typeface="Helvetica Neue"/>
              </a:defRPr>
            </a:lvl6pPr>
            <a:lvl7pPr indent="-317500" lvl="6" marL="3200400" algn="l">
              <a:lnSpc>
                <a:spcPct val="115000"/>
              </a:lnSpc>
              <a:spcBef>
                <a:spcPts val="1600"/>
              </a:spcBef>
              <a:spcAft>
                <a:spcPts val="0"/>
              </a:spcAft>
              <a:buSzPts val="1400"/>
              <a:buFont typeface="Helvetica Neue"/>
              <a:buChar char="●"/>
              <a:defRPr>
                <a:latin typeface="Helvetica Neue"/>
                <a:ea typeface="Helvetica Neue"/>
                <a:cs typeface="Helvetica Neue"/>
                <a:sym typeface="Helvetica Neue"/>
              </a:defRPr>
            </a:lvl7pPr>
            <a:lvl8pPr indent="-317500" lvl="7" marL="3657600" algn="l">
              <a:lnSpc>
                <a:spcPct val="115000"/>
              </a:lnSpc>
              <a:spcBef>
                <a:spcPts val="1600"/>
              </a:spcBef>
              <a:spcAft>
                <a:spcPts val="0"/>
              </a:spcAft>
              <a:buSzPts val="1400"/>
              <a:buFont typeface="Helvetica Neue"/>
              <a:buChar char="○"/>
              <a:defRPr>
                <a:latin typeface="Helvetica Neue"/>
                <a:ea typeface="Helvetica Neue"/>
                <a:cs typeface="Helvetica Neue"/>
                <a:sym typeface="Helvetica Neue"/>
              </a:defRPr>
            </a:lvl8pPr>
            <a:lvl9pPr indent="-317500" lvl="8" marL="4114800" algn="l">
              <a:lnSpc>
                <a:spcPct val="115000"/>
              </a:lnSpc>
              <a:spcBef>
                <a:spcPts val="1600"/>
              </a:spcBef>
              <a:spcAft>
                <a:spcPts val="1600"/>
              </a:spcAft>
              <a:buSzPts val="1400"/>
              <a:buFont typeface="Helvetica Neue"/>
              <a:buChar char="■"/>
              <a:defRPr>
                <a:latin typeface="Helvetica Neue"/>
                <a:ea typeface="Helvetica Neue"/>
                <a:cs typeface="Helvetica Neue"/>
                <a:sym typeface="Helvetica Neue"/>
              </a:defRPr>
            </a:lvl9pPr>
          </a:lstStyle>
          <a:p/>
        </p:txBody>
      </p:sp>
      <p:sp>
        <p:nvSpPr>
          <p:cNvPr id="15" name="Google Shape;15;p64"/>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96" name="Shape 96"/>
        <p:cNvGrpSpPr/>
        <p:nvPr/>
      </p:nvGrpSpPr>
      <p:grpSpPr>
        <a:xfrm>
          <a:off x="0" y="0"/>
          <a:ext cx="0" cy="0"/>
          <a:chOff x="0" y="0"/>
          <a:chExt cx="0" cy="0"/>
        </a:xfrm>
      </p:grpSpPr>
      <p:sp>
        <p:nvSpPr>
          <p:cNvPr id="97" name="Google Shape;97;p83"/>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Helvetica Neue"/>
              <a:ea typeface="Helvetica Neue"/>
              <a:cs typeface="Helvetica Neue"/>
              <a:sym typeface="Helvetica Neue"/>
            </a:endParaRPr>
          </a:p>
        </p:txBody>
      </p:sp>
      <p:sp>
        <p:nvSpPr>
          <p:cNvPr id="98" name="Google Shape;98;p83"/>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4200"/>
              <a:buFont typeface="Helvetica Neue"/>
              <a:buNone/>
              <a:defRPr sz="4200">
                <a:latin typeface="Helvetica Neue"/>
                <a:ea typeface="Helvetica Neue"/>
                <a:cs typeface="Helvetica Neue"/>
                <a:sym typeface="Helvetica Neue"/>
              </a:defRPr>
            </a:lvl1pPr>
            <a:lvl2pPr lvl="1" algn="ctr">
              <a:lnSpc>
                <a:spcPct val="100000"/>
              </a:lnSpc>
              <a:spcBef>
                <a:spcPts val="0"/>
              </a:spcBef>
              <a:spcAft>
                <a:spcPts val="0"/>
              </a:spcAft>
              <a:buSzPts val="4200"/>
              <a:buFont typeface="Helvetica Neue"/>
              <a:buNone/>
              <a:defRPr sz="4200">
                <a:latin typeface="Helvetica Neue"/>
                <a:ea typeface="Helvetica Neue"/>
                <a:cs typeface="Helvetica Neue"/>
                <a:sym typeface="Helvetica Neue"/>
              </a:defRPr>
            </a:lvl2pPr>
            <a:lvl3pPr lvl="2" algn="ctr">
              <a:lnSpc>
                <a:spcPct val="100000"/>
              </a:lnSpc>
              <a:spcBef>
                <a:spcPts val="0"/>
              </a:spcBef>
              <a:spcAft>
                <a:spcPts val="0"/>
              </a:spcAft>
              <a:buSzPts val="4200"/>
              <a:buFont typeface="Helvetica Neue"/>
              <a:buNone/>
              <a:defRPr sz="4200">
                <a:latin typeface="Helvetica Neue"/>
                <a:ea typeface="Helvetica Neue"/>
                <a:cs typeface="Helvetica Neue"/>
                <a:sym typeface="Helvetica Neue"/>
              </a:defRPr>
            </a:lvl3pPr>
            <a:lvl4pPr lvl="3" algn="ctr">
              <a:lnSpc>
                <a:spcPct val="100000"/>
              </a:lnSpc>
              <a:spcBef>
                <a:spcPts val="0"/>
              </a:spcBef>
              <a:spcAft>
                <a:spcPts val="0"/>
              </a:spcAft>
              <a:buSzPts val="4200"/>
              <a:buFont typeface="Helvetica Neue"/>
              <a:buNone/>
              <a:defRPr sz="4200">
                <a:latin typeface="Helvetica Neue"/>
                <a:ea typeface="Helvetica Neue"/>
                <a:cs typeface="Helvetica Neue"/>
                <a:sym typeface="Helvetica Neue"/>
              </a:defRPr>
            </a:lvl4pPr>
            <a:lvl5pPr lvl="4" algn="ctr">
              <a:lnSpc>
                <a:spcPct val="100000"/>
              </a:lnSpc>
              <a:spcBef>
                <a:spcPts val="0"/>
              </a:spcBef>
              <a:spcAft>
                <a:spcPts val="0"/>
              </a:spcAft>
              <a:buSzPts val="4200"/>
              <a:buFont typeface="Helvetica Neue"/>
              <a:buNone/>
              <a:defRPr sz="4200">
                <a:latin typeface="Helvetica Neue"/>
                <a:ea typeface="Helvetica Neue"/>
                <a:cs typeface="Helvetica Neue"/>
                <a:sym typeface="Helvetica Neue"/>
              </a:defRPr>
            </a:lvl5pPr>
            <a:lvl6pPr lvl="5" algn="ctr">
              <a:lnSpc>
                <a:spcPct val="100000"/>
              </a:lnSpc>
              <a:spcBef>
                <a:spcPts val="0"/>
              </a:spcBef>
              <a:spcAft>
                <a:spcPts val="0"/>
              </a:spcAft>
              <a:buSzPts val="4200"/>
              <a:buFont typeface="Helvetica Neue"/>
              <a:buNone/>
              <a:defRPr sz="4200">
                <a:latin typeface="Helvetica Neue"/>
                <a:ea typeface="Helvetica Neue"/>
                <a:cs typeface="Helvetica Neue"/>
                <a:sym typeface="Helvetica Neue"/>
              </a:defRPr>
            </a:lvl6pPr>
            <a:lvl7pPr lvl="6" algn="ctr">
              <a:lnSpc>
                <a:spcPct val="100000"/>
              </a:lnSpc>
              <a:spcBef>
                <a:spcPts val="0"/>
              </a:spcBef>
              <a:spcAft>
                <a:spcPts val="0"/>
              </a:spcAft>
              <a:buSzPts val="4200"/>
              <a:buFont typeface="Helvetica Neue"/>
              <a:buNone/>
              <a:defRPr sz="4200">
                <a:latin typeface="Helvetica Neue"/>
                <a:ea typeface="Helvetica Neue"/>
                <a:cs typeface="Helvetica Neue"/>
                <a:sym typeface="Helvetica Neue"/>
              </a:defRPr>
            </a:lvl7pPr>
            <a:lvl8pPr lvl="7" algn="ctr">
              <a:lnSpc>
                <a:spcPct val="100000"/>
              </a:lnSpc>
              <a:spcBef>
                <a:spcPts val="0"/>
              </a:spcBef>
              <a:spcAft>
                <a:spcPts val="0"/>
              </a:spcAft>
              <a:buSzPts val="4200"/>
              <a:buFont typeface="Helvetica Neue"/>
              <a:buNone/>
              <a:defRPr sz="4200">
                <a:latin typeface="Helvetica Neue"/>
                <a:ea typeface="Helvetica Neue"/>
                <a:cs typeface="Helvetica Neue"/>
                <a:sym typeface="Helvetica Neue"/>
              </a:defRPr>
            </a:lvl8pPr>
            <a:lvl9pPr lvl="8" algn="ctr">
              <a:lnSpc>
                <a:spcPct val="100000"/>
              </a:lnSpc>
              <a:spcBef>
                <a:spcPts val="0"/>
              </a:spcBef>
              <a:spcAft>
                <a:spcPts val="0"/>
              </a:spcAft>
              <a:buSzPts val="4200"/>
              <a:buFont typeface="Helvetica Neue"/>
              <a:buNone/>
              <a:defRPr sz="4200">
                <a:latin typeface="Helvetica Neue"/>
                <a:ea typeface="Helvetica Neue"/>
                <a:cs typeface="Helvetica Neue"/>
                <a:sym typeface="Helvetica Neue"/>
              </a:defRPr>
            </a:lvl9pPr>
          </a:lstStyle>
          <a:p/>
        </p:txBody>
      </p:sp>
      <p:sp>
        <p:nvSpPr>
          <p:cNvPr id="99" name="Google Shape;99;p83"/>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100"/>
              <a:buFont typeface="Helvetica Neue"/>
              <a:buNone/>
              <a:defRPr sz="2100">
                <a:latin typeface="Helvetica Neue"/>
                <a:ea typeface="Helvetica Neue"/>
                <a:cs typeface="Helvetica Neue"/>
                <a:sym typeface="Helvetica Neue"/>
              </a:defRPr>
            </a:lvl1pPr>
            <a:lvl2pPr lvl="1" algn="ctr">
              <a:lnSpc>
                <a:spcPct val="100000"/>
              </a:lnSpc>
              <a:spcBef>
                <a:spcPts val="0"/>
              </a:spcBef>
              <a:spcAft>
                <a:spcPts val="0"/>
              </a:spcAft>
              <a:buSzPts val="2100"/>
              <a:buFont typeface="Helvetica Neue"/>
              <a:buNone/>
              <a:defRPr sz="2100">
                <a:latin typeface="Helvetica Neue"/>
                <a:ea typeface="Helvetica Neue"/>
                <a:cs typeface="Helvetica Neue"/>
                <a:sym typeface="Helvetica Neue"/>
              </a:defRPr>
            </a:lvl2pPr>
            <a:lvl3pPr lvl="2" algn="ctr">
              <a:lnSpc>
                <a:spcPct val="100000"/>
              </a:lnSpc>
              <a:spcBef>
                <a:spcPts val="0"/>
              </a:spcBef>
              <a:spcAft>
                <a:spcPts val="0"/>
              </a:spcAft>
              <a:buSzPts val="2100"/>
              <a:buFont typeface="Helvetica Neue"/>
              <a:buNone/>
              <a:defRPr sz="2100">
                <a:latin typeface="Helvetica Neue"/>
                <a:ea typeface="Helvetica Neue"/>
                <a:cs typeface="Helvetica Neue"/>
                <a:sym typeface="Helvetica Neue"/>
              </a:defRPr>
            </a:lvl3pPr>
            <a:lvl4pPr lvl="3" algn="ctr">
              <a:lnSpc>
                <a:spcPct val="100000"/>
              </a:lnSpc>
              <a:spcBef>
                <a:spcPts val="0"/>
              </a:spcBef>
              <a:spcAft>
                <a:spcPts val="0"/>
              </a:spcAft>
              <a:buSzPts val="2100"/>
              <a:buFont typeface="Helvetica Neue"/>
              <a:buNone/>
              <a:defRPr sz="2100">
                <a:latin typeface="Helvetica Neue"/>
                <a:ea typeface="Helvetica Neue"/>
                <a:cs typeface="Helvetica Neue"/>
                <a:sym typeface="Helvetica Neue"/>
              </a:defRPr>
            </a:lvl4pPr>
            <a:lvl5pPr lvl="4" algn="ctr">
              <a:lnSpc>
                <a:spcPct val="100000"/>
              </a:lnSpc>
              <a:spcBef>
                <a:spcPts val="0"/>
              </a:spcBef>
              <a:spcAft>
                <a:spcPts val="0"/>
              </a:spcAft>
              <a:buSzPts val="2100"/>
              <a:buFont typeface="Helvetica Neue"/>
              <a:buNone/>
              <a:defRPr sz="2100">
                <a:latin typeface="Helvetica Neue"/>
                <a:ea typeface="Helvetica Neue"/>
                <a:cs typeface="Helvetica Neue"/>
                <a:sym typeface="Helvetica Neue"/>
              </a:defRPr>
            </a:lvl5pPr>
            <a:lvl6pPr lvl="5" algn="ctr">
              <a:lnSpc>
                <a:spcPct val="100000"/>
              </a:lnSpc>
              <a:spcBef>
                <a:spcPts val="0"/>
              </a:spcBef>
              <a:spcAft>
                <a:spcPts val="0"/>
              </a:spcAft>
              <a:buSzPts val="2100"/>
              <a:buFont typeface="Helvetica Neue"/>
              <a:buNone/>
              <a:defRPr sz="2100">
                <a:latin typeface="Helvetica Neue"/>
                <a:ea typeface="Helvetica Neue"/>
                <a:cs typeface="Helvetica Neue"/>
                <a:sym typeface="Helvetica Neue"/>
              </a:defRPr>
            </a:lvl6pPr>
            <a:lvl7pPr lvl="6" algn="ctr">
              <a:lnSpc>
                <a:spcPct val="100000"/>
              </a:lnSpc>
              <a:spcBef>
                <a:spcPts val="0"/>
              </a:spcBef>
              <a:spcAft>
                <a:spcPts val="0"/>
              </a:spcAft>
              <a:buSzPts val="2100"/>
              <a:buFont typeface="Helvetica Neue"/>
              <a:buNone/>
              <a:defRPr sz="2100">
                <a:latin typeface="Helvetica Neue"/>
                <a:ea typeface="Helvetica Neue"/>
                <a:cs typeface="Helvetica Neue"/>
                <a:sym typeface="Helvetica Neue"/>
              </a:defRPr>
            </a:lvl7pPr>
            <a:lvl8pPr lvl="7" algn="ctr">
              <a:lnSpc>
                <a:spcPct val="100000"/>
              </a:lnSpc>
              <a:spcBef>
                <a:spcPts val="0"/>
              </a:spcBef>
              <a:spcAft>
                <a:spcPts val="0"/>
              </a:spcAft>
              <a:buSzPts val="2100"/>
              <a:buFont typeface="Helvetica Neue"/>
              <a:buNone/>
              <a:defRPr sz="2100">
                <a:latin typeface="Helvetica Neue"/>
                <a:ea typeface="Helvetica Neue"/>
                <a:cs typeface="Helvetica Neue"/>
                <a:sym typeface="Helvetica Neue"/>
              </a:defRPr>
            </a:lvl8pPr>
            <a:lvl9pPr lvl="8" algn="ctr">
              <a:lnSpc>
                <a:spcPct val="100000"/>
              </a:lnSpc>
              <a:spcBef>
                <a:spcPts val="0"/>
              </a:spcBef>
              <a:spcAft>
                <a:spcPts val="0"/>
              </a:spcAft>
              <a:buSzPts val="2100"/>
              <a:buFont typeface="Helvetica Neue"/>
              <a:buNone/>
              <a:defRPr sz="2100">
                <a:latin typeface="Helvetica Neue"/>
                <a:ea typeface="Helvetica Neue"/>
                <a:cs typeface="Helvetica Neue"/>
                <a:sym typeface="Helvetica Neue"/>
              </a:defRPr>
            </a:lvl9pPr>
          </a:lstStyle>
          <a:p/>
        </p:txBody>
      </p:sp>
      <p:sp>
        <p:nvSpPr>
          <p:cNvPr id="100" name="Google Shape;100;p83"/>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Autofit/>
          </a:bodyPr>
          <a:lstStyle>
            <a:lvl1pPr indent="-342900" lvl="0" marL="457200" algn="l">
              <a:lnSpc>
                <a:spcPct val="115000"/>
              </a:lnSpc>
              <a:spcBef>
                <a:spcPts val="0"/>
              </a:spcBef>
              <a:spcAft>
                <a:spcPts val="0"/>
              </a:spcAft>
              <a:buSzPts val="1800"/>
              <a:buFont typeface="Helvetica Neue"/>
              <a:buChar char="●"/>
              <a:defRPr>
                <a:latin typeface="Helvetica Neue"/>
                <a:ea typeface="Helvetica Neue"/>
                <a:cs typeface="Helvetica Neue"/>
                <a:sym typeface="Helvetica Neue"/>
              </a:defRPr>
            </a:lvl1pPr>
            <a:lvl2pPr indent="-317500" lvl="1" marL="914400" algn="l">
              <a:lnSpc>
                <a:spcPct val="115000"/>
              </a:lnSpc>
              <a:spcBef>
                <a:spcPts val="1600"/>
              </a:spcBef>
              <a:spcAft>
                <a:spcPts val="0"/>
              </a:spcAft>
              <a:buSzPts val="1400"/>
              <a:buFont typeface="Helvetica Neue"/>
              <a:buChar char="○"/>
              <a:defRPr>
                <a:latin typeface="Helvetica Neue"/>
                <a:ea typeface="Helvetica Neue"/>
                <a:cs typeface="Helvetica Neue"/>
                <a:sym typeface="Helvetica Neue"/>
              </a:defRPr>
            </a:lvl2pPr>
            <a:lvl3pPr indent="-317500" lvl="2" marL="1371600" algn="l">
              <a:lnSpc>
                <a:spcPct val="115000"/>
              </a:lnSpc>
              <a:spcBef>
                <a:spcPts val="1600"/>
              </a:spcBef>
              <a:spcAft>
                <a:spcPts val="0"/>
              </a:spcAft>
              <a:buSzPts val="1400"/>
              <a:buFont typeface="Helvetica Neue"/>
              <a:buChar char="■"/>
              <a:defRPr>
                <a:latin typeface="Helvetica Neue"/>
                <a:ea typeface="Helvetica Neue"/>
                <a:cs typeface="Helvetica Neue"/>
                <a:sym typeface="Helvetica Neue"/>
              </a:defRPr>
            </a:lvl3pPr>
            <a:lvl4pPr indent="-317500" lvl="3" marL="1828800" algn="l">
              <a:lnSpc>
                <a:spcPct val="115000"/>
              </a:lnSpc>
              <a:spcBef>
                <a:spcPts val="1600"/>
              </a:spcBef>
              <a:spcAft>
                <a:spcPts val="0"/>
              </a:spcAft>
              <a:buSzPts val="1400"/>
              <a:buFont typeface="Helvetica Neue"/>
              <a:buChar char="●"/>
              <a:defRPr>
                <a:latin typeface="Helvetica Neue"/>
                <a:ea typeface="Helvetica Neue"/>
                <a:cs typeface="Helvetica Neue"/>
                <a:sym typeface="Helvetica Neue"/>
              </a:defRPr>
            </a:lvl4pPr>
            <a:lvl5pPr indent="-317500" lvl="4" marL="2286000" algn="l">
              <a:lnSpc>
                <a:spcPct val="115000"/>
              </a:lnSpc>
              <a:spcBef>
                <a:spcPts val="1600"/>
              </a:spcBef>
              <a:spcAft>
                <a:spcPts val="0"/>
              </a:spcAft>
              <a:buSzPts val="1400"/>
              <a:buFont typeface="Helvetica Neue"/>
              <a:buChar char="○"/>
              <a:defRPr>
                <a:latin typeface="Helvetica Neue"/>
                <a:ea typeface="Helvetica Neue"/>
                <a:cs typeface="Helvetica Neue"/>
                <a:sym typeface="Helvetica Neue"/>
              </a:defRPr>
            </a:lvl5pPr>
            <a:lvl6pPr indent="-317500" lvl="5" marL="2743200" algn="l">
              <a:lnSpc>
                <a:spcPct val="115000"/>
              </a:lnSpc>
              <a:spcBef>
                <a:spcPts val="1600"/>
              </a:spcBef>
              <a:spcAft>
                <a:spcPts val="0"/>
              </a:spcAft>
              <a:buSzPts val="1400"/>
              <a:buFont typeface="Helvetica Neue"/>
              <a:buChar char="■"/>
              <a:defRPr>
                <a:latin typeface="Helvetica Neue"/>
                <a:ea typeface="Helvetica Neue"/>
                <a:cs typeface="Helvetica Neue"/>
                <a:sym typeface="Helvetica Neue"/>
              </a:defRPr>
            </a:lvl6pPr>
            <a:lvl7pPr indent="-317500" lvl="6" marL="3200400" algn="l">
              <a:lnSpc>
                <a:spcPct val="115000"/>
              </a:lnSpc>
              <a:spcBef>
                <a:spcPts val="1600"/>
              </a:spcBef>
              <a:spcAft>
                <a:spcPts val="0"/>
              </a:spcAft>
              <a:buSzPts val="1400"/>
              <a:buFont typeface="Helvetica Neue"/>
              <a:buChar char="●"/>
              <a:defRPr>
                <a:latin typeface="Helvetica Neue"/>
                <a:ea typeface="Helvetica Neue"/>
                <a:cs typeface="Helvetica Neue"/>
                <a:sym typeface="Helvetica Neue"/>
              </a:defRPr>
            </a:lvl7pPr>
            <a:lvl8pPr indent="-317500" lvl="7" marL="3657600" algn="l">
              <a:lnSpc>
                <a:spcPct val="115000"/>
              </a:lnSpc>
              <a:spcBef>
                <a:spcPts val="1600"/>
              </a:spcBef>
              <a:spcAft>
                <a:spcPts val="0"/>
              </a:spcAft>
              <a:buSzPts val="1400"/>
              <a:buFont typeface="Helvetica Neue"/>
              <a:buChar char="○"/>
              <a:defRPr>
                <a:latin typeface="Helvetica Neue"/>
                <a:ea typeface="Helvetica Neue"/>
                <a:cs typeface="Helvetica Neue"/>
                <a:sym typeface="Helvetica Neue"/>
              </a:defRPr>
            </a:lvl8pPr>
            <a:lvl9pPr indent="-317500" lvl="8" marL="4114800" algn="l">
              <a:lnSpc>
                <a:spcPct val="115000"/>
              </a:lnSpc>
              <a:spcBef>
                <a:spcPts val="1600"/>
              </a:spcBef>
              <a:spcAft>
                <a:spcPts val="1600"/>
              </a:spcAft>
              <a:buSzPts val="1400"/>
              <a:buFont typeface="Helvetica Neue"/>
              <a:buChar char="■"/>
              <a:defRPr>
                <a:latin typeface="Helvetica Neue"/>
                <a:ea typeface="Helvetica Neue"/>
                <a:cs typeface="Helvetica Neue"/>
                <a:sym typeface="Helvetica Neue"/>
              </a:defRPr>
            </a:lvl9pPr>
          </a:lstStyle>
          <a:p/>
        </p:txBody>
      </p:sp>
      <p:sp>
        <p:nvSpPr>
          <p:cNvPr id="101" name="Google Shape;101;p8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02" name="Shape 102"/>
        <p:cNvGrpSpPr/>
        <p:nvPr/>
      </p:nvGrpSpPr>
      <p:grpSpPr>
        <a:xfrm>
          <a:off x="0" y="0"/>
          <a:ext cx="0" cy="0"/>
          <a:chOff x="0" y="0"/>
          <a:chExt cx="0" cy="0"/>
        </a:xfrm>
      </p:grpSpPr>
      <p:sp>
        <p:nvSpPr>
          <p:cNvPr id="103" name="Google Shape;103;p84"/>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Autofit/>
          </a:bodyPr>
          <a:lstStyle>
            <a:lvl1pPr indent="-228600" lvl="0" marL="457200" algn="l">
              <a:lnSpc>
                <a:spcPct val="100000"/>
              </a:lnSpc>
              <a:spcBef>
                <a:spcPts val="0"/>
              </a:spcBef>
              <a:spcAft>
                <a:spcPts val="0"/>
              </a:spcAft>
              <a:buSzPts val="1800"/>
              <a:buFont typeface="Helvetica Neue"/>
              <a:buNone/>
              <a:defRPr>
                <a:latin typeface="Helvetica Neue"/>
                <a:ea typeface="Helvetica Neue"/>
                <a:cs typeface="Helvetica Neue"/>
                <a:sym typeface="Helvetica Neue"/>
              </a:defRPr>
            </a:lvl1pPr>
          </a:lstStyle>
          <a:p/>
        </p:txBody>
      </p:sp>
      <p:sp>
        <p:nvSpPr>
          <p:cNvPr id="104" name="Google Shape;104;p8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05" name="Shape 105"/>
        <p:cNvGrpSpPr/>
        <p:nvPr/>
      </p:nvGrpSpPr>
      <p:grpSpPr>
        <a:xfrm>
          <a:off x="0" y="0"/>
          <a:ext cx="0" cy="0"/>
          <a:chOff x="0" y="0"/>
          <a:chExt cx="0" cy="0"/>
        </a:xfrm>
      </p:grpSpPr>
      <p:sp>
        <p:nvSpPr>
          <p:cNvPr id="106" name="Google Shape;106;p85"/>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12000"/>
              <a:buFont typeface="Helvetica Neue"/>
              <a:buNone/>
              <a:defRPr sz="12000">
                <a:latin typeface="Helvetica Neue"/>
                <a:ea typeface="Helvetica Neue"/>
                <a:cs typeface="Helvetica Neue"/>
                <a:sym typeface="Helvetica Neue"/>
              </a:defRPr>
            </a:lvl1pPr>
            <a:lvl2pPr lvl="1" algn="ctr">
              <a:lnSpc>
                <a:spcPct val="100000"/>
              </a:lnSpc>
              <a:spcBef>
                <a:spcPts val="0"/>
              </a:spcBef>
              <a:spcAft>
                <a:spcPts val="0"/>
              </a:spcAft>
              <a:buSzPts val="12000"/>
              <a:buFont typeface="Helvetica Neue"/>
              <a:buNone/>
              <a:defRPr sz="12000">
                <a:latin typeface="Helvetica Neue"/>
                <a:ea typeface="Helvetica Neue"/>
                <a:cs typeface="Helvetica Neue"/>
                <a:sym typeface="Helvetica Neue"/>
              </a:defRPr>
            </a:lvl2pPr>
            <a:lvl3pPr lvl="2" algn="ctr">
              <a:lnSpc>
                <a:spcPct val="100000"/>
              </a:lnSpc>
              <a:spcBef>
                <a:spcPts val="0"/>
              </a:spcBef>
              <a:spcAft>
                <a:spcPts val="0"/>
              </a:spcAft>
              <a:buSzPts val="12000"/>
              <a:buFont typeface="Helvetica Neue"/>
              <a:buNone/>
              <a:defRPr sz="12000">
                <a:latin typeface="Helvetica Neue"/>
                <a:ea typeface="Helvetica Neue"/>
                <a:cs typeface="Helvetica Neue"/>
                <a:sym typeface="Helvetica Neue"/>
              </a:defRPr>
            </a:lvl3pPr>
            <a:lvl4pPr lvl="3" algn="ctr">
              <a:lnSpc>
                <a:spcPct val="100000"/>
              </a:lnSpc>
              <a:spcBef>
                <a:spcPts val="0"/>
              </a:spcBef>
              <a:spcAft>
                <a:spcPts val="0"/>
              </a:spcAft>
              <a:buSzPts val="12000"/>
              <a:buFont typeface="Helvetica Neue"/>
              <a:buNone/>
              <a:defRPr sz="12000">
                <a:latin typeface="Helvetica Neue"/>
                <a:ea typeface="Helvetica Neue"/>
                <a:cs typeface="Helvetica Neue"/>
                <a:sym typeface="Helvetica Neue"/>
              </a:defRPr>
            </a:lvl4pPr>
            <a:lvl5pPr lvl="4" algn="ctr">
              <a:lnSpc>
                <a:spcPct val="100000"/>
              </a:lnSpc>
              <a:spcBef>
                <a:spcPts val="0"/>
              </a:spcBef>
              <a:spcAft>
                <a:spcPts val="0"/>
              </a:spcAft>
              <a:buSzPts val="12000"/>
              <a:buFont typeface="Helvetica Neue"/>
              <a:buNone/>
              <a:defRPr sz="12000">
                <a:latin typeface="Helvetica Neue"/>
                <a:ea typeface="Helvetica Neue"/>
                <a:cs typeface="Helvetica Neue"/>
                <a:sym typeface="Helvetica Neue"/>
              </a:defRPr>
            </a:lvl5pPr>
            <a:lvl6pPr lvl="5" algn="ctr">
              <a:lnSpc>
                <a:spcPct val="100000"/>
              </a:lnSpc>
              <a:spcBef>
                <a:spcPts val="0"/>
              </a:spcBef>
              <a:spcAft>
                <a:spcPts val="0"/>
              </a:spcAft>
              <a:buSzPts val="12000"/>
              <a:buFont typeface="Helvetica Neue"/>
              <a:buNone/>
              <a:defRPr sz="12000">
                <a:latin typeface="Helvetica Neue"/>
                <a:ea typeface="Helvetica Neue"/>
                <a:cs typeface="Helvetica Neue"/>
                <a:sym typeface="Helvetica Neue"/>
              </a:defRPr>
            </a:lvl6pPr>
            <a:lvl7pPr lvl="6" algn="ctr">
              <a:lnSpc>
                <a:spcPct val="100000"/>
              </a:lnSpc>
              <a:spcBef>
                <a:spcPts val="0"/>
              </a:spcBef>
              <a:spcAft>
                <a:spcPts val="0"/>
              </a:spcAft>
              <a:buSzPts val="12000"/>
              <a:buFont typeface="Helvetica Neue"/>
              <a:buNone/>
              <a:defRPr sz="12000">
                <a:latin typeface="Helvetica Neue"/>
                <a:ea typeface="Helvetica Neue"/>
                <a:cs typeface="Helvetica Neue"/>
                <a:sym typeface="Helvetica Neue"/>
              </a:defRPr>
            </a:lvl7pPr>
            <a:lvl8pPr lvl="7" algn="ctr">
              <a:lnSpc>
                <a:spcPct val="100000"/>
              </a:lnSpc>
              <a:spcBef>
                <a:spcPts val="0"/>
              </a:spcBef>
              <a:spcAft>
                <a:spcPts val="0"/>
              </a:spcAft>
              <a:buSzPts val="12000"/>
              <a:buFont typeface="Helvetica Neue"/>
              <a:buNone/>
              <a:defRPr sz="12000">
                <a:latin typeface="Helvetica Neue"/>
                <a:ea typeface="Helvetica Neue"/>
                <a:cs typeface="Helvetica Neue"/>
                <a:sym typeface="Helvetica Neue"/>
              </a:defRPr>
            </a:lvl8pPr>
            <a:lvl9pPr lvl="8" algn="ctr">
              <a:lnSpc>
                <a:spcPct val="100000"/>
              </a:lnSpc>
              <a:spcBef>
                <a:spcPts val="0"/>
              </a:spcBef>
              <a:spcAft>
                <a:spcPts val="0"/>
              </a:spcAft>
              <a:buSzPts val="12000"/>
              <a:buFont typeface="Helvetica Neue"/>
              <a:buNone/>
              <a:defRPr sz="12000">
                <a:latin typeface="Helvetica Neue"/>
                <a:ea typeface="Helvetica Neue"/>
                <a:cs typeface="Helvetica Neue"/>
                <a:sym typeface="Helvetica Neue"/>
              </a:defRPr>
            </a:lvl9pPr>
          </a:lstStyle>
          <a:p>
            <a:r>
              <a:t>xx%</a:t>
            </a:r>
          </a:p>
        </p:txBody>
      </p:sp>
      <p:sp>
        <p:nvSpPr>
          <p:cNvPr id="107" name="Google Shape;107;p85"/>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Autofit/>
          </a:bodyPr>
          <a:lstStyle>
            <a:lvl1pPr indent="-342900" lvl="0" marL="457200" algn="ctr">
              <a:lnSpc>
                <a:spcPct val="115000"/>
              </a:lnSpc>
              <a:spcBef>
                <a:spcPts val="0"/>
              </a:spcBef>
              <a:spcAft>
                <a:spcPts val="0"/>
              </a:spcAft>
              <a:buSzPts val="1800"/>
              <a:buFont typeface="Helvetica Neue"/>
              <a:buChar char="●"/>
              <a:defRPr>
                <a:latin typeface="Helvetica Neue"/>
                <a:ea typeface="Helvetica Neue"/>
                <a:cs typeface="Helvetica Neue"/>
                <a:sym typeface="Helvetica Neue"/>
              </a:defRPr>
            </a:lvl1pPr>
            <a:lvl2pPr indent="-317500" lvl="1" marL="914400" algn="ctr">
              <a:lnSpc>
                <a:spcPct val="115000"/>
              </a:lnSpc>
              <a:spcBef>
                <a:spcPts val="1600"/>
              </a:spcBef>
              <a:spcAft>
                <a:spcPts val="0"/>
              </a:spcAft>
              <a:buSzPts val="1400"/>
              <a:buFont typeface="Helvetica Neue"/>
              <a:buChar char="○"/>
              <a:defRPr>
                <a:latin typeface="Helvetica Neue"/>
                <a:ea typeface="Helvetica Neue"/>
                <a:cs typeface="Helvetica Neue"/>
                <a:sym typeface="Helvetica Neue"/>
              </a:defRPr>
            </a:lvl2pPr>
            <a:lvl3pPr indent="-317500" lvl="2" marL="1371600" algn="ctr">
              <a:lnSpc>
                <a:spcPct val="115000"/>
              </a:lnSpc>
              <a:spcBef>
                <a:spcPts val="1600"/>
              </a:spcBef>
              <a:spcAft>
                <a:spcPts val="0"/>
              </a:spcAft>
              <a:buSzPts val="1400"/>
              <a:buFont typeface="Helvetica Neue"/>
              <a:buChar char="■"/>
              <a:defRPr>
                <a:latin typeface="Helvetica Neue"/>
                <a:ea typeface="Helvetica Neue"/>
                <a:cs typeface="Helvetica Neue"/>
                <a:sym typeface="Helvetica Neue"/>
              </a:defRPr>
            </a:lvl3pPr>
            <a:lvl4pPr indent="-317500" lvl="3" marL="1828800" algn="ctr">
              <a:lnSpc>
                <a:spcPct val="115000"/>
              </a:lnSpc>
              <a:spcBef>
                <a:spcPts val="1600"/>
              </a:spcBef>
              <a:spcAft>
                <a:spcPts val="0"/>
              </a:spcAft>
              <a:buSzPts val="1400"/>
              <a:buFont typeface="Helvetica Neue"/>
              <a:buChar char="●"/>
              <a:defRPr>
                <a:latin typeface="Helvetica Neue"/>
                <a:ea typeface="Helvetica Neue"/>
                <a:cs typeface="Helvetica Neue"/>
                <a:sym typeface="Helvetica Neue"/>
              </a:defRPr>
            </a:lvl4pPr>
            <a:lvl5pPr indent="-317500" lvl="4" marL="2286000" algn="ctr">
              <a:lnSpc>
                <a:spcPct val="115000"/>
              </a:lnSpc>
              <a:spcBef>
                <a:spcPts val="1600"/>
              </a:spcBef>
              <a:spcAft>
                <a:spcPts val="0"/>
              </a:spcAft>
              <a:buSzPts val="1400"/>
              <a:buFont typeface="Helvetica Neue"/>
              <a:buChar char="○"/>
              <a:defRPr>
                <a:latin typeface="Helvetica Neue"/>
                <a:ea typeface="Helvetica Neue"/>
                <a:cs typeface="Helvetica Neue"/>
                <a:sym typeface="Helvetica Neue"/>
              </a:defRPr>
            </a:lvl5pPr>
            <a:lvl6pPr indent="-317500" lvl="5" marL="2743200" algn="ctr">
              <a:lnSpc>
                <a:spcPct val="115000"/>
              </a:lnSpc>
              <a:spcBef>
                <a:spcPts val="1600"/>
              </a:spcBef>
              <a:spcAft>
                <a:spcPts val="0"/>
              </a:spcAft>
              <a:buSzPts val="1400"/>
              <a:buFont typeface="Helvetica Neue"/>
              <a:buChar char="■"/>
              <a:defRPr>
                <a:latin typeface="Helvetica Neue"/>
                <a:ea typeface="Helvetica Neue"/>
                <a:cs typeface="Helvetica Neue"/>
                <a:sym typeface="Helvetica Neue"/>
              </a:defRPr>
            </a:lvl6pPr>
            <a:lvl7pPr indent="-317500" lvl="6" marL="3200400" algn="ctr">
              <a:lnSpc>
                <a:spcPct val="115000"/>
              </a:lnSpc>
              <a:spcBef>
                <a:spcPts val="1600"/>
              </a:spcBef>
              <a:spcAft>
                <a:spcPts val="0"/>
              </a:spcAft>
              <a:buSzPts val="1400"/>
              <a:buFont typeface="Helvetica Neue"/>
              <a:buChar char="●"/>
              <a:defRPr>
                <a:latin typeface="Helvetica Neue"/>
                <a:ea typeface="Helvetica Neue"/>
                <a:cs typeface="Helvetica Neue"/>
                <a:sym typeface="Helvetica Neue"/>
              </a:defRPr>
            </a:lvl7pPr>
            <a:lvl8pPr indent="-317500" lvl="7" marL="3657600" algn="ctr">
              <a:lnSpc>
                <a:spcPct val="115000"/>
              </a:lnSpc>
              <a:spcBef>
                <a:spcPts val="1600"/>
              </a:spcBef>
              <a:spcAft>
                <a:spcPts val="0"/>
              </a:spcAft>
              <a:buSzPts val="1400"/>
              <a:buFont typeface="Helvetica Neue"/>
              <a:buChar char="○"/>
              <a:defRPr>
                <a:latin typeface="Helvetica Neue"/>
                <a:ea typeface="Helvetica Neue"/>
                <a:cs typeface="Helvetica Neue"/>
                <a:sym typeface="Helvetica Neue"/>
              </a:defRPr>
            </a:lvl8pPr>
            <a:lvl9pPr indent="-317500" lvl="8" marL="4114800" algn="ctr">
              <a:lnSpc>
                <a:spcPct val="115000"/>
              </a:lnSpc>
              <a:spcBef>
                <a:spcPts val="1600"/>
              </a:spcBef>
              <a:spcAft>
                <a:spcPts val="1600"/>
              </a:spcAft>
              <a:buSzPts val="1400"/>
              <a:buFont typeface="Helvetica Neue"/>
              <a:buChar char="■"/>
              <a:defRPr>
                <a:latin typeface="Helvetica Neue"/>
                <a:ea typeface="Helvetica Neue"/>
                <a:cs typeface="Helvetica Neue"/>
                <a:sym typeface="Helvetica Neue"/>
              </a:defRPr>
            </a:lvl9pPr>
          </a:lstStyle>
          <a:p/>
        </p:txBody>
      </p:sp>
      <p:sp>
        <p:nvSpPr>
          <p:cNvPr id="108" name="Google Shape;108;p8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09" name="Shape 109"/>
        <p:cNvGrpSpPr/>
        <p:nvPr/>
      </p:nvGrpSpPr>
      <p:grpSpPr>
        <a:xfrm>
          <a:off x="0" y="0"/>
          <a:ext cx="0" cy="0"/>
          <a:chOff x="0" y="0"/>
          <a:chExt cx="0" cy="0"/>
        </a:xfrm>
      </p:grpSpPr>
      <p:sp>
        <p:nvSpPr>
          <p:cNvPr id="110" name="Google Shape;110;p8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6" name="Shape 16"/>
        <p:cNvGrpSpPr/>
        <p:nvPr/>
      </p:nvGrpSpPr>
      <p:grpSpPr>
        <a:xfrm>
          <a:off x="0" y="0"/>
          <a:ext cx="0" cy="0"/>
          <a:chOff x="0" y="0"/>
          <a:chExt cx="0" cy="0"/>
        </a:xfrm>
      </p:grpSpPr>
      <p:sp>
        <p:nvSpPr>
          <p:cNvPr id="17" name="Google Shape;17;p65"/>
          <p:cNvSpPr txBox="1"/>
          <p:nvPr>
            <p:ph type="title"/>
          </p:nvPr>
        </p:nvSpPr>
        <p:spPr>
          <a:xfrm>
            <a:off x="319500" y="936600"/>
            <a:ext cx="2808000" cy="7557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18" name="Google Shape;18;p65"/>
          <p:cNvSpPr txBox="1"/>
          <p:nvPr>
            <p:ph idx="1" type="body"/>
          </p:nvPr>
        </p:nvSpPr>
        <p:spPr>
          <a:xfrm>
            <a:off x="319500" y="1846804"/>
            <a:ext cx="2808000" cy="2806200"/>
          </a:xfrm>
          <a:prstGeom prst="rect">
            <a:avLst/>
          </a:prstGeom>
          <a:noFill/>
          <a:ln>
            <a:noFill/>
          </a:ln>
        </p:spPr>
        <p:txBody>
          <a:bodyPr anchorCtr="0" anchor="t" bIns="91425" lIns="91425" spcFirstLastPara="1" rIns="91425" wrap="square" tIns="91425">
            <a:no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19" name="Google Shape;19;p65"/>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0" name="Shape 20"/>
        <p:cNvGrpSpPr/>
        <p:nvPr/>
      </p:nvGrpSpPr>
      <p:grpSpPr>
        <a:xfrm>
          <a:off x="0" y="0"/>
          <a:ext cx="0" cy="0"/>
          <a:chOff x="0" y="0"/>
          <a:chExt cx="0" cy="0"/>
        </a:xfrm>
      </p:grpSpPr>
      <p:sp>
        <p:nvSpPr>
          <p:cNvPr id="21" name="Google Shape;21;p66"/>
          <p:cNvSpPr txBox="1"/>
          <p:nvPr>
            <p:ph type="title"/>
          </p:nvPr>
        </p:nvSpPr>
        <p:spPr>
          <a:xfrm>
            <a:off x="457200" y="205978"/>
            <a:ext cx="8229600" cy="857400"/>
          </a:xfrm>
          <a:prstGeom prst="rect">
            <a:avLst/>
          </a:prstGeom>
          <a:noFill/>
          <a:ln>
            <a:noFill/>
          </a:ln>
        </p:spPr>
        <p:txBody>
          <a:bodyPr anchorCtr="0" anchor="ctr" bIns="91425" lIns="91425" spcFirstLastPara="1" rIns="91425" wrap="square" tIns="91425">
            <a:noAutofit/>
          </a:bodyPr>
          <a:lstStyle>
            <a:lvl1pPr lvl="0" marR="0" algn="ctr">
              <a:lnSpc>
                <a:spcPct val="100000"/>
              </a:lnSpc>
              <a:spcBef>
                <a:spcPts val="0"/>
              </a:spcBef>
              <a:spcAft>
                <a:spcPts val="0"/>
              </a:spcAft>
              <a:buClr>
                <a:srgbClr val="000000"/>
              </a:buClr>
              <a:buSzPts val="3000"/>
              <a:buFont typeface="Calibri"/>
              <a:buNone/>
              <a:defRPr b="0" i="0" sz="4400" u="none" cap="none" strike="noStrike">
                <a:solidFill>
                  <a:srgbClr val="000000"/>
                </a:solidFill>
                <a:latin typeface="Calibri"/>
                <a:ea typeface="Calibri"/>
                <a:cs typeface="Calibri"/>
                <a:sym typeface="Calibri"/>
              </a:defRPr>
            </a:lvl1pPr>
            <a:lvl2pPr lvl="1" algn="l">
              <a:lnSpc>
                <a:spcPct val="100000"/>
              </a:lnSpc>
              <a:spcBef>
                <a:spcPts val="0"/>
              </a:spcBef>
              <a:spcAft>
                <a:spcPts val="0"/>
              </a:spcAft>
              <a:buSzPts val="3000"/>
              <a:buNone/>
              <a:defRPr sz="1800"/>
            </a:lvl2pPr>
            <a:lvl3pPr lvl="2" algn="l">
              <a:lnSpc>
                <a:spcPct val="100000"/>
              </a:lnSpc>
              <a:spcBef>
                <a:spcPts val="0"/>
              </a:spcBef>
              <a:spcAft>
                <a:spcPts val="0"/>
              </a:spcAft>
              <a:buSzPts val="3000"/>
              <a:buNone/>
              <a:defRPr sz="1800"/>
            </a:lvl3pPr>
            <a:lvl4pPr lvl="3" algn="l">
              <a:lnSpc>
                <a:spcPct val="100000"/>
              </a:lnSpc>
              <a:spcBef>
                <a:spcPts val="0"/>
              </a:spcBef>
              <a:spcAft>
                <a:spcPts val="0"/>
              </a:spcAft>
              <a:buSzPts val="3000"/>
              <a:buNone/>
              <a:defRPr sz="1800"/>
            </a:lvl4pPr>
            <a:lvl5pPr lvl="4" algn="l">
              <a:lnSpc>
                <a:spcPct val="100000"/>
              </a:lnSpc>
              <a:spcBef>
                <a:spcPts val="0"/>
              </a:spcBef>
              <a:spcAft>
                <a:spcPts val="0"/>
              </a:spcAft>
              <a:buSzPts val="3000"/>
              <a:buNone/>
              <a:defRPr sz="1800"/>
            </a:lvl5pPr>
            <a:lvl6pPr lvl="5" algn="l">
              <a:lnSpc>
                <a:spcPct val="100000"/>
              </a:lnSpc>
              <a:spcBef>
                <a:spcPts val="0"/>
              </a:spcBef>
              <a:spcAft>
                <a:spcPts val="0"/>
              </a:spcAft>
              <a:buSzPts val="3000"/>
              <a:buNone/>
              <a:defRPr sz="1800"/>
            </a:lvl6pPr>
            <a:lvl7pPr lvl="6" algn="l">
              <a:lnSpc>
                <a:spcPct val="100000"/>
              </a:lnSpc>
              <a:spcBef>
                <a:spcPts val="0"/>
              </a:spcBef>
              <a:spcAft>
                <a:spcPts val="0"/>
              </a:spcAft>
              <a:buSzPts val="3000"/>
              <a:buNone/>
              <a:defRPr sz="1800"/>
            </a:lvl7pPr>
            <a:lvl8pPr lvl="7" algn="l">
              <a:lnSpc>
                <a:spcPct val="100000"/>
              </a:lnSpc>
              <a:spcBef>
                <a:spcPts val="0"/>
              </a:spcBef>
              <a:spcAft>
                <a:spcPts val="0"/>
              </a:spcAft>
              <a:buSzPts val="3000"/>
              <a:buNone/>
              <a:defRPr sz="1800"/>
            </a:lvl8pPr>
            <a:lvl9pPr lvl="8" algn="l">
              <a:lnSpc>
                <a:spcPct val="100000"/>
              </a:lnSpc>
              <a:spcBef>
                <a:spcPts val="0"/>
              </a:spcBef>
              <a:spcAft>
                <a:spcPts val="0"/>
              </a:spcAft>
              <a:buSzPts val="3000"/>
              <a:buNone/>
              <a:defRPr sz="1800"/>
            </a:lvl9pPr>
          </a:lstStyle>
          <a:p/>
        </p:txBody>
      </p:sp>
      <p:sp>
        <p:nvSpPr>
          <p:cNvPr id="22" name="Google Shape;22;p66"/>
          <p:cNvSpPr txBox="1"/>
          <p:nvPr>
            <p:ph idx="1" type="body"/>
          </p:nvPr>
        </p:nvSpPr>
        <p:spPr>
          <a:xfrm>
            <a:off x="457200" y="1200150"/>
            <a:ext cx="8229600" cy="3394500"/>
          </a:xfrm>
          <a:prstGeom prst="rect">
            <a:avLst/>
          </a:prstGeom>
          <a:noFill/>
          <a:ln>
            <a:noFill/>
          </a:ln>
        </p:spPr>
        <p:txBody>
          <a:bodyPr anchorCtr="0" anchor="t" bIns="91425" lIns="91425" spcFirstLastPara="1" rIns="91425" wrap="square" tIns="91425">
            <a:noAutofit/>
          </a:bodyPr>
          <a:lstStyle>
            <a:lvl1pPr indent="-381000" lvl="0" marL="457200" marR="0" algn="l">
              <a:lnSpc>
                <a:spcPct val="115000"/>
              </a:lnSpc>
              <a:spcBef>
                <a:spcPts val="640"/>
              </a:spcBef>
              <a:spcAft>
                <a:spcPts val="0"/>
              </a:spcAft>
              <a:buClr>
                <a:srgbClr val="000000"/>
              </a:buClr>
              <a:buSzPts val="2400"/>
              <a:buFont typeface="Arial"/>
              <a:buChar char="•"/>
              <a:defRPr b="0" i="0" sz="2400" u="none" cap="none" strike="noStrike">
                <a:solidFill>
                  <a:srgbClr val="000000"/>
                </a:solidFill>
                <a:latin typeface="Calibri"/>
                <a:ea typeface="Calibri"/>
                <a:cs typeface="Calibri"/>
                <a:sym typeface="Calibri"/>
              </a:defRPr>
            </a:lvl1pPr>
            <a:lvl2pPr indent="-381000" lvl="1" marL="914400" marR="0" algn="l">
              <a:lnSpc>
                <a:spcPct val="115000"/>
              </a:lnSpc>
              <a:spcBef>
                <a:spcPts val="560"/>
              </a:spcBef>
              <a:spcAft>
                <a:spcPts val="0"/>
              </a:spcAft>
              <a:buClr>
                <a:srgbClr val="000000"/>
              </a:buClr>
              <a:buSzPts val="2400"/>
              <a:buFont typeface="Arial"/>
              <a:buChar char="–"/>
              <a:defRPr b="0" i="0" sz="2400" u="none" cap="none" strike="noStrike">
                <a:solidFill>
                  <a:srgbClr val="000000"/>
                </a:solidFill>
                <a:latin typeface="Calibri"/>
                <a:ea typeface="Calibri"/>
                <a:cs typeface="Calibri"/>
                <a:sym typeface="Calibri"/>
              </a:defRPr>
            </a:lvl2pPr>
            <a:lvl3pPr indent="-381000" lvl="2" marL="1371600" marR="0" algn="l">
              <a:lnSpc>
                <a:spcPct val="115000"/>
              </a:lnSpc>
              <a:spcBef>
                <a:spcPts val="480"/>
              </a:spcBef>
              <a:spcAft>
                <a:spcPts val="0"/>
              </a:spcAft>
              <a:buClr>
                <a:srgbClr val="000000"/>
              </a:buClr>
              <a:buSzPts val="2400"/>
              <a:buFont typeface="Arial"/>
              <a:buChar char="•"/>
              <a:defRPr b="0" i="0" sz="2400" u="none" cap="none" strike="noStrike">
                <a:solidFill>
                  <a:srgbClr val="000000"/>
                </a:solidFill>
                <a:latin typeface="Calibri"/>
                <a:ea typeface="Calibri"/>
                <a:cs typeface="Calibri"/>
                <a:sym typeface="Calibri"/>
              </a:defRPr>
            </a:lvl3pPr>
            <a:lvl4pPr indent="-381000" lvl="3" marL="1828800" marR="0" algn="l">
              <a:lnSpc>
                <a:spcPct val="115000"/>
              </a:lnSpc>
              <a:spcBef>
                <a:spcPts val="400"/>
              </a:spcBef>
              <a:spcAft>
                <a:spcPts val="0"/>
              </a:spcAft>
              <a:buClr>
                <a:srgbClr val="000000"/>
              </a:buClr>
              <a:buSzPts val="2400"/>
              <a:buFont typeface="Arial"/>
              <a:buChar char="–"/>
              <a:defRPr b="0" i="0" sz="2400" u="none" cap="none" strike="noStrike">
                <a:solidFill>
                  <a:srgbClr val="000000"/>
                </a:solidFill>
                <a:latin typeface="Calibri"/>
                <a:ea typeface="Calibri"/>
                <a:cs typeface="Calibri"/>
                <a:sym typeface="Calibri"/>
              </a:defRPr>
            </a:lvl4pPr>
            <a:lvl5pPr indent="-381000" lvl="4" marL="2286000" marR="0" algn="l">
              <a:lnSpc>
                <a:spcPct val="115000"/>
              </a:lnSpc>
              <a:spcBef>
                <a:spcPts val="400"/>
              </a:spcBef>
              <a:spcAft>
                <a:spcPts val="0"/>
              </a:spcAft>
              <a:buClr>
                <a:srgbClr val="000000"/>
              </a:buClr>
              <a:buSzPts val="2400"/>
              <a:buFont typeface="Arial"/>
              <a:buChar char="»"/>
              <a:defRPr b="0" i="0" sz="2400" u="none" cap="none" strike="noStrike">
                <a:solidFill>
                  <a:srgbClr val="000000"/>
                </a:solidFill>
                <a:latin typeface="Calibri"/>
                <a:ea typeface="Calibri"/>
                <a:cs typeface="Calibri"/>
                <a:sym typeface="Calibri"/>
              </a:defRPr>
            </a:lvl5pPr>
            <a:lvl6pPr indent="-381000" lvl="5" marL="2743200" marR="0" algn="l">
              <a:lnSpc>
                <a:spcPct val="115000"/>
              </a:lnSpc>
              <a:spcBef>
                <a:spcPts val="400"/>
              </a:spcBef>
              <a:spcAft>
                <a:spcPts val="0"/>
              </a:spcAft>
              <a:buClr>
                <a:srgbClr val="000000"/>
              </a:buClr>
              <a:buSzPts val="2400"/>
              <a:buFont typeface="Arial"/>
              <a:buChar char="•"/>
              <a:defRPr b="0" i="0" sz="2400" u="none" cap="none" strike="noStrike">
                <a:solidFill>
                  <a:srgbClr val="000000"/>
                </a:solidFill>
                <a:latin typeface="Calibri"/>
                <a:ea typeface="Calibri"/>
                <a:cs typeface="Calibri"/>
                <a:sym typeface="Calibri"/>
              </a:defRPr>
            </a:lvl6pPr>
            <a:lvl7pPr indent="-381000" lvl="6" marL="3200400" marR="0" algn="l">
              <a:lnSpc>
                <a:spcPct val="115000"/>
              </a:lnSpc>
              <a:spcBef>
                <a:spcPts val="400"/>
              </a:spcBef>
              <a:spcAft>
                <a:spcPts val="0"/>
              </a:spcAft>
              <a:buClr>
                <a:srgbClr val="000000"/>
              </a:buClr>
              <a:buSzPts val="2400"/>
              <a:buFont typeface="Arial"/>
              <a:buChar char="•"/>
              <a:defRPr b="0" i="0" sz="2400" u="none" cap="none" strike="noStrike">
                <a:solidFill>
                  <a:srgbClr val="000000"/>
                </a:solidFill>
                <a:latin typeface="Calibri"/>
                <a:ea typeface="Calibri"/>
                <a:cs typeface="Calibri"/>
                <a:sym typeface="Calibri"/>
              </a:defRPr>
            </a:lvl7pPr>
            <a:lvl8pPr indent="-381000" lvl="7" marL="3657600" marR="0" algn="l">
              <a:lnSpc>
                <a:spcPct val="115000"/>
              </a:lnSpc>
              <a:spcBef>
                <a:spcPts val="400"/>
              </a:spcBef>
              <a:spcAft>
                <a:spcPts val="0"/>
              </a:spcAft>
              <a:buClr>
                <a:srgbClr val="000000"/>
              </a:buClr>
              <a:buSzPts val="2400"/>
              <a:buFont typeface="Arial"/>
              <a:buChar char="•"/>
              <a:defRPr b="0" i="0" sz="2400" u="none" cap="none" strike="noStrike">
                <a:solidFill>
                  <a:srgbClr val="000000"/>
                </a:solidFill>
                <a:latin typeface="Calibri"/>
                <a:ea typeface="Calibri"/>
                <a:cs typeface="Calibri"/>
                <a:sym typeface="Calibri"/>
              </a:defRPr>
            </a:lvl8pPr>
            <a:lvl9pPr indent="-381000" lvl="8" marL="4114800" marR="0" algn="l">
              <a:lnSpc>
                <a:spcPct val="115000"/>
              </a:lnSpc>
              <a:spcBef>
                <a:spcPts val="400"/>
              </a:spcBef>
              <a:spcAft>
                <a:spcPts val="0"/>
              </a:spcAft>
              <a:buClr>
                <a:srgbClr val="000000"/>
              </a:buClr>
              <a:buSzPts val="2400"/>
              <a:buFont typeface="Arial"/>
              <a:buChar char="•"/>
              <a:defRPr b="0" i="0" sz="2400" u="none" cap="none" strike="noStrike">
                <a:solidFill>
                  <a:srgbClr val="000000"/>
                </a:solidFill>
                <a:latin typeface="Calibri"/>
                <a:ea typeface="Calibri"/>
                <a:cs typeface="Calibri"/>
                <a:sym typeface="Calibri"/>
              </a:defRPr>
            </a:lvl9pPr>
          </a:lstStyle>
          <a:p/>
        </p:txBody>
      </p:sp>
      <p:sp>
        <p:nvSpPr>
          <p:cNvPr id="23" name="Google Shape;23;p66"/>
          <p:cNvSpPr txBox="1"/>
          <p:nvPr>
            <p:ph idx="12" type="sldNum"/>
          </p:nvPr>
        </p:nvSpPr>
        <p:spPr>
          <a:xfrm>
            <a:off x="6851525" y="4767263"/>
            <a:ext cx="2133600" cy="2739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24" name="Shape 24"/>
        <p:cNvGrpSpPr/>
        <p:nvPr/>
      </p:nvGrpSpPr>
      <p:grpSpPr>
        <a:xfrm>
          <a:off x="0" y="0"/>
          <a:ext cx="0" cy="0"/>
          <a:chOff x="0" y="0"/>
          <a:chExt cx="0" cy="0"/>
        </a:xfrm>
      </p:grpSpPr>
      <p:sp>
        <p:nvSpPr>
          <p:cNvPr id="25" name="Google Shape;25;p67"/>
          <p:cNvSpPr txBox="1"/>
          <p:nvPr>
            <p:ph idx="1" type="body"/>
          </p:nvPr>
        </p:nvSpPr>
        <p:spPr>
          <a:xfrm>
            <a:off x="328017" y="4226025"/>
            <a:ext cx="8388600" cy="393600"/>
          </a:xfrm>
          <a:prstGeom prst="rect">
            <a:avLst/>
          </a:prstGeom>
          <a:noFill/>
          <a:ln>
            <a:noFill/>
          </a:ln>
        </p:spPr>
        <p:txBody>
          <a:bodyPr anchorCtr="0" anchor="ctr" bIns="91425" lIns="91425" spcFirstLastPara="1" rIns="91425" wrap="square" tIns="91425">
            <a:noAutofit/>
          </a:bodyPr>
          <a:lstStyle>
            <a:lvl1pPr indent="-228600" lvl="0" marL="457200" algn="l">
              <a:lnSpc>
                <a:spcPct val="100000"/>
              </a:lnSpc>
              <a:spcBef>
                <a:spcPts val="0"/>
              </a:spcBef>
              <a:spcAft>
                <a:spcPts val="0"/>
              </a:spcAft>
              <a:buSzPts val="1800"/>
              <a:buNone/>
              <a:defRPr/>
            </a:lvl1pPr>
          </a:lstStyle>
          <a:p/>
        </p:txBody>
      </p:sp>
      <p:sp>
        <p:nvSpPr>
          <p:cNvPr id="26" name="Google Shape;26;p67"/>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7" name="Shape 27"/>
        <p:cNvGrpSpPr/>
        <p:nvPr/>
      </p:nvGrpSpPr>
      <p:grpSpPr>
        <a:xfrm>
          <a:off x="0" y="0"/>
          <a:ext cx="0" cy="0"/>
          <a:chOff x="0" y="0"/>
          <a:chExt cx="0" cy="0"/>
        </a:xfrm>
      </p:grpSpPr>
      <p:sp>
        <p:nvSpPr>
          <p:cNvPr id="28" name="Google Shape;28;p68"/>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rgbClr val="CC4125"/>
        </a:solidFill>
      </p:bgPr>
    </p:bg>
    <p:spTree>
      <p:nvGrpSpPr>
        <p:cNvPr id="29" name="Shape 29"/>
        <p:cNvGrpSpPr/>
        <p:nvPr/>
      </p:nvGrpSpPr>
      <p:grpSpPr>
        <a:xfrm>
          <a:off x="0" y="0"/>
          <a:ext cx="0" cy="0"/>
          <a:chOff x="0" y="0"/>
          <a:chExt cx="0" cy="0"/>
        </a:xfrm>
      </p:grpSpPr>
      <p:cxnSp>
        <p:nvCxnSpPr>
          <p:cNvPr id="30" name="Google Shape;30;p71"/>
          <p:cNvCxnSpPr/>
          <p:nvPr/>
        </p:nvCxnSpPr>
        <p:spPr>
          <a:xfrm>
            <a:off x="2477724" y="415650"/>
            <a:ext cx="6244200" cy="0"/>
          </a:xfrm>
          <a:prstGeom prst="straightConnector1">
            <a:avLst/>
          </a:prstGeom>
          <a:noFill/>
          <a:ln cap="flat" cmpd="sng" w="38100">
            <a:solidFill>
              <a:schemeClr val="lt1"/>
            </a:solidFill>
            <a:prstDash val="solid"/>
            <a:round/>
            <a:headEnd len="sm" w="sm" type="none"/>
            <a:tailEnd len="sm" w="sm" type="none"/>
          </a:ln>
        </p:spPr>
      </p:cxnSp>
      <p:cxnSp>
        <p:nvCxnSpPr>
          <p:cNvPr id="31" name="Google Shape;31;p71"/>
          <p:cNvCxnSpPr/>
          <p:nvPr/>
        </p:nvCxnSpPr>
        <p:spPr>
          <a:xfrm>
            <a:off x="2477724" y="4740000"/>
            <a:ext cx="6244200" cy="0"/>
          </a:xfrm>
          <a:prstGeom prst="straightConnector1">
            <a:avLst/>
          </a:prstGeom>
          <a:noFill/>
          <a:ln cap="flat" cmpd="sng" w="19050">
            <a:solidFill>
              <a:schemeClr val="lt1"/>
            </a:solidFill>
            <a:prstDash val="solid"/>
            <a:round/>
            <a:headEnd len="sm" w="sm" type="none"/>
            <a:tailEnd len="sm" w="sm" type="none"/>
          </a:ln>
        </p:spPr>
      </p:cxnSp>
      <p:cxnSp>
        <p:nvCxnSpPr>
          <p:cNvPr id="32" name="Google Shape;32;p71"/>
          <p:cNvCxnSpPr/>
          <p:nvPr/>
        </p:nvCxnSpPr>
        <p:spPr>
          <a:xfrm>
            <a:off x="425198" y="415650"/>
            <a:ext cx="183300" cy="0"/>
          </a:xfrm>
          <a:prstGeom prst="straightConnector1">
            <a:avLst/>
          </a:prstGeom>
          <a:noFill/>
          <a:ln cap="flat" cmpd="sng" w="19050">
            <a:solidFill>
              <a:schemeClr val="lt1"/>
            </a:solidFill>
            <a:prstDash val="solid"/>
            <a:round/>
            <a:headEnd len="sm" w="sm" type="none"/>
            <a:tailEnd len="sm" w="sm" type="none"/>
          </a:ln>
        </p:spPr>
      </p:cxnSp>
      <p:sp>
        <p:nvSpPr>
          <p:cNvPr id="33" name="Google Shape;33;p71"/>
          <p:cNvSpPr txBox="1"/>
          <p:nvPr>
            <p:ph type="ctrTitle"/>
          </p:nvPr>
        </p:nvSpPr>
        <p:spPr>
          <a:xfrm>
            <a:off x="2371725" y="630225"/>
            <a:ext cx="6331500" cy="15420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lt1"/>
              </a:buClr>
              <a:buSzPts val="4800"/>
              <a:buNone/>
              <a:defRPr sz="4800">
                <a:solidFill>
                  <a:schemeClr val="lt1"/>
                </a:solidFill>
              </a:defRPr>
            </a:lvl1pPr>
            <a:lvl2pPr lvl="1" algn="l">
              <a:lnSpc>
                <a:spcPct val="100000"/>
              </a:lnSpc>
              <a:spcBef>
                <a:spcPts val="0"/>
              </a:spcBef>
              <a:spcAft>
                <a:spcPts val="0"/>
              </a:spcAft>
              <a:buClr>
                <a:schemeClr val="lt1"/>
              </a:buClr>
              <a:buSzPts val="4800"/>
              <a:buNone/>
              <a:defRPr sz="4800">
                <a:solidFill>
                  <a:schemeClr val="lt1"/>
                </a:solidFill>
              </a:defRPr>
            </a:lvl2pPr>
            <a:lvl3pPr lvl="2" algn="l">
              <a:lnSpc>
                <a:spcPct val="100000"/>
              </a:lnSpc>
              <a:spcBef>
                <a:spcPts val="0"/>
              </a:spcBef>
              <a:spcAft>
                <a:spcPts val="0"/>
              </a:spcAft>
              <a:buClr>
                <a:schemeClr val="lt1"/>
              </a:buClr>
              <a:buSzPts val="4800"/>
              <a:buNone/>
              <a:defRPr sz="4800">
                <a:solidFill>
                  <a:schemeClr val="lt1"/>
                </a:solidFill>
              </a:defRPr>
            </a:lvl3pPr>
            <a:lvl4pPr lvl="3" algn="l">
              <a:lnSpc>
                <a:spcPct val="100000"/>
              </a:lnSpc>
              <a:spcBef>
                <a:spcPts val="0"/>
              </a:spcBef>
              <a:spcAft>
                <a:spcPts val="0"/>
              </a:spcAft>
              <a:buClr>
                <a:schemeClr val="lt1"/>
              </a:buClr>
              <a:buSzPts val="4800"/>
              <a:buNone/>
              <a:defRPr sz="4800">
                <a:solidFill>
                  <a:schemeClr val="lt1"/>
                </a:solidFill>
              </a:defRPr>
            </a:lvl4pPr>
            <a:lvl5pPr lvl="4" algn="l">
              <a:lnSpc>
                <a:spcPct val="100000"/>
              </a:lnSpc>
              <a:spcBef>
                <a:spcPts val="0"/>
              </a:spcBef>
              <a:spcAft>
                <a:spcPts val="0"/>
              </a:spcAft>
              <a:buClr>
                <a:schemeClr val="lt1"/>
              </a:buClr>
              <a:buSzPts val="4800"/>
              <a:buNone/>
              <a:defRPr sz="4800">
                <a:solidFill>
                  <a:schemeClr val="lt1"/>
                </a:solidFill>
              </a:defRPr>
            </a:lvl5pPr>
            <a:lvl6pPr lvl="5" algn="l">
              <a:lnSpc>
                <a:spcPct val="100000"/>
              </a:lnSpc>
              <a:spcBef>
                <a:spcPts val="0"/>
              </a:spcBef>
              <a:spcAft>
                <a:spcPts val="0"/>
              </a:spcAft>
              <a:buClr>
                <a:schemeClr val="lt1"/>
              </a:buClr>
              <a:buSzPts val="4800"/>
              <a:buNone/>
              <a:defRPr sz="4800">
                <a:solidFill>
                  <a:schemeClr val="lt1"/>
                </a:solidFill>
              </a:defRPr>
            </a:lvl6pPr>
            <a:lvl7pPr lvl="6" algn="l">
              <a:lnSpc>
                <a:spcPct val="100000"/>
              </a:lnSpc>
              <a:spcBef>
                <a:spcPts val="0"/>
              </a:spcBef>
              <a:spcAft>
                <a:spcPts val="0"/>
              </a:spcAft>
              <a:buClr>
                <a:schemeClr val="lt1"/>
              </a:buClr>
              <a:buSzPts val="4800"/>
              <a:buNone/>
              <a:defRPr sz="4800">
                <a:solidFill>
                  <a:schemeClr val="lt1"/>
                </a:solidFill>
              </a:defRPr>
            </a:lvl7pPr>
            <a:lvl8pPr lvl="7" algn="l">
              <a:lnSpc>
                <a:spcPct val="100000"/>
              </a:lnSpc>
              <a:spcBef>
                <a:spcPts val="0"/>
              </a:spcBef>
              <a:spcAft>
                <a:spcPts val="0"/>
              </a:spcAft>
              <a:buClr>
                <a:schemeClr val="lt1"/>
              </a:buClr>
              <a:buSzPts val="4800"/>
              <a:buNone/>
              <a:defRPr sz="4800">
                <a:solidFill>
                  <a:schemeClr val="lt1"/>
                </a:solidFill>
              </a:defRPr>
            </a:lvl8pPr>
            <a:lvl9pPr lvl="8" algn="l">
              <a:lnSpc>
                <a:spcPct val="100000"/>
              </a:lnSpc>
              <a:spcBef>
                <a:spcPts val="0"/>
              </a:spcBef>
              <a:spcAft>
                <a:spcPts val="0"/>
              </a:spcAft>
              <a:buClr>
                <a:schemeClr val="lt1"/>
              </a:buClr>
              <a:buSzPts val="4800"/>
              <a:buNone/>
              <a:defRPr sz="4800">
                <a:solidFill>
                  <a:schemeClr val="lt1"/>
                </a:solidFill>
              </a:defRPr>
            </a:lvl9pPr>
          </a:lstStyle>
          <a:p/>
        </p:txBody>
      </p:sp>
      <p:sp>
        <p:nvSpPr>
          <p:cNvPr id="34" name="Google Shape;34;p71"/>
          <p:cNvSpPr txBox="1"/>
          <p:nvPr>
            <p:ph idx="1" type="subTitle"/>
          </p:nvPr>
        </p:nvSpPr>
        <p:spPr>
          <a:xfrm>
            <a:off x="2390267" y="3238450"/>
            <a:ext cx="6331500" cy="12417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Clr>
                <a:schemeClr val="lt1"/>
              </a:buClr>
              <a:buSzPts val="1800"/>
              <a:buNone/>
              <a:defRPr>
                <a:solidFill>
                  <a:schemeClr val="lt1"/>
                </a:solidFill>
              </a:defRPr>
            </a:lvl1pPr>
            <a:lvl2pPr lvl="1" algn="l">
              <a:lnSpc>
                <a:spcPct val="100000"/>
              </a:lnSpc>
              <a:spcBef>
                <a:spcPts val="0"/>
              </a:spcBef>
              <a:spcAft>
                <a:spcPts val="0"/>
              </a:spcAft>
              <a:buClr>
                <a:schemeClr val="lt1"/>
              </a:buClr>
              <a:buSzPts val="1800"/>
              <a:buNone/>
              <a:defRPr sz="1800">
                <a:solidFill>
                  <a:schemeClr val="lt1"/>
                </a:solidFill>
              </a:defRPr>
            </a:lvl2pPr>
            <a:lvl3pPr lvl="2" algn="l">
              <a:lnSpc>
                <a:spcPct val="100000"/>
              </a:lnSpc>
              <a:spcBef>
                <a:spcPts val="0"/>
              </a:spcBef>
              <a:spcAft>
                <a:spcPts val="0"/>
              </a:spcAft>
              <a:buClr>
                <a:schemeClr val="lt1"/>
              </a:buClr>
              <a:buSzPts val="1800"/>
              <a:buNone/>
              <a:defRPr sz="1800">
                <a:solidFill>
                  <a:schemeClr val="lt1"/>
                </a:solidFill>
              </a:defRPr>
            </a:lvl3pPr>
            <a:lvl4pPr lvl="3" algn="l">
              <a:lnSpc>
                <a:spcPct val="100000"/>
              </a:lnSpc>
              <a:spcBef>
                <a:spcPts val="0"/>
              </a:spcBef>
              <a:spcAft>
                <a:spcPts val="0"/>
              </a:spcAft>
              <a:buClr>
                <a:schemeClr val="lt1"/>
              </a:buClr>
              <a:buSzPts val="1800"/>
              <a:buNone/>
              <a:defRPr sz="1800">
                <a:solidFill>
                  <a:schemeClr val="lt1"/>
                </a:solidFill>
              </a:defRPr>
            </a:lvl4pPr>
            <a:lvl5pPr lvl="4" algn="l">
              <a:lnSpc>
                <a:spcPct val="100000"/>
              </a:lnSpc>
              <a:spcBef>
                <a:spcPts val="0"/>
              </a:spcBef>
              <a:spcAft>
                <a:spcPts val="0"/>
              </a:spcAft>
              <a:buClr>
                <a:schemeClr val="lt1"/>
              </a:buClr>
              <a:buSzPts val="1800"/>
              <a:buNone/>
              <a:defRPr sz="1800">
                <a:solidFill>
                  <a:schemeClr val="lt1"/>
                </a:solidFill>
              </a:defRPr>
            </a:lvl5pPr>
            <a:lvl6pPr lvl="5" algn="l">
              <a:lnSpc>
                <a:spcPct val="100000"/>
              </a:lnSpc>
              <a:spcBef>
                <a:spcPts val="0"/>
              </a:spcBef>
              <a:spcAft>
                <a:spcPts val="0"/>
              </a:spcAft>
              <a:buClr>
                <a:schemeClr val="lt1"/>
              </a:buClr>
              <a:buSzPts val="1800"/>
              <a:buNone/>
              <a:defRPr sz="1800">
                <a:solidFill>
                  <a:schemeClr val="lt1"/>
                </a:solidFill>
              </a:defRPr>
            </a:lvl6pPr>
            <a:lvl7pPr lvl="6" algn="l">
              <a:lnSpc>
                <a:spcPct val="100000"/>
              </a:lnSpc>
              <a:spcBef>
                <a:spcPts val="0"/>
              </a:spcBef>
              <a:spcAft>
                <a:spcPts val="0"/>
              </a:spcAft>
              <a:buClr>
                <a:schemeClr val="lt1"/>
              </a:buClr>
              <a:buSzPts val="1800"/>
              <a:buNone/>
              <a:defRPr sz="1800">
                <a:solidFill>
                  <a:schemeClr val="lt1"/>
                </a:solidFill>
              </a:defRPr>
            </a:lvl7pPr>
            <a:lvl8pPr lvl="7" algn="l">
              <a:lnSpc>
                <a:spcPct val="100000"/>
              </a:lnSpc>
              <a:spcBef>
                <a:spcPts val="0"/>
              </a:spcBef>
              <a:spcAft>
                <a:spcPts val="0"/>
              </a:spcAft>
              <a:buClr>
                <a:schemeClr val="lt1"/>
              </a:buClr>
              <a:buSzPts val="1800"/>
              <a:buNone/>
              <a:defRPr sz="1800">
                <a:solidFill>
                  <a:schemeClr val="lt1"/>
                </a:solidFill>
              </a:defRPr>
            </a:lvl8pPr>
            <a:lvl9pPr lvl="8" algn="l">
              <a:lnSpc>
                <a:spcPct val="100000"/>
              </a:lnSpc>
              <a:spcBef>
                <a:spcPts val="0"/>
              </a:spcBef>
              <a:spcAft>
                <a:spcPts val="0"/>
              </a:spcAft>
              <a:buClr>
                <a:schemeClr val="lt1"/>
              </a:buClr>
              <a:buSzPts val="1800"/>
              <a:buNone/>
              <a:defRPr sz="1800">
                <a:solidFill>
                  <a:schemeClr val="lt1"/>
                </a:solidFill>
              </a:defRPr>
            </a:lvl9pPr>
          </a:lstStyle>
          <a:p/>
        </p:txBody>
      </p:sp>
      <p:sp>
        <p:nvSpPr>
          <p:cNvPr id="35" name="Google Shape;35;p71"/>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rgbClr val="CC4125"/>
        </a:solidFill>
      </p:bgPr>
    </p:bg>
    <p:spTree>
      <p:nvGrpSpPr>
        <p:cNvPr id="36" name="Shape 36"/>
        <p:cNvGrpSpPr/>
        <p:nvPr/>
      </p:nvGrpSpPr>
      <p:grpSpPr>
        <a:xfrm>
          <a:off x="0" y="0"/>
          <a:ext cx="0" cy="0"/>
          <a:chOff x="0" y="0"/>
          <a:chExt cx="0" cy="0"/>
        </a:xfrm>
      </p:grpSpPr>
      <p:cxnSp>
        <p:nvCxnSpPr>
          <p:cNvPr id="37" name="Google Shape;37;p72"/>
          <p:cNvCxnSpPr/>
          <p:nvPr/>
        </p:nvCxnSpPr>
        <p:spPr>
          <a:xfrm>
            <a:off x="425200" y="415650"/>
            <a:ext cx="8296800" cy="0"/>
          </a:xfrm>
          <a:prstGeom prst="straightConnector1">
            <a:avLst/>
          </a:prstGeom>
          <a:noFill/>
          <a:ln cap="flat" cmpd="sng" w="38100">
            <a:solidFill>
              <a:schemeClr val="lt1"/>
            </a:solidFill>
            <a:prstDash val="solid"/>
            <a:round/>
            <a:headEnd len="sm" w="sm" type="none"/>
            <a:tailEnd len="sm" w="sm" type="none"/>
          </a:ln>
        </p:spPr>
      </p:cxnSp>
      <p:cxnSp>
        <p:nvCxnSpPr>
          <p:cNvPr id="38" name="Google Shape;38;p72"/>
          <p:cNvCxnSpPr/>
          <p:nvPr/>
        </p:nvCxnSpPr>
        <p:spPr>
          <a:xfrm>
            <a:off x="425200" y="4740000"/>
            <a:ext cx="8296800" cy="0"/>
          </a:xfrm>
          <a:prstGeom prst="straightConnector1">
            <a:avLst/>
          </a:prstGeom>
          <a:noFill/>
          <a:ln cap="flat" cmpd="sng" w="19050">
            <a:solidFill>
              <a:schemeClr val="lt1"/>
            </a:solidFill>
            <a:prstDash val="solid"/>
            <a:round/>
            <a:headEnd len="sm" w="sm" type="none"/>
            <a:tailEnd len="sm" w="sm" type="none"/>
          </a:ln>
        </p:spPr>
      </p:cxnSp>
      <p:sp>
        <p:nvSpPr>
          <p:cNvPr id="39" name="Google Shape;39;p72"/>
          <p:cNvSpPr txBox="1"/>
          <p:nvPr>
            <p:ph type="title"/>
          </p:nvPr>
        </p:nvSpPr>
        <p:spPr>
          <a:xfrm>
            <a:off x="406425" y="1806825"/>
            <a:ext cx="8296800" cy="15420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Clr>
                <a:schemeClr val="lt1"/>
              </a:buClr>
              <a:buSzPts val="4800"/>
              <a:buNone/>
              <a:defRPr sz="4800">
                <a:solidFill>
                  <a:schemeClr val="lt1"/>
                </a:solidFill>
              </a:defRPr>
            </a:lvl1pPr>
            <a:lvl2pPr lvl="1" algn="ctr">
              <a:lnSpc>
                <a:spcPct val="100000"/>
              </a:lnSpc>
              <a:spcBef>
                <a:spcPts val="0"/>
              </a:spcBef>
              <a:spcAft>
                <a:spcPts val="0"/>
              </a:spcAft>
              <a:buClr>
                <a:schemeClr val="lt1"/>
              </a:buClr>
              <a:buSzPts val="4800"/>
              <a:buNone/>
              <a:defRPr sz="4800">
                <a:solidFill>
                  <a:schemeClr val="lt1"/>
                </a:solidFill>
              </a:defRPr>
            </a:lvl2pPr>
            <a:lvl3pPr lvl="2" algn="ctr">
              <a:lnSpc>
                <a:spcPct val="100000"/>
              </a:lnSpc>
              <a:spcBef>
                <a:spcPts val="0"/>
              </a:spcBef>
              <a:spcAft>
                <a:spcPts val="0"/>
              </a:spcAft>
              <a:buClr>
                <a:schemeClr val="lt1"/>
              </a:buClr>
              <a:buSzPts val="4800"/>
              <a:buNone/>
              <a:defRPr sz="4800">
                <a:solidFill>
                  <a:schemeClr val="lt1"/>
                </a:solidFill>
              </a:defRPr>
            </a:lvl3pPr>
            <a:lvl4pPr lvl="3" algn="ctr">
              <a:lnSpc>
                <a:spcPct val="100000"/>
              </a:lnSpc>
              <a:spcBef>
                <a:spcPts val="0"/>
              </a:spcBef>
              <a:spcAft>
                <a:spcPts val="0"/>
              </a:spcAft>
              <a:buClr>
                <a:schemeClr val="lt1"/>
              </a:buClr>
              <a:buSzPts val="4800"/>
              <a:buNone/>
              <a:defRPr sz="4800">
                <a:solidFill>
                  <a:schemeClr val="lt1"/>
                </a:solidFill>
              </a:defRPr>
            </a:lvl4pPr>
            <a:lvl5pPr lvl="4" algn="ctr">
              <a:lnSpc>
                <a:spcPct val="100000"/>
              </a:lnSpc>
              <a:spcBef>
                <a:spcPts val="0"/>
              </a:spcBef>
              <a:spcAft>
                <a:spcPts val="0"/>
              </a:spcAft>
              <a:buClr>
                <a:schemeClr val="lt1"/>
              </a:buClr>
              <a:buSzPts val="4800"/>
              <a:buNone/>
              <a:defRPr sz="4800">
                <a:solidFill>
                  <a:schemeClr val="lt1"/>
                </a:solidFill>
              </a:defRPr>
            </a:lvl5pPr>
            <a:lvl6pPr lvl="5" algn="ctr">
              <a:lnSpc>
                <a:spcPct val="100000"/>
              </a:lnSpc>
              <a:spcBef>
                <a:spcPts val="0"/>
              </a:spcBef>
              <a:spcAft>
                <a:spcPts val="0"/>
              </a:spcAft>
              <a:buClr>
                <a:schemeClr val="lt1"/>
              </a:buClr>
              <a:buSzPts val="4800"/>
              <a:buNone/>
              <a:defRPr sz="4800">
                <a:solidFill>
                  <a:schemeClr val="lt1"/>
                </a:solidFill>
              </a:defRPr>
            </a:lvl6pPr>
            <a:lvl7pPr lvl="6" algn="ctr">
              <a:lnSpc>
                <a:spcPct val="100000"/>
              </a:lnSpc>
              <a:spcBef>
                <a:spcPts val="0"/>
              </a:spcBef>
              <a:spcAft>
                <a:spcPts val="0"/>
              </a:spcAft>
              <a:buClr>
                <a:schemeClr val="lt1"/>
              </a:buClr>
              <a:buSzPts val="4800"/>
              <a:buNone/>
              <a:defRPr sz="4800">
                <a:solidFill>
                  <a:schemeClr val="lt1"/>
                </a:solidFill>
              </a:defRPr>
            </a:lvl7pPr>
            <a:lvl8pPr lvl="7" algn="ctr">
              <a:lnSpc>
                <a:spcPct val="100000"/>
              </a:lnSpc>
              <a:spcBef>
                <a:spcPts val="0"/>
              </a:spcBef>
              <a:spcAft>
                <a:spcPts val="0"/>
              </a:spcAft>
              <a:buClr>
                <a:schemeClr val="lt1"/>
              </a:buClr>
              <a:buSzPts val="4800"/>
              <a:buNone/>
              <a:defRPr sz="4800">
                <a:solidFill>
                  <a:schemeClr val="lt1"/>
                </a:solidFill>
              </a:defRPr>
            </a:lvl8pPr>
            <a:lvl9pPr lvl="8" algn="ctr">
              <a:lnSpc>
                <a:spcPct val="100000"/>
              </a:lnSpc>
              <a:spcBef>
                <a:spcPts val="0"/>
              </a:spcBef>
              <a:spcAft>
                <a:spcPts val="0"/>
              </a:spcAft>
              <a:buClr>
                <a:schemeClr val="lt1"/>
              </a:buClr>
              <a:buSzPts val="4800"/>
              <a:buNone/>
              <a:defRPr sz="4800">
                <a:solidFill>
                  <a:schemeClr val="lt1"/>
                </a:solidFill>
              </a:defRPr>
            </a:lvl9pPr>
          </a:lstStyle>
          <a:p/>
        </p:txBody>
      </p:sp>
      <p:sp>
        <p:nvSpPr>
          <p:cNvPr id="40" name="Google Shape;40;p72"/>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lt1"/>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41" name="Shape 41"/>
        <p:cNvGrpSpPr/>
        <p:nvPr/>
      </p:nvGrpSpPr>
      <p:grpSpPr>
        <a:xfrm>
          <a:off x="0" y="0"/>
          <a:ext cx="0" cy="0"/>
          <a:chOff x="0" y="0"/>
          <a:chExt cx="0" cy="0"/>
        </a:xfrm>
      </p:grpSpPr>
      <p:cxnSp>
        <p:nvCxnSpPr>
          <p:cNvPr id="42" name="Google Shape;42;p73"/>
          <p:cNvCxnSpPr/>
          <p:nvPr/>
        </p:nvCxnSpPr>
        <p:spPr>
          <a:xfrm>
            <a:off x="2477724" y="415650"/>
            <a:ext cx="6244200" cy="0"/>
          </a:xfrm>
          <a:prstGeom prst="straightConnector1">
            <a:avLst/>
          </a:prstGeom>
          <a:noFill/>
          <a:ln cap="flat" cmpd="sng" w="38100">
            <a:solidFill>
              <a:schemeClr val="dk2"/>
            </a:solidFill>
            <a:prstDash val="solid"/>
            <a:round/>
            <a:headEnd len="sm" w="sm" type="none"/>
            <a:tailEnd len="sm" w="sm" type="none"/>
          </a:ln>
        </p:spPr>
      </p:cxnSp>
      <p:cxnSp>
        <p:nvCxnSpPr>
          <p:cNvPr id="43" name="Google Shape;43;p73"/>
          <p:cNvCxnSpPr/>
          <p:nvPr/>
        </p:nvCxnSpPr>
        <p:spPr>
          <a:xfrm>
            <a:off x="2477724" y="4740000"/>
            <a:ext cx="6244200" cy="0"/>
          </a:xfrm>
          <a:prstGeom prst="straightConnector1">
            <a:avLst/>
          </a:prstGeom>
          <a:noFill/>
          <a:ln cap="flat" cmpd="sng" w="19050">
            <a:solidFill>
              <a:schemeClr val="dk2"/>
            </a:solidFill>
            <a:prstDash val="solid"/>
            <a:round/>
            <a:headEnd len="sm" w="sm" type="none"/>
            <a:tailEnd len="sm" w="sm" type="none"/>
          </a:ln>
        </p:spPr>
      </p:cxnSp>
      <p:cxnSp>
        <p:nvCxnSpPr>
          <p:cNvPr id="44" name="Google Shape;44;p73"/>
          <p:cNvCxnSpPr/>
          <p:nvPr/>
        </p:nvCxnSpPr>
        <p:spPr>
          <a:xfrm>
            <a:off x="425198" y="415650"/>
            <a:ext cx="183300" cy="0"/>
          </a:xfrm>
          <a:prstGeom prst="straightConnector1">
            <a:avLst/>
          </a:prstGeom>
          <a:noFill/>
          <a:ln cap="flat" cmpd="sng" w="19050">
            <a:solidFill>
              <a:schemeClr val="dk2"/>
            </a:solidFill>
            <a:prstDash val="solid"/>
            <a:round/>
            <a:headEnd len="sm" w="sm" type="none"/>
            <a:tailEnd len="sm" w="sm" type="none"/>
          </a:ln>
        </p:spPr>
      </p:cxnSp>
      <p:sp>
        <p:nvSpPr>
          <p:cNvPr id="45" name="Google Shape;45;p73"/>
          <p:cNvSpPr txBox="1"/>
          <p:nvPr>
            <p:ph type="title"/>
          </p:nvPr>
        </p:nvSpPr>
        <p:spPr>
          <a:xfrm>
            <a:off x="2400250" y="575950"/>
            <a:ext cx="6321600" cy="635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3000"/>
              <a:buNone/>
              <a:defRPr/>
            </a:lvl1pPr>
            <a:lvl2pPr lvl="1" algn="l">
              <a:lnSpc>
                <a:spcPct val="100000"/>
              </a:lnSpc>
              <a:spcBef>
                <a:spcPts val="0"/>
              </a:spcBef>
              <a:spcAft>
                <a:spcPts val="0"/>
              </a:spcAft>
              <a:buSzPts val="3000"/>
              <a:buNone/>
              <a:defRPr/>
            </a:lvl2pPr>
            <a:lvl3pPr lvl="2" algn="l">
              <a:lnSpc>
                <a:spcPct val="100000"/>
              </a:lnSpc>
              <a:spcBef>
                <a:spcPts val="0"/>
              </a:spcBef>
              <a:spcAft>
                <a:spcPts val="0"/>
              </a:spcAft>
              <a:buSzPts val="3000"/>
              <a:buNone/>
              <a:defRPr/>
            </a:lvl3pPr>
            <a:lvl4pPr lvl="3" algn="l">
              <a:lnSpc>
                <a:spcPct val="100000"/>
              </a:lnSpc>
              <a:spcBef>
                <a:spcPts val="0"/>
              </a:spcBef>
              <a:spcAft>
                <a:spcPts val="0"/>
              </a:spcAft>
              <a:buSzPts val="3000"/>
              <a:buNone/>
              <a:defRPr/>
            </a:lvl4pPr>
            <a:lvl5pPr lvl="4" algn="l">
              <a:lnSpc>
                <a:spcPct val="100000"/>
              </a:lnSpc>
              <a:spcBef>
                <a:spcPts val="0"/>
              </a:spcBef>
              <a:spcAft>
                <a:spcPts val="0"/>
              </a:spcAft>
              <a:buSzPts val="3000"/>
              <a:buNone/>
              <a:defRPr/>
            </a:lvl5pPr>
            <a:lvl6pPr lvl="5" algn="l">
              <a:lnSpc>
                <a:spcPct val="100000"/>
              </a:lnSpc>
              <a:spcBef>
                <a:spcPts val="0"/>
              </a:spcBef>
              <a:spcAft>
                <a:spcPts val="0"/>
              </a:spcAft>
              <a:buSzPts val="3000"/>
              <a:buNone/>
              <a:defRPr/>
            </a:lvl6pPr>
            <a:lvl7pPr lvl="6" algn="l">
              <a:lnSpc>
                <a:spcPct val="100000"/>
              </a:lnSpc>
              <a:spcBef>
                <a:spcPts val="0"/>
              </a:spcBef>
              <a:spcAft>
                <a:spcPts val="0"/>
              </a:spcAft>
              <a:buSzPts val="3000"/>
              <a:buNone/>
              <a:defRPr/>
            </a:lvl7pPr>
            <a:lvl8pPr lvl="7" algn="l">
              <a:lnSpc>
                <a:spcPct val="100000"/>
              </a:lnSpc>
              <a:spcBef>
                <a:spcPts val="0"/>
              </a:spcBef>
              <a:spcAft>
                <a:spcPts val="0"/>
              </a:spcAft>
              <a:buSzPts val="3000"/>
              <a:buNone/>
              <a:defRPr/>
            </a:lvl8pPr>
            <a:lvl9pPr lvl="8" algn="l">
              <a:lnSpc>
                <a:spcPct val="100000"/>
              </a:lnSpc>
              <a:spcBef>
                <a:spcPts val="0"/>
              </a:spcBef>
              <a:spcAft>
                <a:spcPts val="0"/>
              </a:spcAft>
              <a:buSzPts val="3000"/>
              <a:buNone/>
              <a:defRPr/>
            </a:lvl9pPr>
          </a:lstStyle>
          <a:p/>
        </p:txBody>
      </p:sp>
      <p:sp>
        <p:nvSpPr>
          <p:cNvPr id="46" name="Google Shape;46;p73"/>
          <p:cNvSpPr txBox="1"/>
          <p:nvPr>
            <p:ph idx="1" type="body"/>
          </p:nvPr>
        </p:nvSpPr>
        <p:spPr>
          <a:xfrm>
            <a:off x="2400303" y="1602675"/>
            <a:ext cx="3071400" cy="30024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47" name="Google Shape;47;p73"/>
          <p:cNvSpPr txBox="1"/>
          <p:nvPr>
            <p:ph idx="2" type="body"/>
          </p:nvPr>
        </p:nvSpPr>
        <p:spPr>
          <a:xfrm>
            <a:off x="5650572" y="1602675"/>
            <a:ext cx="3071400" cy="30024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1600"/>
              </a:spcBef>
              <a:spcAft>
                <a:spcPts val="0"/>
              </a:spcAft>
              <a:buSzPts val="1200"/>
              <a:buChar char="○"/>
              <a:defRPr sz="1200"/>
            </a:lvl2pPr>
            <a:lvl3pPr indent="-304800" lvl="2" marL="1371600" algn="l">
              <a:lnSpc>
                <a:spcPct val="115000"/>
              </a:lnSpc>
              <a:spcBef>
                <a:spcPts val="1600"/>
              </a:spcBef>
              <a:spcAft>
                <a:spcPts val="0"/>
              </a:spcAft>
              <a:buSzPts val="1200"/>
              <a:buChar char="■"/>
              <a:defRPr sz="1200"/>
            </a:lvl3pPr>
            <a:lvl4pPr indent="-304800" lvl="3" marL="1828800" algn="l">
              <a:lnSpc>
                <a:spcPct val="115000"/>
              </a:lnSpc>
              <a:spcBef>
                <a:spcPts val="1600"/>
              </a:spcBef>
              <a:spcAft>
                <a:spcPts val="0"/>
              </a:spcAft>
              <a:buSzPts val="1200"/>
              <a:buChar char="●"/>
              <a:defRPr sz="1200"/>
            </a:lvl4pPr>
            <a:lvl5pPr indent="-304800" lvl="4" marL="2286000" algn="l">
              <a:lnSpc>
                <a:spcPct val="115000"/>
              </a:lnSpc>
              <a:spcBef>
                <a:spcPts val="1600"/>
              </a:spcBef>
              <a:spcAft>
                <a:spcPts val="0"/>
              </a:spcAft>
              <a:buSzPts val="1200"/>
              <a:buChar char="○"/>
              <a:defRPr sz="1200"/>
            </a:lvl5pPr>
            <a:lvl6pPr indent="-304800" lvl="5" marL="2743200" algn="l">
              <a:lnSpc>
                <a:spcPct val="115000"/>
              </a:lnSpc>
              <a:spcBef>
                <a:spcPts val="1600"/>
              </a:spcBef>
              <a:spcAft>
                <a:spcPts val="0"/>
              </a:spcAft>
              <a:buSzPts val="1200"/>
              <a:buChar char="■"/>
              <a:defRPr sz="1200"/>
            </a:lvl6pPr>
            <a:lvl7pPr indent="-304800" lvl="6" marL="3200400" algn="l">
              <a:lnSpc>
                <a:spcPct val="115000"/>
              </a:lnSpc>
              <a:spcBef>
                <a:spcPts val="1600"/>
              </a:spcBef>
              <a:spcAft>
                <a:spcPts val="0"/>
              </a:spcAft>
              <a:buSzPts val="1200"/>
              <a:buChar char="●"/>
              <a:defRPr sz="1200"/>
            </a:lvl7pPr>
            <a:lvl8pPr indent="-304800" lvl="7" marL="3657600" algn="l">
              <a:lnSpc>
                <a:spcPct val="115000"/>
              </a:lnSpc>
              <a:spcBef>
                <a:spcPts val="1600"/>
              </a:spcBef>
              <a:spcAft>
                <a:spcPts val="0"/>
              </a:spcAft>
              <a:buSzPts val="1200"/>
              <a:buChar char="○"/>
              <a:defRPr sz="1200"/>
            </a:lvl8pPr>
            <a:lvl9pPr indent="-304800" lvl="8" marL="4114800" algn="l">
              <a:lnSpc>
                <a:spcPct val="115000"/>
              </a:lnSpc>
              <a:spcBef>
                <a:spcPts val="1600"/>
              </a:spcBef>
              <a:spcAft>
                <a:spcPts val="1600"/>
              </a:spcAft>
              <a:buSzPts val="1200"/>
              <a:buChar char="■"/>
              <a:defRPr sz="1200"/>
            </a:lvl9pPr>
          </a:lstStyle>
          <a:p/>
        </p:txBody>
      </p:sp>
      <p:sp>
        <p:nvSpPr>
          <p:cNvPr id="48" name="Google Shape;48;p73"/>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theme" Target="../theme/theme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0" Type="http://schemas.openxmlformats.org/officeDocument/2006/relationships/slideLayout" Target="../slideLayouts/slideLayout22.xml"/><Relationship Id="rId12" Type="http://schemas.openxmlformats.org/officeDocument/2006/relationships/theme" Target="../theme/theme1.xml"/><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9" Type="http://schemas.openxmlformats.org/officeDocument/2006/relationships/slideLayout" Target="../slideLayouts/slideLayout21.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wiss-2">
    <p:bg>
      <p:bgPr>
        <a:solidFill>
          <a:schemeClr val="lt1"/>
        </a:solidFill>
      </p:bgPr>
    </p:bg>
    <p:spTree>
      <p:nvGrpSpPr>
        <p:cNvPr id="5" name="Shape 5"/>
        <p:cNvGrpSpPr/>
        <p:nvPr/>
      </p:nvGrpSpPr>
      <p:grpSpPr>
        <a:xfrm>
          <a:off x="0" y="0"/>
          <a:ext cx="0" cy="0"/>
          <a:chOff x="0" y="0"/>
          <a:chExt cx="0" cy="0"/>
        </a:xfrm>
      </p:grpSpPr>
      <p:sp>
        <p:nvSpPr>
          <p:cNvPr id="6" name="Google Shape;6;p62"/>
          <p:cNvSpPr txBox="1"/>
          <p:nvPr>
            <p:ph type="title"/>
          </p:nvPr>
        </p:nvSpPr>
        <p:spPr>
          <a:xfrm>
            <a:off x="2400250" y="575950"/>
            <a:ext cx="6321600" cy="6354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2"/>
              </a:buClr>
              <a:buSzPts val="3000"/>
              <a:buFont typeface="Raleway"/>
              <a:buNone/>
              <a:defRPr b="1" i="0" sz="3000" u="none" cap="none" strike="noStrike">
                <a:solidFill>
                  <a:schemeClr val="dk2"/>
                </a:solidFill>
                <a:latin typeface="Raleway"/>
                <a:ea typeface="Raleway"/>
                <a:cs typeface="Raleway"/>
                <a:sym typeface="Raleway"/>
              </a:defRPr>
            </a:lvl1pPr>
            <a:lvl2pPr lvl="1" marR="0" rtl="0" algn="l">
              <a:lnSpc>
                <a:spcPct val="100000"/>
              </a:lnSpc>
              <a:spcBef>
                <a:spcPts val="0"/>
              </a:spcBef>
              <a:spcAft>
                <a:spcPts val="0"/>
              </a:spcAft>
              <a:buClr>
                <a:schemeClr val="dk2"/>
              </a:buClr>
              <a:buSzPts val="3000"/>
              <a:buFont typeface="Raleway"/>
              <a:buNone/>
              <a:defRPr b="1" i="0" sz="3000" u="none" cap="none" strike="noStrike">
                <a:solidFill>
                  <a:schemeClr val="dk2"/>
                </a:solidFill>
                <a:latin typeface="Raleway"/>
                <a:ea typeface="Raleway"/>
                <a:cs typeface="Raleway"/>
                <a:sym typeface="Raleway"/>
              </a:defRPr>
            </a:lvl2pPr>
            <a:lvl3pPr lvl="2" marR="0" rtl="0" algn="l">
              <a:lnSpc>
                <a:spcPct val="100000"/>
              </a:lnSpc>
              <a:spcBef>
                <a:spcPts val="0"/>
              </a:spcBef>
              <a:spcAft>
                <a:spcPts val="0"/>
              </a:spcAft>
              <a:buClr>
                <a:schemeClr val="dk2"/>
              </a:buClr>
              <a:buSzPts val="3000"/>
              <a:buFont typeface="Raleway"/>
              <a:buNone/>
              <a:defRPr b="1" i="0" sz="3000" u="none" cap="none" strike="noStrike">
                <a:solidFill>
                  <a:schemeClr val="dk2"/>
                </a:solidFill>
                <a:latin typeface="Raleway"/>
                <a:ea typeface="Raleway"/>
                <a:cs typeface="Raleway"/>
                <a:sym typeface="Raleway"/>
              </a:defRPr>
            </a:lvl3pPr>
            <a:lvl4pPr lvl="3" marR="0" rtl="0" algn="l">
              <a:lnSpc>
                <a:spcPct val="100000"/>
              </a:lnSpc>
              <a:spcBef>
                <a:spcPts val="0"/>
              </a:spcBef>
              <a:spcAft>
                <a:spcPts val="0"/>
              </a:spcAft>
              <a:buClr>
                <a:schemeClr val="dk2"/>
              </a:buClr>
              <a:buSzPts val="3000"/>
              <a:buFont typeface="Raleway"/>
              <a:buNone/>
              <a:defRPr b="1" i="0" sz="3000" u="none" cap="none" strike="noStrike">
                <a:solidFill>
                  <a:schemeClr val="dk2"/>
                </a:solidFill>
                <a:latin typeface="Raleway"/>
                <a:ea typeface="Raleway"/>
                <a:cs typeface="Raleway"/>
                <a:sym typeface="Raleway"/>
              </a:defRPr>
            </a:lvl4pPr>
            <a:lvl5pPr lvl="4" marR="0" rtl="0" algn="l">
              <a:lnSpc>
                <a:spcPct val="100000"/>
              </a:lnSpc>
              <a:spcBef>
                <a:spcPts val="0"/>
              </a:spcBef>
              <a:spcAft>
                <a:spcPts val="0"/>
              </a:spcAft>
              <a:buClr>
                <a:schemeClr val="dk2"/>
              </a:buClr>
              <a:buSzPts val="3000"/>
              <a:buFont typeface="Raleway"/>
              <a:buNone/>
              <a:defRPr b="1" i="0" sz="3000" u="none" cap="none" strike="noStrike">
                <a:solidFill>
                  <a:schemeClr val="dk2"/>
                </a:solidFill>
                <a:latin typeface="Raleway"/>
                <a:ea typeface="Raleway"/>
                <a:cs typeface="Raleway"/>
                <a:sym typeface="Raleway"/>
              </a:defRPr>
            </a:lvl5pPr>
            <a:lvl6pPr lvl="5" marR="0" rtl="0" algn="l">
              <a:lnSpc>
                <a:spcPct val="100000"/>
              </a:lnSpc>
              <a:spcBef>
                <a:spcPts val="0"/>
              </a:spcBef>
              <a:spcAft>
                <a:spcPts val="0"/>
              </a:spcAft>
              <a:buClr>
                <a:schemeClr val="dk2"/>
              </a:buClr>
              <a:buSzPts val="3000"/>
              <a:buFont typeface="Raleway"/>
              <a:buNone/>
              <a:defRPr b="1" i="0" sz="3000" u="none" cap="none" strike="noStrike">
                <a:solidFill>
                  <a:schemeClr val="dk2"/>
                </a:solidFill>
                <a:latin typeface="Raleway"/>
                <a:ea typeface="Raleway"/>
                <a:cs typeface="Raleway"/>
                <a:sym typeface="Raleway"/>
              </a:defRPr>
            </a:lvl6pPr>
            <a:lvl7pPr lvl="6" marR="0" rtl="0" algn="l">
              <a:lnSpc>
                <a:spcPct val="100000"/>
              </a:lnSpc>
              <a:spcBef>
                <a:spcPts val="0"/>
              </a:spcBef>
              <a:spcAft>
                <a:spcPts val="0"/>
              </a:spcAft>
              <a:buClr>
                <a:schemeClr val="dk2"/>
              </a:buClr>
              <a:buSzPts val="3000"/>
              <a:buFont typeface="Raleway"/>
              <a:buNone/>
              <a:defRPr b="1" i="0" sz="3000" u="none" cap="none" strike="noStrike">
                <a:solidFill>
                  <a:schemeClr val="dk2"/>
                </a:solidFill>
                <a:latin typeface="Raleway"/>
                <a:ea typeface="Raleway"/>
                <a:cs typeface="Raleway"/>
                <a:sym typeface="Raleway"/>
              </a:defRPr>
            </a:lvl7pPr>
            <a:lvl8pPr lvl="7" marR="0" rtl="0" algn="l">
              <a:lnSpc>
                <a:spcPct val="100000"/>
              </a:lnSpc>
              <a:spcBef>
                <a:spcPts val="0"/>
              </a:spcBef>
              <a:spcAft>
                <a:spcPts val="0"/>
              </a:spcAft>
              <a:buClr>
                <a:schemeClr val="dk2"/>
              </a:buClr>
              <a:buSzPts val="3000"/>
              <a:buFont typeface="Raleway"/>
              <a:buNone/>
              <a:defRPr b="1" i="0" sz="3000" u="none" cap="none" strike="noStrike">
                <a:solidFill>
                  <a:schemeClr val="dk2"/>
                </a:solidFill>
                <a:latin typeface="Raleway"/>
                <a:ea typeface="Raleway"/>
                <a:cs typeface="Raleway"/>
                <a:sym typeface="Raleway"/>
              </a:defRPr>
            </a:lvl8pPr>
            <a:lvl9pPr lvl="8" marR="0" rtl="0" algn="l">
              <a:lnSpc>
                <a:spcPct val="100000"/>
              </a:lnSpc>
              <a:spcBef>
                <a:spcPts val="0"/>
              </a:spcBef>
              <a:spcAft>
                <a:spcPts val="0"/>
              </a:spcAft>
              <a:buClr>
                <a:schemeClr val="dk2"/>
              </a:buClr>
              <a:buSzPts val="3000"/>
              <a:buFont typeface="Raleway"/>
              <a:buNone/>
              <a:defRPr b="1" i="0" sz="3000" u="none" cap="none" strike="noStrike">
                <a:solidFill>
                  <a:schemeClr val="dk2"/>
                </a:solidFill>
                <a:latin typeface="Raleway"/>
                <a:ea typeface="Raleway"/>
                <a:cs typeface="Raleway"/>
                <a:sym typeface="Raleway"/>
              </a:defRPr>
            </a:lvl9pPr>
          </a:lstStyle>
          <a:p/>
        </p:txBody>
      </p:sp>
      <p:sp>
        <p:nvSpPr>
          <p:cNvPr id="7" name="Google Shape;7;p62"/>
          <p:cNvSpPr txBox="1"/>
          <p:nvPr>
            <p:ph idx="1" type="body"/>
          </p:nvPr>
        </p:nvSpPr>
        <p:spPr>
          <a:xfrm>
            <a:off x="2410112" y="1595776"/>
            <a:ext cx="6321600" cy="3002400"/>
          </a:xfrm>
          <a:prstGeom prst="rect">
            <a:avLst/>
          </a:prstGeom>
          <a:noFill/>
          <a:ln>
            <a:noFill/>
          </a:ln>
        </p:spPr>
        <p:txBody>
          <a:bodyPr anchorCtr="0" anchor="t" bIns="91425" lIns="91425" spcFirstLastPara="1" rIns="91425" wrap="square" tIns="91425">
            <a:noAutofit/>
          </a:bodyPr>
          <a:lstStyle>
            <a:lvl1pPr indent="-342900" lvl="0" marL="457200" marR="0" rtl="0" algn="l">
              <a:lnSpc>
                <a:spcPct val="115000"/>
              </a:lnSpc>
              <a:spcBef>
                <a:spcPts val="0"/>
              </a:spcBef>
              <a:spcAft>
                <a:spcPts val="0"/>
              </a:spcAft>
              <a:buClr>
                <a:schemeClr val="dk2"/>
              </a:buClr>
              <a:buSzPts val="1800"/>
              <a:buFont typeface="Lato"/>
              <a:buChar char="●"/>
              <a:defRPr b="0" i="0" sz="1800" u="none" cap="none" strike="noStrike">
                <a:solidFill>
                  <a:schemeClr val="dk2"/>
                </a:solidFill>
                <a:latin typeface="Lato"/>
                <a:ea typeface="Lato"/>
                <a:cs typeface="Lato"/>
                <a:sym typeface="Lato"/>
              </a:defRPr>
            </a:lvl1pPr>
            <a:lvl2pPr indent="-317500" lvl="1" marL="914400" marR="0" rtl="0" algn="l">
              <a:lnSpc>
                <a:spcPct val="115000"/>
              </a:lnSpc>
              <a:spcBef>
                <a:spcPts val="1600"/>
              </a:spcBef>
              <a:spcAft>
                <a:spcPts val="0"/>
              </a:spcAft>
              <a:buClr>
                <a:schemeClr val="dk2"/>
              </a:buClr>
              <a:buSzPts val="1400"/>
              <a:buFont typeface="Lato"/>
              <a:buChar char="○"/>
              <a:defRPr b="0" i="0" sz="1400" u="none" cap="none" strike="noStrike">
                <a:solidFill>
                  <a:schemeClr val="dk2"/>
                </a:solidFill>
                <a:latin typeface="Lato"/>
                <a:ea typeface="Lato"/>
                <a:cs typeface="Lato"/>
                <a:sym typeface="Lato"/>
              </a:defRPr>
            </a:lvl2pPr>
            <a:lvl3pPr indent="-317500" lvl="2" marL="1371600" marR="0" rtl="0" algn="l">
              <a:lnSpc>
                <a:spcPct val="115000"/>
              </a:lnSpc>
              <a:spcBef>
                <a:spcPts val="1600"/>
              </a:spcBef>
              <a:spcAft>
                <a:spcPts val="0"/>
              </a:spcAft>
              <a:buClr>
                <a:schemeClr val="dk2"/>
              </a:buClr>
              <a:buSzPts val="1400"/>
              <a:buFont typeface="Lato"/>
              <a:buChar char="■"/>
              <a:defRPr b="0" i="0" sz="1400" u="none" cap="none" strike="noStrike">
                <a:solidFill>
                  <a:schemeClr val="dk2"/>
                </a:solidFill>
                <a:latin typeface="Lato"/>
                <a:ea typeface="Lato"/>
                <a:cs typeface="Lato"/>
                <a:sym typeface="Lato"/>
              </a:defRPr>
            </a:lvl3pPr>
            <a:lvl4pPr indent="-317500" lvl="3" marL="1828800" marR="0" rtl="0" algn="l">
              <a:lnSpc>
                <a:spcPct val="115000"/>
              </a:lnSpc>
              <a:spcBef>
                <a:spcPts val="1600"/>
              </a:spcBef>
              <a:spcAft>
                <a:spcPts val="0"/>
              </a:spcAft>
              <a:buClr>
                <a:schemeClr val="dk2"/>
              </a:buClr>
              <a:buSzPts val="1400"/>
              <a:buFont typeface="Lato"/>
              <a:buChar char="●"/>
              <a:defRPr b="0" i="0" sz="1400" u="none" cap="none" strike="noStrike">
                <a:solidFill>
                  <a:schemeClr val="dk2"/>
                </a:solidFill>
                <a:latin typeface="Lato"/>
                <a:ea typeface="Lato"/>
                <a:cs typeface="Lato"/>
                <a:sym typeface="Lato"/>
              </a:defRPr>
            </a:lvl4pPr>
            <a:lvl5pPr indent="-317500" lvl="4" marL="2286000" marR="0" rtl="0" algn="l">
              <a:lnSpc>
                <a:spcPct val="115000"/>
              </a:lnSpc>
              <a:spcBef>
                <a:spcPts val="1600"/>
              </a:spcBef>
              <a:spcAft>
                <a:spcPts val="0"/>
              </a:spcAft>
              <a:buClr>
                <a:schemeClr val="dk2"/>
              </a:buClr>
              <a:buSzPts val="1400"/>
              <a:buFont typeface="Lato"/>
              <a:buChar char="○"/>
              <a:defRPr b="0" i="0" sz="1400" u="none" cap="none" strike="noStrike">
                <a:solidFill>
                  <a:schemeClr val="dk2"/>
                </a:solidFill>
                <a:latin typeface="Lato"/>
                <a:ea typeface="Lato"/>
                <a:cs typeface="Lato"/>
                <a:sym typeface="Lato"/>
              </a:defRPr>
            </a:lvl5pPr>
            <a:lvl6pPr indent="-317500" lvl="5" marL="2743200" marR="0" rtl="0" algn="l">
              <a:lnSpc>
                <a:spcPct val="115000"/>
              </a:lnSpc>
              <a:spcBef>
                <a:spcPts val="1600"/>
              </a:spcBef>
              <a:spcAft>
                <a:spcPts val="0"/>
              </a:spcAft>
              <a:buClr>
                <a:schemeClr val="dk2"/>
              </a:buClr>
              <a:buSzPts val="1400"/>
              <a:buFont typeface="Lato"/>
              <a:buChar char="■"/>
              <a:defRPr b="0" i="0" sz="1400" u="none" cap="none" strike="noStrike">
                <a:solidFill>
                  <a:schemeClr val="dk2"/>
                </a:solidFill>
                <a:latin typeface="Lato"/>
                <a:ea typeface="Lato"/>
                <a:cs typeface="Lato"/>
                <a:sym typeface="Lato"/>
              </a:defRPr>
            </a:lvl6pPr>
            <a:lvl7pPr indent="-317500" lvl="6" marL="3200400" marR="0" rtl="0" algn="l">
              <a:lnSpc>
                <a:spcPct val="115000"/>
              </a:lnSpc>
              <a:spcBef>
                <a:spcPts val="1600"/>
              </a:spcBef>
              <a:spcAft>
                <a:spcPts val="0"/>
              </a:spcAft>
              <a:buClr>
                <a:schemeClr val="dk2"/>
              </a:buClr>
              <a:buSzPts val="1400"/>
              <a:buFont typeface="Lato"/>
              <a:buChar char="●"/>
              <a:defRPr b="0" i="0" sz="1400" u="none" cap="none" strike="noStrike">
                <a:solidFill>
                  <a:schemeClr val="dk2"/>
                </a:solidFill>
                <a:latin typeface="Lato"/>
                <a:ea typeface="Lato"/>
                <a:cs typeface="Lato"/>
                <a:sym typeface="Lato"/>
              </a:defRPr>
            </a:lvl7pPr>
            <a:lvl8pPr indent="-317500" lvl="7" marL="3657600" marR="0" rtl="0" algn="l">
              <a:lnSpc>
                <a:spcPct val="115000"/>
              </a:lnSpc>
              <a:spcBef>
                <a:spcPts val="1600"/>
              </a:spcBef>
              <a:spcAft>
                <a:spcPts val="0"/>
              </a:spcAft>
              <a:buClr>
                <a:schemeClr val="dk2"/>
              </a:buClr>
              <a:buSzPts val="1400"/>
              <a:buFont typeface="Lato"/>
              <a:buChar char="○"/>
              <a:defRPr b="0" i="0" sz="1400" u="none" cap="none" strike="noStrike">
                <a:solidFill>
                  <a:schemeClr val="dk2"/>
                </a:solidFill>
                <a:latin typeface="Lato"/>
                <a:ea typeface="Lato"/>
                <a:cs typeface="Lato"/>
                <a:sym typeface="Lato"/>
              </a:defRPr>
            </a:lvl8pPr>
            <a:lvl9pPr indent="-317500" lvl="8" marL="4114800" marR="0" rtl="0" algn="l">
              <a:lnSpc>
                <a:spcPct val="115000"/>
              </a:lnSpc>
              <a:spcBef>
                <a:spcPts val="1600"/>
              </a:spcBef>
              <a:spcAft>
                <a:spcPts val="1600"/>
              </a:spcAft>
              <a:buClr>
                <a:schemeClr val="dk2"/>
              </a:buClr>
              <a:buSzPts val="1400"/>
              <a:buFont typeface="Lato"/>
              <a:buChar char="■"/>
              <a:defRPr b="0" i="0" sz="1400" u="none" cap="none" strike="noStrike">
                <a:solidFill>
                  <a:schemeClr val="dk2"/>
                </a:solidFill>
                <a:latin typeface="Lato"/>
                <a:ea typeface="Lato"/>
                <a:cs typeface="Lato"/>
                <a:sym typeface="Lato"/>
              </a:defRPr>
            </a:lvl9pPr>
          </a:lstStyle>
          <a:p/>
        </p:txBody>
      </p:sp>
      <p:sp>
        <p:nvSpPr>
          <p:cNvPr id="8" name="Google Shape;8;p62"/>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Lato"/>
                <a:ea typeface="Lato"/>
                <a:cs typeface="Lato"/>
                <a:sym typeface="Lato"/>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66" name="Shape 66"/>
        <p:cNvGrpSpPr/>
        <p:nvPr/>
      </p:nvGrpSpPr>
      <p:grpSpPr>
        <a:xfrm>
          <a:off x="0" y="0"/>
          <a:ext cx="0" cy="0"/>
          <a:chOff x="0" y="0"/>
          <a:chExt cx="0" cy="0"/>
        </a:xfrm>
      </p:grpSpPr>
      <p:sp>
        <p:nvSpPr>
          <p:cNvPr id="67" name="Google Shape;67;p69"/>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68" name="Google Shape;68;p69"/>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1600"/>
              </a:spcBef>
              <a:spcAft>
                <a:spcPts val="160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69" name="Google Shape;69;p6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hyperlink" Target="https://en.wikipedia.org/wiki/Ada_Lovelace" TargetMode="External"/><Relationship Id="rId4" Type="http://schemas.openxmlformats.org/officeDocument/2006/relationships/image" Target="../media/image35.png"/><Relationship Id="rId5" Type="http://schemas.openxmlformats.org/officeDocument/2006/relationships/image" Target="../media/image2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5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20" Type="http://schemas.openxmlformats.org/officeDocument/2006/relationships/hyperlink" Target="https://dlab.epfl.ch/teaching/fall2020/cs401/reports/" TargetMode="External"/><Relationship Id="rId11" Type="http://schemas.openxmlformats.org/officeDocument/2006/relationships/hyperlink" Target="https://github.com/epfl-ada/2018/tree/master/ada_final_exam" TargetMode="External"/><Relationship Id="rId22" Type="http://schemas.openxmlformats.org/officeDocument/2006/relationships/hyperlink" Target="https://dlab.epfl.ch/teaching/fall2022/cs401/reports/" TargetMode="External"/><Relationship Id="rId10" Type="http://schemas.openxmlformats.org/officeDocument/2006/relationships/hyperlink" Target="https://github.com/epfl-ada/2017/tree/master/Final" TargetMode="External"/><Relationship Id="rId21" Type="http://schemas.openxmlformats.org/officeDocument/2006/relationships/hyperlink" Target="https://dlab.epfl.ch/teaching/fall2021/cs401/reports/" TargetMode="External"/><Relationship Id="rId13" Type="http://schemas.openxmlformats.org/officeDocument/2006/relationships/hyperlink" Target="https://github.com/epfl-ada/2020/tree/master/Exam" TargetMode="External"/><Relationship Id="rId24" Type="http://schemas.openxmlformats.org/officeDocument/2006/relationships/image" Target="../media/image22.png"/><Relationship Id="rId12" Type="http://schemas.openxmlformats.org/officeDocument/2006/relationships/hyperlink" Target="https://github.com/epfl-ada/ADA-2019-Final-Exam" TargetMode="External"/><Relationship Id="rId23" Type="http://schemas.openxmlformats.org/officeDocument/2006/relationships/hyperlink" Target="https://epfl-ada.github.io/teaching/fall2023/cs401/reports/" TargetMode="External"/><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hyperlink" Target="https://github.com/epfl-ada/2017/tree/master/ADA2017-Homeworks" TargetMode="External"/><Relationship Id="rId4" Type="http://schemas.openxmlformats.org/officeDocument/2006/relationships/hyperlink" Target="https://github.com/epfl-ada/2018/tree/master/ADA2018-Homework" TargetMode="External"/><Relationship Id="rId9" Type="http://schemas.openxmlformats.org/officeDocument/2006/relationships/hyperlink" Target="https://github.com/epfl-ada/2023/tree/main/Homework" TargetMode="External"/><Relationship Id="rId15" Type="http://schemas.openxmlformats.org/officeDocument/2006/relationships/hyperlink" Target="https://github.com/epfl-ada/2022/tree/master/Exam" TargetMode="External"/><Relationship Id="rId14" Type="http://schemas.openxmlformats.org/officeDocument/2006/relationships/hyperlink" Target="https://github.com/epfl-ada/2021/tree/master/Exam" TargetMode="External"/><Relationship Id="rId17" Type="http://schemas.openxmlformats.org/officeDocument/2006/relationships/hyperlink" Target="https://dlab.epfl.ch/teaching/fall2017/cs401/reports/" TargetMode="External"/><Relationship Id="rId16" Type="http://schemas.openxmlformats.org/officeDocument/2006/relationships/hyperlink" Target="https://github.com/epfl-ada/2023/tree/main/Exam" TargetMode="External"/><Relationship Id="rId5" Type="http://schemas.openxmlformats.org/officeDocument/2006/relationships/hyperlink" Target="https://github.com/epfl-ada/2019/tree/master/Homework" TargetMode="External"/><Relationship Id="rId19" Type="http://schemas.openxmlformats.org/officeDocument/2006/relationships/hyperlink" Target="https://dlab.epfl.ch/teaching/fall2019/cs401/reports/" TargetMode="External"/><Relationship Id="rId6" Type="http://schemas.openxmlformats.org/officeDocument/2006/relationships/hyperlink" Target="https://github.com/epfl-ada/2020/tree/master/Homework" TargetMode="External"/><Relationship Id="rId18" Type="http://schemas.openxmlformats.org/officeDocument/2006/relationships/hyperlink" Target="https://dlab.epfl.ch/teaching/fall2018/cs401/reports/" TargetMode="External"/><Relationship Id="rId7" Type="http://schemas.openxmlformats.org/officeDocument/2006/relationships/hyperlink" Target="https://github.com/epfl-ada/2021/tree/master/Homework" TargetMode="External"/><Relationship Id="rId8" Type="http://schemas.openxmlformats.org/officeDocument/2006/relationships/hyperlink" Target="https://github.com/epfl-ada/2022/tree/main/Homework" TargetMode="External"/></Relationships>
</file>

<file path=ppt/slides/_rels/slide15.xml.rels><?xml version="1.0" encoding="UTF-8" standalone="yes"?><Relationships xmlns="http://schemas.openxmlformats.org/package/2006/relationships"><Relationship Id="rId20" Type="http://schemas.openxmlformats.org/officeDocument/2006/relationships/hyperlink" Target="https://dlab.epfl.ch/teaching/fall2020/cs401/reports/" TargetMode="External"/><Relationship Id="rId11" Type="http://schemas.openxmlformats.org/officeDocument/2006/relationships/hyperlink" Target="https://github.com/epfl-ada/2018/tree/master/ada_final_exam" TargetMode="External"/><Relationship Id="rId22" Type="http://schemas.openxmlformats.org/officeDocument/2006/relationships/hyperlink" Target="https://dlab.epfl.ch/teaching/fall2022/cs401/reports/" TargetMode="External"/><Relationship Id="rId10" Type="http://schemas.openxmlformats.org/officeDocument/2006/relationships/hyperlink" Target="https://github.com/epfl-ada/2017/tree/master/Final" TargetMode="External"/><Relationship Id="rId21" Type="http://schemas.openxmlformats.org/officeDocument/2006/relationships/hyperlink" Target="https://dlab.epfl.ch/teaching/fall2021/cs401/reports/" TargetMode="External"/><Relationship Id="rId13" Type="http://schemas.openxmlformats.org/officeDocument/2006/relationships/hyperlink" Target="https://github.com/epfl-ada/2020/tree/master/Exam" TargetMode="External"/><Relationship Id="rId24" Type="http://schemas.openxmlformats.org/officeDocument/2006/relationships/image" Target="../media/image22.png"/><Relationship Id="rId12" Type="http://schemas.openxmlformats.org/officeDocument/2006/relationships/hyperlink" Target="https://github.com/epfl-ada/ADA-2019-Final-Exam" TargetMode="External"/><Relationship Id="rId23" Type="http://schemas.openxmlformats.org/officeDocument/2006/relationships/hyperlink" Target="https://epfl-ada.github.io/teaching/fall2023/cs401/reports/" TargetMode="External"/><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hyperlink" Target="https://github.com/epfl-ada/2017/tree/master/ADA2017-Homeworks" TargetMode="External"/><Relationship Id="rId4" Type="http://schemas.openxmlformats.org/officeDocument/2006/relationships/hyperlink" Target="https://github.com/epfl-ada/2018/tree/master/ADA2018-Homework" TargetMode="External"/><Relationship Id="rId9" Type="http://schemas.openxmlformats.org/officeDocument/2006/relationships/hyperlink" Target="https://github.com/epfl-ada/2023/tree/main/Homework" TargetMode="External"/><Relationship Id="rId15" Type="http://schemas.openxmlformats.org/officeDocument/2006/relationships/hyperlink" Target="https://github.com/epfl-ada/2022/tree/master/Exam" TargetMode="External"/><Relationship Id="rId14" Type="http://schemas.openxmlformats.org/officeDocument/2006/relationships/hyperlink" Target="https://github.com/epfl-ada/2021/tree/master/Exam" TargetMode="External"/><Relationship Id="rId17" Type="http://schemas.openxmlformats.org/officeDocument/2006/relationships/hyperlink" Target="https://dlab.epfl.ch/teaching/fall2017/cs401/reports/" TargetMode="External"/><Relationship Id="rId16" Type="http://schemas.openxmlformats.org/officeDocument/2006/relationships/hyperlink" Target="https://github.com/epfl-ada/2023/tree/main/Exam" TargetMode="External"/><Relationship Id="rId5" Type="http://schemas.openxmlformats.org/officeDocument/2006/relationships/hyperlink" Target="https://github.com/epfl-ada/2019/tree/master/Homework" TargetMode="External"/><Relationship Id="rId19" Type="http://schemas.openxmlformats.org/officeDocument/2006/relationships/hyperlink" Target="https://dlab.epfl.ch/teaching/fall2019/cs401/reports/" TargetMode="External"/><Relationship Id="rId6" Type="http://schemas.openxmlformats.org/officeDocument/2006/relationships/hyperlink" Target="https://github.com/epfl-ada/2020/tree/master/Homework" TargetMode="External"/><Relationship Id="rId18" Type="http://schemas.openxmlformats.org/officeDocument/2006/relationships/hyperlink" Target="https://dlab.epfl.ch/teaching/fall2018/cs401/reports/" TargetMode="External"/><Relationship Id="rId7" Type="http://schemas.openxmlformats.org/officeDocument/2006/relationships/hyperlink" Target="https://github.com/epfl-ada/2021/tree/master/Homework" TargetMode="External"/><Relationship Id="rId8" Type="http://schemas.openxmlformats.org/officeDocument/2006/relationships/hyperlink" Target="https://github.com/epfl-ada/2022/tree/main/Homework"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2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hyperlink" Target="https://plan.epfl.ch/?room=%3DCO%201&amp;dim_floor=2&amp;lang=en&amp;dim_lang=en&amp;tree_groups=centres_nevralgiques_grp%2Cmobilite_acces_grp%2Crestauration_et_commerces_grp%2Censeignement%2Cservices_campus_grp%2Cequipements_grp&amp;tree_group_layers_centres_nevralgiques_grp=&amp;tree_group_layers_mobilite_acces_grp=metro&amp;tree_group_layers_restauration_et_commerces_grp=&amp;tree_group_layers_enseignement=guichet_etudiants&amp;tree_group_layers_services_campus_grp=information_epfl&amp;tree_group_layers_equipements_grp=&amp;baselayer_ref=grp_backgrounds&amp;map_x=2532986&amp;map_y=1152445&amp;map_zoom=13" TargetMode="External"/><Relationship Id="rId4" Type="http://schemas.openxmlformats.org/officeDocument/2006/relationships/hyperlink" Target="https://plan.epfl.ch/?room=%3DCO%201&amp;dim_floor=1&amp;lang=en&amp;dim_lang=en&amp;tree_group_layers_centres_nevralgiques_grp=&amp;tree_group_layers_mobilite_acces_grp=metro&amp;tree_group_layers_restauration_et_commerces_grp=&amp;tree_group_layers_enseignement=guichet_etudiants&amp;tree_group_layers_services_campus_grp=information_epfl&amp;tree_group_layers_equipements_grp=&amp;baselayer_ref=grp_backgrounds&amp;map_x=2533038&amp;map_y=1152526&amp;map_zoom=14&amp;tree_groups=centres_nevralgiques_grp%2Cmobilite_acces_grp%2Crestauration_et_commerces_grp%2Censeignement%2Cservices_campus_grp%2Cequipements_grp" TargetMode="External"/><Relationship Id="rId5" Type="http://schemas.openxmlformats.org/officeDocument/2006/relationships/hyperlink" Target="https://plan.epfl.ch/?room=%3DCO%201&amp;dim_floor=1&amp;lang=en&amp;dim_lang=en&amp;tree_group_layers_centres_nevralgiques_grp=&amp;tree_group_layers_mobilite_acces_grp=metro&amp;tree_group_layers_restauration_et_commerces_grp=&amp;tree_group_layers_enseignement=guichet_etudiants&amp;tree_group_layers_services_campus_grp=information_epfl&amp;tree_group_layers_equipements_grp=&amp;baselayer_ref=grp_backgrounds&amp;map_x=2533009&amp;map_y=1152526&amp;map_zoom=14&amp;tree_groups=centres_nevralgiques_grp%2Cmobilite_acces_grp%2Crestauration_et_commerces_grp%2Censeignement%2Cservices_campus_grp%2Cequipements_grp" TargetMode="External"/></Relationships>
</file>

<file path=ppt/slides/_rels/slide2.xml.rels><?xml version="1.0" encoding="UTF-8" standalone="yes"?><Relationships xmlns="http://schemas.openxmlformats.org/package/2006/relationships"><Relationship Id="rId10" Type="http://schemas.openxmlformats.org/officeDocument/2006/relationships/image" Target="../media/image8.png"/><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hyperlink" Target="http://ada.epfl.ch" TargetMode="External"/><Relationship Id="rId4" Type="http://schemas.openxmlformats.org/officeDocument/2006/relationships/hyperlink" Target="https://github.com/epfl-ada/20" TargetMode="External"/><Relationship Id="rId9" Type="http://schemas.openxmlformats.org/officeDocument/2006/relationships/image" Target="../media/image5.png"/><Relationship Id="rId5" Type="http://schemas.openxmlformats.org/officeDocument/2006/relationships/hyperlink" Target="https://github.com/epfl-ada/2023" TargetMode="External"/><Relationship Id="rId6" Type="http://schemas.openxmlformats.org/officeDocument/2006/relationships/hyperlink" Target="https://go.epfl.ch/ada2024-ed" TargetMode="External"/><Relationship Id="rId7" Type="http://schemas.openxmlformats.org/officeDocument/2006/relationships/hyperlink" Target="https://github.com/ADAEPFL" TargetMode="External"/><Relationship Id="rId8"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0" Type="http://schemas.openxmlformats.org/officeDocument/2006/relationships/hyperlink" Target="https://teamnerf.github.io/ADA_Data_Story/" TargetMode="External"/><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hyperlink" Target="https://dlab.epfl.ch/teaching/fall2017/cs401/reports/" TargetMode="External"/><Relationship Id="rId4" Type="http://schemas.openxmlformats.org/officeDocument/2006/relationships/hyperlink" Target="https://dlab.epfl.ch/teaching/fall2018/cs401/reports/" TargetMode="External"/><Relationship Id="rId9" Type="http://schemas.openxmlformats.org/officeDocument/2006/relationships/hyperlink" Target="https://epfl-ada.github.io/teaching/fall2023/cs401/reports/" TargetMode="External"/><Relationship Id="rId5" Type="http://schemas.openxmlformats.org/officeDocument/2006/relationships/hyperlink" Target="https://dlab.epfl.ch/teaching/fall2019/cs401/reports/" TargetMode="External"/><Relationship Id="rId6" Type="http://schemas.openxmlformats.org/officeDocument/2006/relationships/hyperlink" Target="https://dlab.epfl.ch/teaching/fall2020/cs401/reports/" TargetMode="External"/><Relationship Id="rId7" Type="http://schemas.openxmlformats.org/officeDocument/2006/relationships/hyperlink" Target="https://dlab.epfl.ch/teaching/fall2021/cs401/reports/" TargetMode="External"/><Relationship Id="rId8" Type="http://schemas.openxmlformats.org/officeDocument/2006/relationships/hyperlink" Target="https://dlab.epfl.ch/teaching/fall2022/cs401/reports/"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33.png"/><Relationship Id="rId4" Type="http://schemas.openxmlformats.org/officeDocument/2006/relationships/hyperlink" Target="https://github.com/epfl-ada/20" TargetMode="External"/><Relationship Id="rId5" Type="http://schemas.openxmlformats.org/officeDocument/2006/relationships/hyperlink" Target="https://github.com/epfl-ada/2023" TargetMode="External"/><Relationship Id="rId6" Type="http://schemas.openxmlformats.org/officeDocument/2006/relationships/image" Target="../media/image2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hyperlink" Target="https://go.epfl.ch/ada2024-ed" TargetMode="External"/><Relationship Id="rId4" Type="http://schemas.openxmlformats.org/officeDocument/2006/relationships/image" Target="../media/image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hyperlink" Target="https://mediaspace.epfl.ch/playlist/dedicated/29362/0_kbp0j8h2/0_r8rapjjn"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hyperlink" Target="https://dlab.epfl.ch/teaching/fall2023/cs401/communication-guidelines/" TargetMode="External"/><Relationship Id="rId4" Type="http://schemas.openxmlformats.org/officeDocument/2006/relationships/hyperlink" Target="https://ada.epfl.ch"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37.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34.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hyperlink" Target="https://jupyter.org/" TargetMode="External"/><Relationship Id="rId4" Type="http://schemas.openxmlformats.org/officeDocument/2006/relationships/hyperlink" Target="https://www.anaconda.com/" TargetMode="External"/><Relationship Id="rId9" Type="http://schemas.openxmlformats.org/officeDocument/2006/relationships/hyperlink" Target="https://github.com/epfl-ada/2024/tree/main/Homework/00%20-%20Optional%20Homework" TargetMode="External"/><Relationship Id="rId5" Type="http://schemas.openxmlformats.org/officeDocument/2006/relationships/hyperlink" Target="https://jupyterlab.readthedocs.io/en/stable/" TargetMode="External"/><Relationship Id="rId6" Type="http://schemas.openxmlformats.org/officeDocument/2006/relationships/hyperlink" Target="https://colab.research.google.com/notebooks/intro.ipynb" TargetMode="External"/><Relationship Id="rId7" Type="http://schemas.openxmlformats.org/officeDocument/2006/relationships/hyperlink" Target="https://www.epfl.ch/education/educational-initiatives/jupyter-notebooks-for-education/one-click-access-to-jupyter-notebooks-online-with-noto/" TargetMode="External"/><Relationship Id="rId8" Type="http://schemas.openxmlformats.org/officeDocument/2006/relationships/hyperlink" Target="https://github.com/epfl-ada/2023/tree/main/Exercises/00%20-%20Intro%20to%20Tools"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2.jpg"/><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36.png"/><Relationship Id="rId4" Type="http://schemas.openxmlformats.org/officeDocument/2006/relationships/image" Target="../media/image50.png"/><Relationship Id="rId5" Type="http://schemas.openxmlformats.org/officeDocument/2006/relationships/image" Target="../media/image48.png"/><Relationship Id="rId6" Type="http://schemas.openxmlformats.org/officeDocument/2006/relationships/image" Target="../media/image45.png"/><Relationship Id="rId7" Type="http://schemas.openxmlformats.org/officeDocument/2006/relationships/image" Target="../media/image5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1.xml"/><Relationship Id="rId3" Type="http://schemas.openxmlformats.org/officeDocument/2006/relationships/image" Target="../media/image49.png"/><Relationship Id="rId4" Type="http://schemas.openxmlformats.org/officeDocument/2006/relationships/image" Target="../media/image43.png"/></Relationships>
</file>

<file path=ppt/slides/_rels/slide32.xml.rels><?xml version="1.0" encoding="UTF-8" standalone="yes"?><Relationships xmlns="http://schemas.openxmlformats.org/package/2006/relationships"><Relationship Id="rId20" Type="http://schemas.openxmlformats.org/officeDocument/2006/relationships/image" Target="../media/image57.jpg"/><Relationship Id="rId22" Type="http://schemas.openxmlformats.org/officeDocument/2006/relationships/image" Target="../media/image63.jpg"/><Relationship Id="rId21" Type="http://schemas.openxmlformats.org/officeDocument/2006/relationships/image" Target="../media/image59.jpg"/><Relationship Id="rId24" Type="http://schemas.openxmlformats.org/officeDocument/2006/relationships/image" Target="../media/image62.png"/><Relationship Id="rId23" Type="http://schemas.openxmlformats.org/officeDocument/2006/relationships/image" Target="../media/image64.png"/><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46.jpg"/><Relationship Id="rId4" Type="http://schemas.openxmlformats.org/officeDocument/2006/relationships/image" Target="../media/image56.png"/><Relationship Id="rId9" Type="http://schemas.openxmlformats.org/officeDocument/2006/relationships/image" Target="../media/image47.png"/><Relationship Id="rId26" Type="http://schemas.openxmlformats.org/officeDocument/2006/relationships/image" Target="../media/image77.png"/><Relationship Id="rId25" Type="http://schemas.openxmlformats.org/officeDocument/2006/relationships/image" Target="../media/image73.jpg"/><Relationship Id="rId28" Type="http://schemas.openxmlformats.org/officeDocument/2006/relationships/image" Target="../media/image67.jpg"/><Relationship Id="rId27" Type="http://schemas.openxmlformats.org/officeDocument/2006/relationships/image" Target="../media/image69.jpg"/><Relationship Id="rId5" Type="http://schemas.openxmlformats.org/officeDocument/2006/relationships/image" Target="../media/image41.jpg"/><Relationship Id="rId6" Type="http://schemas.openxmlformats.org/officeDocument/2006/relationships/image" Target="../media/image39.jpg"/><Relationship Id="rId29" Type="http://schemas.openxmlformats.org/officeDocument/2006/relationships/image" Target="../media/image79.png"/><Relationship Id="rId7" Type="http://schemas.openxmlformats.org/officeDocument/2006/relationships/image" Target="../media/image53.jpg"/><Relationship Id="rId8" Type="http://schemas.openxmlformats.org/officeDocument/2006/relationships/image" Target="../media/image40.jpg"/><Relationship Id="rId31" Type="http://schemas.openxmlformats.org/officeDocument/2006/relationships/image" Target="../media/image66.jpg"/><Relationship Id="rId30" Type="http://schemas.openxmlformats.org/officeDocument/2006/relationships/image" Target="../media/image75.png"/><Relationship Id="rId11" Type="http://schemas.openxmlformats.org/officeDocument/2006/relationships/image" Target="../media/image44.jpg"/><Relationship Id="rId33" Type="http://schemas.openxmlformats.org/officeDocument/2006/relationships/image" Target="../media/image68.jpg"/><Relationship Id="rId10" Type="http://schemas.openxmlformats.org/officeDocument/2006/relationships/image" Target="../media/image42.png"/><Relationship Id="rId32" Type="http://schemas.openxmlformats.org/officeDocument/2006/relationships/image" Target="../media/image72.jpg"/><Relationship Id="rId13" Type="http://schemas.openxmlformats.org/officeDocument/2006/relationships/image" Target="../media/image52.jpg"/><Relationship Id="rId12" Type="http://schemas.openxmlformats.org/officeDocument/2006/relationships/image" Target="../media/image38.jpg"/><Relationship Id="rId34" Type="http://schemas.openxmlformats.org/officeDocument/2006/relationships/image" Target="../media/image83.png"/><Relationship Id="rId15" Type="http://schemas.openxmlformats.org/officeDocument/2006/relationships/image" Target="../media/image61.png"/><Relationship Id="rId14" Type="http://schemas.openxmlformats.org/officeDocument/2006/relationships/image" Target="../media/image65.png"/><Relationship Id="rId17" Type="http://schemas.openxmlformats.org/officeDocument/2006/relationships/image" Target="../media/image84.jpg"/><Relationship Id="rId16" Type="http://schemas.openxmlformats.org/officeDocument/2006/relationships/image" Target="../media/image54.jpg"/><Relationship Id="rId19" Type="http://schemas.openxmlformats.org/officeDocument/2006/relationships/image" Target="../media/image60.jpg"/><Relationship Id="rId18" Type="http://schemas.openxmlformats.org/officeDocument/2006/relationships/image" Target="../media/image58.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 Id="rId3" Type="http://schemas.openxmlformats.org/officeDocument/2006/relationships/image" Target="../media/image71.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 Id="rId3" Type="http://schemas.openxmlformats.org/officeDocument/2006/relationships/hyperlink" Target="https://go.epfl.ch/ada2024-lec1-feedback"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70.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103.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74.jp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0" Type="http://schemas.openxmlformats.org/officeDocument/2006/relationships/image" Target="../media/image10.jpg"/><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04.png"/><Relationship Id="rId4" Type="http://schemas.openxmlformats.org/officeDocument/2006/relationships/image" Target="../media/image11.jpg"/><Relationship Id="rId9" Type="http://schemas.openxmlformats.org/officeDocument/2006/relationships/image" Target="../media/image6.png"/><Relationship Id="rId5" Type="http://schemas.openxmlformats.org/officeDocument/2006/relationships/image" Target="../media/image13.png"/><Relationship Id="rId6" Type="http://schemas.openxmlformats.org/officeDocument/2006/relationships/image" Target="../media/image14.png"/><Relationship Id="rId7" Type="http://schemas.openxmlformats.org/officeDocument/2006/relationships/image" Target="../media/image9.png"/><Relationship Id="rId8" Type="http://schemas.openxmlformats.org/officeDocument/2006/relationships/image" Target="../media/image7.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0.xml"/><Relationship Id="rId3" Type="http://schemas.openxmlformats.org/officeDocument/2006/relationships/image" Target="../media/image78.jpg"/><Relationship Id="rId4" Type="http://schemas.openxmlformats.org/officeDocument/2006/relationships/image" Target="../media/image76.jpg"/><Relationship Id="rId5" Type="http://schemas.openxmlformats.org/officeDocument/2006/relationships/image" Target="../media/image87.jp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1.xml"/><Relationship Id="rId3" Type="http://schemas.openxmlformats.org/officeDocument/2006/relationships/image" Target="../media/image80.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2.xml"/><Relationship Id="rId3" Type="http://schemas.openxmlformats.org/officeDocument/2006/relationships/image" Target="../media/image85.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4.xml"/><Relationship Id="rId3" Type="http://schemas.openxmlformats.org/officeDocument/2006/relationships/image" Target="../media/image86.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82.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6.xml"/><Relationship Id="rId3" Type="http://schemas.openxmlformats.org/officeDocument/2006/relationships/image" Target="../media/image91.png"/><Relationship Id="rId4" Type="http://schemas.openxmlformats.org/officeDocument/2006/relationships/image" Target="../media/image81.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7.xml"/><Relationship Id="rId3" Type="http://schemas.openxmlformats.org/officeDocument/2006/relationships/image" Target="../media/image94.png"/><Relationship Id="rId4" Type="http://schemas.openxmlformats.org/officeDocument/2006/relationships/image" Target="../media/image88.png"/><Relationship Id="rId5" Type="http://schemas.openxmlformats.org/officeDocument/2006/relationships/hyperlink" Target="http://www.incompleteideas.net/IncIdeas/BitterLesson.html" TargetMode="Externa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8.xml"/><Relationship Id="rId3" Type="http://schemas.openxmlformats.org/officeDocument/2006/relationships/image" Target="../media/image97.png"/><Relationship Id="rId4" Type="http://schemas.openxmlformats.org/officeDocument/2006/relationships/image" Target="../media/image102.png"/><Relationship Id="rId5" Type="http://schemas.openxmlformats.org/officeDocument/2006/relationships/image" Target="../media/image96.png"/><Relationship Id="rId6" Type="http://schemas.openxmlformats.org/officeDocument/2006/relationships/image" Target="../media/image101.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9.xml"/><Relationship Id="rId3" Type="http://schemas.openxmlformats.org/officeDocument/2006/relationships/image" Target="../media/image89.png"/><Relationship Id="rId4" Type="http://schemas.openxmlformats.org/officeDocument/2006/relationships/image" Target="../media/image9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5.png"/><Relationship Id="rId4" Type="http://schemas.openxmlformats.org/officeDocument/2006/relationships/image" Target="../media/image27.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 Id="rId3" Type="http://schemas.openxmlformats.org/officeDocument/2006/relationships/hyperlink" Target="https://github.com/epfl-dlab/Quotebank" TargetMode="External"/><Relationship Id="rId4" Type="http://schemas.openxmlformats.org/officeDocument/2006/relationships/hyperlink" Target="https://quotebank.dlab.tools/" TargetMode="External"/><Relationship Id="rId5" Type="http://schemas.openxmlformats.org/officeDocument/2006/relationships/image" Target="../media/image95.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 Id="rId3" Type="http://schemas.openxmlformats.org/officeDocument/2006/relationships/image" Target="../media/image99.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 Id="rId3" Type="http://schemas.openxmlformats.org/officeDocument/2006/relationships/image" Target="../media/image92.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 Id="rId3" Type="http://schemas.openxmlformats.org/officeDocument/2006/relationships/image" Target="../media/image95.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8.xml"/><Relationship Id="rId3" Type="http://schemas.openxmlformats.org/officeDocument/2006/relationships/image" Target="../media/image95.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9.xml"/><Relationship Id="rId3" Type="http://schemas.openxmlformats.org/officeDocument/2006/relationships/hyperlink" Target="https://www.nature.com/articles/s41598-023-36839-1" TargetMode="External"/><Relationship Id="rId4" Type="http://schemas.openxmlformats.org/officeDocument/2006/relationships/image" Target="../media/image100.png"/></Relationships>
</file>

<file path=ppt/slides/_rels/slide6.xml.rels><?xml version="1.0" encoding="UTF-8" standalone="yes"?><Relationships xmlns="http://schemas.openxmlformats.org/package/2006/relationships"><Relationship Id="rId11" Type="http://schemas.openxmlformats.org/officeDocument/2006/relationships/image" Target="../media/image20.png"/><Relationship Id="rId10" Type="http://schemas.openxmlformats.org/officeDocument/2006/relationships/image" Target="../media/image30.png"/><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26.jpg"/><Relationship Id="rId4" Type="http://schemas.openxmlformats.org/officeDocument/2006/relationships/image" Target="../media/image24.png"/><Relationship Id="rId9" Type="http://schemas.openxmlformats.org/officeDocument/2006/relationships/image" Target="../media/image19.jpg"/><Relationship Id="rId5" Type="http://schemas.openxmlformats.org/officeDocument/2006/relationships/image" Target="../media/image16.png"/><Relationship Id="rId6" Type="http://schemas.openxmlformats.org/officeDocument/2006/relationships/image" Target="../media/image17.png"/><Relationship Id="rId7" Type="http://schemas.openxmlformats.org/officeDocument/2006/relationships/image" Target="../media/image18.png"/><Relationship Id="rId8" Type="http://schemas.openxmlformats.org/officeDocument/2006/relationships/image" Target="../media/image28.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0.xml"/><Relationship Id="rId3" Type="http://schemas.openxmlformats.org/officeDocument/2006/relationships/hyperlink" Target="https://go.epfl.ch/ada2024-ed" TargetMode="External"/><Relationship Id="rId4" Type="http://schemas.openxmlformats.org/officeDocument/2006/relationships/hyperlink" Target="https://colab.research.google.com/notebooks/intro.ipynb" TargetMode="External"/><Relationship Id="rId5" Type="http://schemas.openxmlformats.org/officeDocument/2006/relationships/hyperlink" Target="https://www.epfl.ch/education/educational-initiatives/jupyter-notebooks-for-education/one-click-access-to-jupyter-notebooks-online-with-noto/" TargetMode="External"/><Relationship Id="rId6" Type="http://schemas.openxmlformats.org/officeDocument/2006/relationships/hyperlink" Target="https://github.com/epfl-ada/2024/tree/main/Exercises/00%20-%20Intro%20to%20Tools" TargetMode="Externa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1.xml"/><Relationship Id="rId3" Type="http://schemas.openxmlformats.org/officeDocument/2006/relationships/hyperlink" Target="https://go.epfl.ch/ada2024-lec1-feedback"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3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hyperlink" Target="https://en.wikipedia.org/wiki/Data_analysis" TargetMode="External"/><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hyperlink" Target="http://edu.epfl.ch/coursebook/en/machine-learning-CS-433" TargetMode="External"/><Relationship Id="rId4" Type="http://schemas.openxmlformats.org/officeDocument/2006/relationships/hyperlink" Target="http://edu.epfl.ch/coursebook/en/introduction-to-natural-language-processing-CS-431" TargetMode="External"/><Relationship Id="rId5" Type="http://schemas.openxmlformats.org/officeDocument/2006/relationships/hyperlink" Target="http://edu.epfl.ch/coursebook/en/distributed-information-systems-CS-423" TargetMode="External"/><Relationship Id="rId6" Type="http://schemas.openxmlformats.org/officeDocument/2006/relationships/hyperlink" Target="https://edu.epfl.ch/coursebook/en/data-visualization-COM-480"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sp>
        <p:nvSpPr>
          <p:cNvPr id="115" name="Google Shape;115;p1"/>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sp>
        <p:nvSpPr>
          <p:cNvPr id="116" name="Google Shape;116;p1"/>
          <p:cNvSpPr txBox="1"/>
          <p:nvPr/>
        </p:nvSpPr>
        <p:spPr>
          <a:xfrm>
            <a:off x="712450" y="112125"/>
            <a:ext cx="7653300" cy="14508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4000"/>
              <a:buFont typeface="Arial"/>
              <a:buNone/>
            </a:pPr>
            <a:r>
              <a:rPr b="1" i="0" lang="en" sz="4000" u="none" cap="none" strike="noStrike">
                <a:solidFill>
                  <a:srgbClr val="C00000"/>
                </a:solidFill>
                <a:latin typeface="Helvetica Neue"/>
                <a:ea typeface="Helvetica Neue"/>
                <a:cs typeface="Helvetica Neue"/>
                <a:sym typeface="Helvetica Neue"/>
              </a:rPr>
              <a:t>Applied Data Analysis (CS401)</a:t>
            </a:r>
            <a:endParaRPr b="1" i="0" sz="4000" u="none" cap="none" strike="noStrike">
              <a:solidFill>
                <a:srgbClr val="C00000"/>
              </a:solidFill>
              <a:latin typeface="Helvetica Neue"/>
              <a:ea typeface="Helvetica Neue"/>
              <a:cs typeface="Helvetica Neue"/>
              <a:sym typeface="Helvetica Neue"/>
            </a:endParaRPr>
          </a:p>
        </p:txBody>
      </p:sp>
      <p:sp>
        <p:nvSpPr>
          <p:cNvPr id="117" name="Google Shape;117;p1"/>
          <p:cNvSpPr txBox="1"/>
          <p:nvPr/>
        </p:nvSpPr>
        <p:spPr>
          <a:xfrm>
            <a:off x="2139803" y="4376114"/>
            <a:ext cx="6815597" cy="7503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4000"/>
              <a:buFont typeface="Arial"/>
              <a:buNone/>
            </a:pPr>
            <a:r>
              <a:rPr b="1" i="0" lang="en" sz="4000" u="none" cap="none" strike="noStrike">
                <a:solidFill>
                  <a:schemeClr val="dk2"/>
                </a:solidFill>
                <a:latin typeface="Helvetica Neue"/>
                <a:ea typeface="Helvetica Neue"/>
                <a:cs typeface="Helvetica Neue"/>
                <a:sym typeface="Helvetica Neue"/>
              </a:rPr>
              <a:t>Maria Brbić / Robert West</a:t>
            </a:r>
            <a:endParaRPr b="1" i="0" sz="4000" u="none" cap="none" strike="noStrike">
              <a:solidFill>
                <a:schemeClr val="dk2"/>
              </a:solidFill>
              <a:latin typeface="Helvetica Neue"/>
              <a:ea typeface="Helvetica Neue"/>
              <a:cs typeface="Helvetica Neue"/>
              <a:sym typeface="Helvetica Neue"/>
            </a:endParaRPr>
          </a:p>
        </p:txBody>
      </p:sp>
      <p:sp>
        <p:nvSpPr>
          <p:cNvPr id="118" name="Google Shape;118;p1"/>
          <p:cNvSpPr txBox="1"/>
          <p:nvPr/>
        </p:nvSpPr>
        <p:spPr>
          <a:xfrm>
            <a:off x="4911075" y="1443450"/>
            <a:ext cx="3877800" cy="2006100"/>
          </a:xfrm>
          <a:prstGeom prst="rect">
            <a:avLst/>
          </a:prstGeom>
          <a:noFill/>
          <a:ln>
            <a:noFill/>
          </a:ln>
        </p:spPr>
        <p:txBody>
          <a:bodyPr anchorCtr="0" anchor="t" bIns="91425" lIns="91425" spcFirstLastPara="1" rIns="91425" wrap="square" tIns="91425">
            <a:noAutofit/>
          </a:bodyPr>
          <a:lstStyle/>
          <a:p>
            <a:pPr indent="0" lvl="0" marL="0" marR="0" rtl="0" algn="r">
              <a:lnSpc>
                <a:spcPct val="100000"/>
              </a:lnSpc>
              <a:spcBef>
                <a:spcPts val="0"/>
              </a:spcBef>
              <a:spcAft>
                <a:spcPts val="0"/>
              </a:spcAft>
              <a:buClr>
                <a:srgbClr val="000000"/>
              </a:buClr>
              <a:buSzPts val="4000"/>
              <a:buFont typeface="Arial"/>
              <a:buNone/>
            </a:pPr>
            <a:r>
              <a:rPr b="1" i="0" lang="en" sz="4000" u="none" cap="none" strike="noStrike">
                <a:solidFill>
                  <a:schemeClr val="dk2"/>
                </a:solidFill>
                <a:latin typeface="Helvetica Neue"/>
                <a:ea typeface="Helvetica Neue"/>
                <a:cs typeface="Helvetica Neue"/>
                <a:sym typeface="Helvetica Neue"/>
              </a:rPr>
              <a:t>Lecture 1</a:t>
            </a:r>
            <a:endParaRPr b="1" i="0" sz="4000" u="none" cap="none" strike="noStrike">
              <a:solidFill>
                <a:schemeClr val="dk2"/>
              </a:solidFill>
              <a:latin typeface="Helvetica Neue"/>
              <a:ea typeface="Helvetica Neue"/>
              <a:cs typeface="Helvetica Neue"/>
              <a:sym typeface="Helvetica Neue"/>
            </a:endParaRPr>
          </a:p>
          <a:p>
            <a:pPr indent="0" lvl="0" marL="0" marR="0" rtl="0" algn="r">
              <a:lnSpc>
                <a:spcPct val="100000"/>
              </a:lnSpc>
              <a:spcBef>
                <a:spcPts val="0"/>
              </a:spcBef>
              <a:spcAft>
                <a:spcPts val="0"/>
              </a:spcAft>
              <a:buClr>
                <a:srgbClr val="000000"/>
              </a:buClr>
              <a:buSzPts val="4000"/>
              <a:buFont typeface="Arial"/>
              <a:buNone/>
            </a:pPr>
            <a:r>
              <a:rPr b="1" i="0" lang="en" sz="4000" u="none" cap="none" strike="noStrike">
                <a:solidFill>
                  <a:schemeClr val="dk2"/>
                </a:solidFill>
                <a:latin typeface="Helvetica Neue"/>
                <a:ea typeface="Helvetica Neue"/>
                <a:cs typeface="Helvetica Neue"/>
                <a:sym typeface="Helvetica Neue"/>
              </a:rPr>
              <a:t>Intro to ADA</a:t>
            </a:r>
            <a:endParaRPr b="1" i="0" sz="4000" u="none" cap="none" strike="noStrike">
              <a:solidFill>
                <a:schemeClr val="dk2"/>
              </a:solidFill>
              <a:latin typeface="Helvetica Neue"/>
              <a:ea typeface="Helvetica Neue"/>
              <a:cs typeface="Helvetica Neue"/>
              <a:sym typeface="Helvetica Neue"/>
            </a:endParaRPr>
          </a:p>
          <a:p>
            <a:pPr indent="0" lvl="0" marL="0" marR="0" rtl="0" algn="r">
              <a:lnSpc>
                <a:spcPct val="100000"/>
              </a:lnSpc>
              <a:spcBef>
                <a:spcPts val="0"/>
              </a:spcBef>
              <a:spcAft>
                <a:spcPts val="0"/>
              </a:spcAft>
              <a:buClr>
                <a:srgbClr val="000000"/>
              </a:buClr>
              <a:buSzPts val="4000"/>
              <a:buFont typeface="Arial"/>
              <a:buNone/>
            </a:pPr>
            <a:r>
              <a:rPr b="1" i="0" lang="en" sz="4000" u="none" cap="none" strike="noStrike">
                <a:solidFill>
                  <a:schemeClr val="dk2"/>
                </a:solidFill>
                <a:latin typeface="Helvetica Neue"/>
                <a:ea typeface="Helvetica Neue"/>
                <a:cs typeface="Helvetica Neue"/>
                <a:sym typeface="Helvetica Neue"/>
              </a:rPr>
              <a:t>11 Sep 2024</a:t>
            </a:r>
            <a:endParaRPr b="1" i="0" sz="4000" u="none" cap="none" strike="noStrike">
              <a:solidFill>
                <a:schemeClr val="dk2"/>
              </a:solidFill>
              <a:latin typeface="Helvetica Neue"/>
              <a:ea typeface="Helvetica Neue"/>
              <a:cs typeface="Helvetica Neue"/>
              <a:sym typeface="Helvetica Neue"/>
            </a:endParaRPr>
          </a:p>
        </p:txBody>
      </p:sp>
      <p:pic>
        <p:nvPicPr>
          <p:cNvPr descr="Screen Shot 2017-05-29 at 10.29.02 PM.png" id="119" name="Google Shape;119;p1"/>
          <p:cNvPicPr preferRelativeResize="0"/>
          <p:nvPr/>
        </p:nvPicPr>
        <p:blipFill rotWithShape="1">
          <a:blip r:embed="rId3">
            <a:alphaModFix/>
          </a:blip>
          <a:srcRect b="0" l="0" r="0" t="0"/>
          <a:stretch/>
        </p:blipFill>
        <p:spPr>
          <a:xfrm>
            <a:off x="735349" y="873025"/>
            <a:ext cx="3384251" cy="3388101"/>
          </a:xfrm>
          <a:prstGeom prst="rect">
            <a:avLst/>
          </a:prstGeom>
          <a:noFill/>
          <a:ln>
            <a:noFill/>
          </a:ln>
        </p:spPr>
      </p:pic>
      <p:pic>
        <p:nvPicPr>
          <p:cNvPr id="120" name="Google Shape;120;p1"/>
          <p:cNvPicPr preferRelativeResize="0"/>
          <p:nvPr/>
        </p:nvPicPr>
        <p:blipFill rotWithShape="1">
          <a:blip r:embed="rId4">
            <a:alphaModFix/>
          </a:blip>
          <a:srcRect b="0" l="0" r="0" t="0"/>
          <a:stretch/>
        </p:blipFill>
        <p:spPr>
          <a:xfrm>
            <a:off x="188600" y="4511602"/>
            <a:ext cx="1644925" cy="47932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4" name="Shape 1164"/>
        <p:cNvGrpSpPr/>
        <p:nvPr/>
      </p:nvGrpSpPr>
      <p:grpSpPr>
        <a:xfrm>
          <a:off x="0" y="0"/>
          <a:ext cx="0" cy="0"/>
          <a:chOff x="0" y="0"/>
          <a:chExt cx="0" cy="0"/>
        </a:xfrm>
      </p:grpSpPr>
      <p:sp>
        <p:nvSpPr>
          <p:cNvPr id="1165" name="Google Shape;1165;p10"/>
          <p:cNvSpPr txBox="1"/>
          <p:nvPr>
            <p:ph idx="1" type="body"/>
          </p:nvPr>
        </p:nvSpPr>
        <p:spPr>
          <a:xfrm>
            <a:off x="527475" y="274500"/>
            <a:ext cx="3092700" cy="25476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200"/>
              <a:buNone/>
            </a:pPr>
            <a:r>
              <a:rPr lang="en" sz="1800">
                <a:latin typeface="Helvetica Neue"/>
                <a:ea typeface="Helvetica Neue"/>
                <a:cs typeface="Helvetica Neue"/>
                <a:sym typeface="Helvetica Neue"/>
              </a:rPr>
              <a:t>Let’s abbreviate this course as </a:t>
            </a:r>
            <a:r>
              <a:rPr b="1" lang="en" sz="1800">
                <a:solidFill>
                  <a:srgbClr val="C00000"/>
                </a:solidFill>
                <a:latin typeface="Helvetica Neue"/>
                <a:ea typeface="Helvetica Neue"/>
                <a:cs typeface="Helvetica Neue"/>
                <a:sym typeface="Helvetica Neue"/>
              </a:rPr>
              <a:t>Ada</a:t>
            </a:r>
            <a:r>
              <a:rPr b="1" lang="en" sz="1800">
                <a:latin typeface="Helvetica Neue"/>
                <a:ea typeface="Helvetica Neue"/>
                <a:cs typeface="Helvetica Neue"/>
                <a:sym typeface="Helvetica Neue"/>
              </a:rPr>
              <a:t>,</a:t>
            </a:r>
            <a:r>
              <a:rPr lang="en" sz="1800">
                <a:latin typeface="Helvetica Neue"/>
                <a:ea typeface="Helvetica Neue"/>
                <a:cs typeface="Helvetica Neue"/>
                <a:sym typeface="Helvetica Neue"/>
              </a:rPr>
              <a:t> not A-D-A, in honor of </a:t>
            </a:r>
            <a:r>
              <a:rPr lang="en" sz="1800">
                <a:solidFill>
                  <a:srgbClr val="C00000"/>
                </a:solidFill>
                <a:latin typeface="Helvetica Neue"/>
                <a:ea typeface="Helvetica Neue"/>
                <a:cs typeface="Helvetica Neue"/>
                <a:sym typeface="Helvetica Neue"/>
              </a:rPr>
              <a:t>Ada Lovelace</a:t>
            </a:r>
            <a:r>
              <a:rPr lang="en" sz="1800">
                <a:latin typeface="Helvetica Neue"/>
                <a:ea typeface="Helvetica Neue"/>
                <a:cs typeface="Helvetica Neue"/>
                <a:sym typeface="Helvetica Neue"/>
              </a:rPr>
              <a:t>, “the world’s first computer programmer.”</a:t>
            </a:r>
            <a:endParaRPr sz="1800">
              <a:latin typeface="Helvetica Neue"/>
              <a:ea typeface="Helvetica Neue"/>
              <a:cs typeface="Helvetica Neue"/>
              <a:sym typeface="Helvetica Neue"/>
            </a:endParaRPr>
          </a:p>
          <a:p>
            <a:pPr indent="0" lvl="0" marL="0" rtl="0" algn="l">
              <a:lnSpc>
                <a:spcPct val="115000"/>
              </a:lnSpc>
              <a:spcBef>
                <a:spcPts val="1600"/>
              </a:spcBef>
              <a:spcAft>
                <a:spcPts val="1600"/>
              </a:spcAft>
              <a:buSzPts val="1200"/>
              <a:buNone/>
            </a:pPr>
            <a:r>
              <a:rPr lang="en" sz="1800" u="sng">
                <a:solidFill>
                  <a:schemeClr val="hlink"/>
                </a:solidFill>
                <a:latin typeface="Helvetica Neue"/>
                <a:ea typeface="Helvetica Neue"/>
                <a:cs typeface="Helvetica Neue"/>
                <a:sym typeface="Helvetica Neue"/>
                <a:hlinkClick r:id="rId3"/>
              </a:rPr>
              <a:t>https://en.wikipedia.org/wiki/Ada_Lovelace</a:t>
            </a:r>
            <a:endParaRPr sz="1800">
              <a:latin typeface="Helvetica Neue"/>
              <a:ea typeface="Helvetica Neue"/>
              <a:cs typeface="Helvetica Neue"/>
              <a:sym typeface="Helvetica Neue"/>
            </a:endParaRPr>
          </a:p>
        </p:txBody>
      </p:sp>
      <p:pic>
        <p:nvPicPr>
          <p:cNvPr id="1166" name="Google Shape;1166;p10"/>
          <p:cNvPicPr preferRelativeResize="0"/>
          <p:nvPr/>
        </p:nvPicPr>
        <p:blipFill rotWithShape="1">
          <a:blip r:embed="rId4">
            <a:alphaModFix/>
          </a:blip>
          <a:srcRect b="0" l="0" r="0" t="0"/>
          <a:stretch/>
        </p:blipFill>
        <p:spPr>
          <a:xfrm>
            <a:off x="3976000" y="280213"/>
            <a:ext cx="4583076" cy="4583076"/>
          </a:xfrm>
          <a:prstGeom prst="rect">
            <a:avLst/>
          </a:prstGeom>
          <a:noFill/>
          <a:ln>
            <a:noFill/>
          </a:ln>
        </p:spPr>
      </p:pic>
      <p:sp>
        <p:nvSpPr>
          <p:cNvPr id="1167" name="Google Shape;1167;p10"/>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pic>
        <p:nvPicPr>
          <p:cNvPr id="1168" name="Google Shape;1168;p10"/>
          <p:cNvPicPr preferRelativeResize="0"/>
          <p:nvPr/>
        </p:nvPicPr>
        <p:blipFill rotWithShape="1">
          <a:blip r:embed="rId5">
            <a:alphaModFix/>
          </a:blip>
          <a:srcRect b="0" l="0" r="0" t="0"/>
          <a:stretch/>
        </p:blipFill>
        <p:spPr>
          <a:xfrm>
            <a:off x="527475" y="2846688"/>
            <a:ext cx="2937119" cy="2016601"/>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6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6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2" name="Shape 1172"/>
        <p:cNvGrpSpPr/>
        <p:nvPr/>
      </p:nvGrpSpPr>
      <p:grpSpPr>
        <a:xfrm>
          <a:off x="0" y="0"/>
          <a:ext cx="0" cy="0"/>
          <a:chOff x="0" y="0"/>
          <a:chExt cx="0" cy="0"/>
        </a:xfrm>
      </p:grpSpPr>
      <p:sp>
        <p:nvSpPr>
          <p:cNvPr id="1173" name="Google Shape;1173;p11"/>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pic>
        <p:nvPicPr>
          <p:cNvPr id="1174" name="Google Shape;1174;p11"/>
          <p:cNvPicPr preferRelativeResize="0"/>
          <p:nvPr/>
        </p:nvPicPr>
        <p:blipFill rotWithShape="1">
          <a:blip r:embed="rId3">
            <a:alphaModFix/>
          </a:blip>
          <a:srcRect b="3930" l="0" r="438" t="19720"/>
          <a:stretch/>
        </p:blipFill>
        <p:spPr>
          <a:xfrm>
            <a:off x="0" y="0"/>
            <a:ext cx="9144003" cy="516629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8" name="Shape 1178"/>
        <p:cNvGrpSpPr/>
        <p:nvPr/>
      </p:nvGrpSpPr>
      <p:grpSpPr>
        <a:xfrm>
          <a:off x="0" y="0"/>
          <a:ext cx="0" cy="0"/>
          <a:chOff x="0" y="0"/>
          <a:chExt cx="0" cy="0"/>
        </a:xfrm>
      </p:grpSpPr>
      <p:sp>
        <p:nvSpPr>
          <p:cNvPr id="1179" name="Google Shape;1179;p12"/>
          <p:cNvSpPr txBox="1"/>
          <p:nvPr>
            <p:ph type="title"/>
          </p:nvPr>
        </p:nvSpPr>
        <p:spPr>
          <a:xfrm>
            <a:off x="342850" y="98309"/>
            <a:ext cx="6321600" cy="635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en">
                <a:solidFill>
                  <a:srgbClr val="C00000"/>
                </a:solidFill>
              </a:rPr>
              <a:t>Syllabus</a:t>
            </a:r>
            <a:endParaRPr>
              <a:solidFill>
                <a:srgbClr val="C00000"/>
              </a:solidFill>
            </a:endParaRPr>
          </a:p>
        </p:txBody>
      </p:sp>
      <p:sp>
        <p:nvSpPr>
          <p:cNvPr id="1180" name="Google Shape;1180;p12"/>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sp>
        <p:nvSpPr>
          <p:cNvPr id="1181" name="Google Shape;1181;p12"/>
          <p:cNvSpPr txBox="1"/>
          <p:nvPr>
            <p:ph idx="1" type="body"/>
          </p:nvPr>
        </p:nvSpPr>
        <p:spPr>
          <a:xfrm>
            <a:off x="352700" y="813325"/>
            <a:ext cx="7939500" cy="3972000"/>
          </a:xfrm>
          <a:prstGeom prst="rect">
            <a:avLst/>
          </a:prstGeom>
          <a:noFill/>
          <a:ln>
            <a:noFill/>
          </a:ln>
        </p:spPr>
        <p:txBody>
          <a:bodyPr anchorCtr="0" anchor="t" bIns="91425" lIns="91425" spcFirstLastPara="1" rIns="91425" wrap="square" tIns="91425">
            <a:noAutofit/>
          </a:bodyPr>
          <a:lstStyle/>
          <a:p>
            <a:pPr indent="-361950" lvl="0" marL="457200" rtl="0" algn="l">
              <a:lnSpc>
                <a:spcPct val="115000"/>
              </a:lnSpc>
              <a:spcBef>
                <a:spcPts val="0"/>
              </a:spcBef>
              <a:spcAft>
                <a:spcPts val="0"/>
              </a:spcAft>
              <a:buSzPts val="2100"/>
              <a:buChar char="●"/>
            </a:pPr>
            <a:r>
              <a:rPr lang="en" sz="2100"/>
              <a:t>Handling data</a:t>
            </a:r>
            <a:endParaRPr sz="2100"/>
          </a:p>
          <a:p>
            <a:pPr indent="-361950" lvl="1" marL="914400" rtl="0" algn="l">
              <a:lnSpc>
                <a:spcPct val="115000"/>
              </a:lnSpc>
              <a:spcBef>
                <a:spcPts val="0"/>
              </a:spcBef>
              <a:spcAft>
                <a:spcPts val="0"/>
              </a:spcAft>
              <a:buSzPts val="2100"/>
              <a:buChar char="○"/>
            </a:pPr>
            <a:r>
              <a:rPr lang="en" sz="2100"/>
              <a:t>“Slicing and dicing”: obtaining, preparing, juggling data</a:t>
            </a:r>
            <a:endParaRPr sz="2100"/>
          </a:p>
          <a:p>
            <a:pPr indent="-361950" lvl="0" marL="457200" rtl="0" algn="l">
              <a:lnSpc>
                <a:spcPct val="115000"/>
              </a:lnSpc>
              <a:spcBef>
                <a:spcPts val="0"/>
              </a:spcBef>
              <a:spcAft>
                <a:spcPts val="0"/>
              </a:spcAft>
              <a:buSzPts val="2100"/>
              <a:buChar char="●"/>
            </a:pPr>
            <a:r>
              <a:rPr lang="en" sz="2100"/>
              <a:t>Visualizing data</a:t>
            </a:r>
            <a:endParaRPr sz="2100"/>
          </a:p>
          <a:p>
            <a:pPr indent="-361950" lvl="1" marL="914400" rtl="0" algn="l">
              <a:lnSpc>
                <a:spcPct val="115000"/>
              </a:lnSpc>
              <a:spcBef>
                <a:spcPts val="0"/>
              </a:spcBef>
              <a:spcAft>
                <a:spcPts val="0"/>
              </a:spcAft>
              <a:buSzPts val="2100"/>
              <a:buChar char="○"/>
            </a:pPr>
            <a:r>
              <a:rPr lang="en" sz="2100"/>
              <a:t>Exploration of data, communication of results</a:t>
            </a:r>
            <a:endParaRPr sz="2100"/>
          </a:p>
          <a:p>
            <a:pPr indent="-361950" lvl="0" marL="457200" rtl="0" algn="l">
              <a:lnSpc>
                <a:spcPct val="115000"/>
              </a:lnSpc>
              <a:spcBef>
                <a:spcPts val="0"/>
              </a:spcBef>
              <a:spcAft>
                <a:spcPts val="0"/>
              </a:spcAft>
              <a:buSzPts val="2100"/>
              <a:buChar char="●"/>
            </a:pPr>
            <a:r>
              <a:rPr lang="en" sz="2100"/>
              <a:t>Describing data</a:t>
            </a:r>
            <a:endParaRPr sz="2100"/>
          </a:p>
          <a:p>
            <a:pPr indent="-361950" lvl="1" marL="914400" rtl="0" algn="l">
              <a:lnSpc>
                <a:spcPct val="115000"/>
              </a:lnSpc>
              <a:spcBef>
                <a:spcPts val="0"/>
              </a:spcBef>
              <a:spcAft>
                <a:spcPts val="0"/>
              </a:spcAft>
              <a:buSzPts val="2100"/>
              <a:buChar char="○"/>
            </a:pPr>
            <a:r>
              <a:rPr lang="en" sz="2100"/>
              <a:t>How to support (and be suspicious of) claims about data</a:t>
            </a:r>
            <a:endParaRPr sz="2100"/>
          </a:p>
          <a:p>
            <a:pPr indent="-361950" lvl="0" marL="457200" rtl="0" algn="l">
              <a:lnSpc>
                <a:spcPct val="115000"/>
              </a:lnSpc>
              <a:spcBef>
                <a:spcPts val="0"/>
              </a:spcBef>
              <a:spcAft>
                <a:spcPts val="0"/>
              </a:spcAft>
              <a:buSzPts val="2100"/>
              <a:buChar char="●"/>
            </a:pPr>
            <a:r>
              <a:rPr lang="en" sz="2100"/>
              <a:t>Regression analysis for disentangling data</a:t>
            </a:r>
            <a:endParaRPr sz="2100"/>
          </a:p>
          <a:p>
            <a:pPr indent="-361950" lvl="1" marL="914400" rtl="0" algn="l">
              <a:lnSpc>
                <a:spcPct val="115000"/>
              </a:lnSpc>
              <a:spcBef>
                <a:spcPts val="0"/>
              </a:spcBef>
              <a:spcAft>
                <a:spcPts val="0"/>
              </a:spcAft>
              <a:buSzPts val="2100"/>
              <a:buChar char="○"/>
            </a:pPr>
            <a:r>
              <a:rPr lang="en" sz="2100"/>
              <a:t>How to disentangle datasets with correlated variables</a:t>
            </a:r>
            <a:endParaRPr sz="2100"/>
          </a:p>
          <a:p>
            <a:pPr indent="-361950" lvl="0" marL="457200" rtl="0" algn="l">
              <a:lnSpc>
                <a:spcPct val="115000"/>
              </a:lnSpc>
              <a:spcBef>
                <a:spcPts val="0"/>
              </a:spcBef>
              <a:spcAft>
                <a:spcPts val="0"/>
              </a:spcAft>
              <a:buSzPts val="2100"/>
              <a:buChar char="●"/>
            </a:pPr>
            <a:r>
              <a:rPr lang="en" sz="2100"/>
              <a:t>Causal analysis of observational data</a:t>
            </a:r>
            <a:endParaRPr sz="2100"/>
          </a:p>
          <a:p>
            <a:pPr indent="-361950" lvl="1" marL="914400" rtl="0" algn="l">
              <a:lnSpc>
                <a:spcPct val="115000"/>
              </a:lnSpc>
              <a:spcBef>
                <a:spcPts val="0"/>
              </a:spcBef>
              <a:spcAft>
                <a:spcPts val="0"/>
              </a:spcAft>
              <a:buSzPts val="2100"/>
              <a:buChar char="○"/>
            </a:pPr>
            <a:r>
              <a:rPr lang="en" sz="2100"/>
              <a:t>How to deal with “found data”</a:t>
            </a:r>
            <a:endParaRPr sz="2100"/>
          </a:p>
          <a:p>
            <a:pPr indent="-361950" lvl="1" marL="914400" rtl="0" algn="l">
              <a:lnSpc>
                <a:spcPct val="115000"/>
              </a:lnSpc>
              <a:spcBef>
                <a:spcPts val="0"/>
              </a:spcBef>
              <a:spcAft>
                <a:spcPts val="0"/>
              </a:spcAft>
              <a:buSzPts val="2100"/>
              <a:buChar char="○"/>
            </a:pPr>
            <a:r>
              <a:rPr lang="en" sz="2100"/>
              <a:t>Correlation != causation</a:t>
            </a:r>
            <a:endParaRPr sz="2100"/>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5" name="Shape 1185"/>
        <p:cNvGrpSpPr/>
        <p:nvPr/>
      </p:nvGrpSpPr>
      <p:grpSpPr>
        <a:xfrm>
          <a:off x="0" y="0"/>
          <a:ext cx="0" cy="0"/>
          <a:chOff x="0" y="0"/>
          <a:chExt cx="0" cy="0"/>
        </a:xfrm>
      </p:grpSpPr>
      <p:sp>
        <p:nvSpPr>
          <p:cNvPr id="1186" name="Google Shape;1186;p13"/>
          <p:cNvSpPr txBox="1"/>
          <p:nvPr>
            <p:ph type="title"/>
          </p:nvPr>
        </p:nvSpPr>
        <p:spPr>
          <a:xfrm>
            <a:off x="342850" y="250709"/>
            <a:ext cx="6321600" cy="635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en">
                <a:solidFill>
                  <a:srgbClr val="C00000"/>
                </a:solidFill>
              </a:rPr>
              <a:t>Syllabus (cont’d)</a:t>
            </a:r>
            <a:endParaRPr>
              <a:solidFill>
                <a:srgbClr val="C00000"/>
              </a:solidFill>
            </a:endParaRPr>
          </a:p>
        </p:txBody>
      </p:sp>
      <p:sp>
        <p:nvSpPr>
          <p:cNvPr id="1187" name="Google Shape;1187;p13"/>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sp>
        <p:nvSpPr>
          <p:cNvPr id="1188" name="Google Shape;1188;p13"/>
          <p:cNvSpPr txBox="1"/>
          <p:nvPr>
            <p:ph idx="1" type="body"/>
          </p:nvPr>
        </p:nvSpPr>
        <p:spPr>
          <a:xfrm>
            <a:off x="352700" y="965725"/>
            <a:ext cx="7939500" cy="3972000"/>
          </a:xfrm>
          <a:prstGeom prst="rect">
            <a:avLst/>
          </a:prstGeom>
          <a:noFill/>
          <a:ln>
            <a:noFill/>
          </a:ln>
        </p:spPr>
        <p:txBody>
          <a:bodyPr anchorCtr="0" anchor="t" bIns="91425" lIns="91425" spcFirstLastPara="1" rIns="91425" wrap="square" tIns="91425">
            <a:noAutofit/>
          </a:bodyPr>
          <a:lstStyle/>
          <a:p>
            <a:pPr indent="-361950" lvl="0" marL="457200" rtl="0" algn="l">
              <a:lnSpc>
                <a:spcPct val="115000"/>
              </a:lnSpc>
              <a:spcBef>
                <a:spcPts val="0"/>
              </a:spcBef>
              <a:spcAft>
                <a:spcPts val="0"/>
              </a:spcAft>
              <a:buSzPts val="2100"/>
              <a:buChar char="●"/>
            </a:pPr>
            <a:r>
              <a:rPr lang="en" sz="2100"/>
              <a:t>Learning from data</a:t>
            </a:r>
            <a:endParaRPr sz="2100"/>
          </a:p>
          <a:p>
            <a:pPr indent="-361950" lvl="1" marL="914400" rtl="0" algn="l">
              <a:lnSpc>
                <a:spcPct val="115000"/>
              </a:lnSpc>
              <a:spcBef>
                <a:spcPts val="0"/>
              </a:spcBef>
              <a:spcAft>
                <a:spcPts val="0"/>
              </a:spcAft>
              <a:buSzPts val="2100"/>
              <a:buChar char="○"/>
            </a:pPr>
            <a:r>
              <a:rPr lang="en" sz="2100"/>
              <a:t>Supervised learning</a:t>
            </a:r>
            <a:endParaRPr sz="2100"/>
          </a:p>
          <a:p>
            <a:pPr indent="-361950" lvl="1" marL="914400" rtl="0" algn="l">
              <a:lnSpc>
                <a:spcPct val="115000"/>
              </a:lnSpc>
              <a:spcBef>
                <a:spcPts val="0"/>
              </a:spcBef>
              <a:spcAft>
                <a:spcPts val="0"/>
              </a:spcAft>
              <a:buSzPts val="2100"/>
              <a:buChar char="○"/>
            </a:pPr>
            <a:r>
              <a:rPr lang="en" sz="2100"/>
              <a:t>Unsupervised learning</a:t>
            </a:r>
            <a:endParaRPr sz="2100"/>
          </a:p>
          <a:p>
            <a:pPr indent="-361950" lvl="1" marL="914400" rtl="0" algn="l">
              <a:lnSpc>
                <a:spcPct val="115000"/>
              </a:lnSpc>
              <a:spcBef>
                <a:spcPts val="0"/>
              </a:spcBef>
              <a:spcAft>
                <a:spcPts val="0"/>
              </a:spcAft>
              <a:buSzPts val="2100"/>
              <a:buChar char="○"/>
            </a:pPr>
            <a:r>
              <a:rPr lang="en" sz="2100"/>
              <a:t>Applied aspects of machine learning</a:t>
            </a:r>
            <a:endParaRPr sz="2100"/>
          </a:p>
          <a:p>
            <a:pPr indent="-361950" lvl="0" marL="457200" rtl="0" algn="l">
              <a:lnSpc>
                <a:spcPct val="115000"/>
              </a:lnSpc>
              <a:spcBef>
                <a:spcPts val="0"/>
              </a:spcBef>
              <a:spcAft>
                <a:spcPts val="0"/>
              </a:spcAft>
              <a:buSzPts val="2100"/>
              <a:buChar char="●"/>
            </a:pPr>
            <a:r>
              <a:rPr lang="en" sz="2100"/>
              <a:t>Handling specific types of data</a:t>
            </a:r>
            <a:endParaRPr sz="2100"/>
          </a:p>
          <a:p>
            <a:pPr indent="-361950" lvl="1" marL="914400" rtl="0" algn="l">
              <a:lnSpc>
                <a:spcPct val="115000"/>
              </a:lnSpc>
              <a:spcBef>
                <a:spcPts val="0"/>
              </a:spcBef>
              <a:spcAft>
                <a:spcPts val="0"/>
              </a:spcAft>
              <a:buSzPts val="2100"/>
              <a:buChar char="○"/>
            </a:pPr>
            <a:r>
              <a:rPr lang="en" sz="2100"/>
              <a:t>Handling text data</a:t>
            </a:r>
            <a:endParaRPr sz="2100"/>
          </a:p>
          <a:p>
            <a:pPr indent="-361950" lvl="1" marL="914400" rtl="0" algn="l">
              <a:lnSpc>
                <a:spcPct val="115000"/>
              </a:lnSpc>
              <a:spcBef>
                <a:spcPts val="0"/>
              </a:spcBef>
              <a:spcAft>
                <a:spcPts val="0"/>
              </a:spcAft>
              <a:buSzPts val="2100"/>
              <a:buChar char="○"/>
            </a:pPr>
            <a:r>
              <a:rPr lang="en" sz="2100"/>
              <a:t>Handling network data</a:t>
            </a:r>
            <a:endParaRPr sz="2100"/>
          </a:p>
          <a:p>
            <a:pPr indent="-361950" lvl="0" marL="457200" rtl="0" algn="l">
              <a:lnSpc>
                <a:spcPct val="115000"/>
              </a:lnSpc>
              <a:spcBef>
                <a:spcPts val="0"/>
              </a:spcBef>
              <a:spcAft>
                <a:spcPts val="0"/>
              </a:spcAft>
              <a:buSzPts val="2100"/>
              <a:buChar char="●"/>
            </a:pPr>
            <a:r>
              <a:rPr lang="en" sz="2100"/>
              <a:t>Scaling to massive data</a:t>
            </a:r>
            <a:endParaRPr sz="2100"/>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2" name="Shape 1192"/>
        <p:cNvGrpSpPr/>
        <p:nvPr/>
      </p:nvGrpSpPr>
      <p:grpSpPr>
        <a:xfrm>
          <a:off x="0" y="0"/>
          <a:ext cx="0" cy="0"/>
          <a:chOff x="0" y="0"/>
          <a:chExt cx="0" cy="0"/>
        </a:xfrm>
      </p:grpSpPr>
      <p:sp>
        <p:nvSpPr>
          <p:cNvPr id="1193" name="Google Shape;1193;p14"/>
          <p:cNvSpPr txBox="1"/>
          <p:nvPr>
            <p:ph type="title"/>
          </p:nvPr>
        </p:nvSpPr>
        <p:spPr>
          <a:xfrm>
            <a:off x="342850" y="88729"/>
            <a:ext cx="6321600" cy="635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en">
                <a:solidFill>
                  <a:srgbClr val="C00000"/>
                </a:solidFill>
              </a:rPr>
              <a:t>Grading</a:t>
            </a:r>
            <a:endParaRPr>
              <a:solidFill>
                <a:srgbClr val="C00000"/>
              </a:solidFill>
            </a:endParaRPr>
          </a:p>
        </p:txBody>
      </p:sp>
      <p:sp>
        <p:nvSpPr>
          <p:cNvPr id="1194" name="Google Shape;1194;p14"/>
          <p:cNvSpPr txBox="1"/>
          <p:nvPr>
            <p:ph idx="1" type="body"/>
          </p:nvPr>
        </p:nvSpPr>
        <p:spPr>
          <a:xfrm>
            <a:off x="97301" y="783000"/>
            <a:ext cx="8765700" cy="4360500"/>
          </a:xfrm>
          <a:prstGeom prst="rect">
            <a:avLst/>
          </a:prstGeom>
          <a:noFill/>
          <a:ln>
            <a:noFill/>
          </a:ln>
        </p:spPr>
        <p:txBody>
          <a:bodyPr anchorCtr="0" anchor="t" bIns="91425" lIns="91425" spcFirstLastPara="1" rIns="91425" wrap="square" tIns="91425">
            <a:noAutofit/>
          </a:bodyPr>
          <a:lstStyle/>
          <a:p>
            <a:pPr indent="-342900" lvl="0" marL="457200" rtl="0" algn="l">
              <a:lnSpc>
                <a:spcPct val="100000"/>
              </a:lnSpc>
              <a:spcBef>
                <a:spcPts val="0"/>
              </a:spcBef>
              <a:spcAft>
                <a:spcPts val="0"/>
              </a:spcAft>
              <a:buSzPts val="1800"/>
              <a:buChar char="●"/>
            </a:pPr>
            <a:r>
              <a:rPr b="1" lang="en" sz="1800">
                <a:solidFill>
                  <a:schemeClr val="accent4"/>
                </a:solidFill>
              </a:rPr>
              <a:t>35%</a:t>
            </a:r>
            <a:r>
              <a:rPr lang="en" sz="1800">
                <a:solidFill>
                  <a:schemeClr val="accent4"/>
                </a:solidFill>
              </a:rPr>
              <a:t> </a:t>
            </a:r>
            <a:r>
              <a:rPr b="1" lang="en" sz="1800">
                <a:solidFill>
                  <a:schemeClr val="accent4"/>
                </a:solidFill>
              </a:rPr>
              <a:t>Homework assignments (2)</a:t>
            </a:r>
            <a:endParaRPr sz="1800">
              <a:solidFill>
                <a:schemeClr val="accent4"/>
              </a:solidFill>
            </a:endParaRPr>
          </a:p>
          <a:p>
            <a:pPr indent="-342900" lvl="1" marL="914400" rtl="0" algn="l">
              <a:lnSpc>
                <a:spcPct val="100000"/>
              </a:lnSpc>
              <a:spcBef>
                <a:spcPts val="0"/>
              </a:spcBef>
              <a:spcAft>
                <a:spcPts val="0"/>
              </a:spcAft>
              <a:buSzPts val="1800"/>
              <a:buChar char="○"/>
            </a:pPr>
            <a:r>
              <a:rPr lang="en" sz="1800"/>
              <a:t>Involving skills required from data scientists</a:t>
            </a:r>
            <a:endParaRPr sz="1800"/>
          </a:p>
          <a:p>
            <a:pPr indent="-342900" lvl="1" marL="914400" rtl="0" algn="l">
              <a:lnSpc>
                <a:spcPct val="100000"/>
              </a:lnSpc>
              <a:spcBef>
                <a:spcPts val="0"/>
              </a:spcBef>
              <a:spcAft>
                <a:spcPts val="0"/>
              </a:spcAft>
              <a:buSzPts val="1800"/>
              <a:buChar char="○"/>
            </a:pPr>
            <a:r>
              <a:rPr lang="en" sz="1800"/>
              <a:t>Groups of 5 students </a:t>
            </a:r>
            <a:endParaRPr/>
          </a:p>
          <a:p>
            <a:pPr indent="-342900" lvl="1" marL="914400" rtl="0" algn="l">
              <a:lnSpc>
                <a:spcPct val="100000"/>
              </a:lnSpc>
              <a:spcBef>
                <a:spcPts val="0"/>
              </a:spcBef>
              <a:spcAft>
                <a:spcPts val="0"/>
              </a:spcAft>
              <a:buSzPts val="1800"/>
              <a:buChar char="○"/>
            </a:pPr>
            <a:r>
              <a:rPr lang="en" sz="1800"/>
              <a:t>Homework of </a:t>
            </a:r>
            <a:r>
              <a:rPr lang="en" sz="1800" u="sng">
                <a:solidFill>
                  <a:schemeClr val="hlink"/>
                </a:solidFill>
                <a:hlinkClick r:id="rId3"/>
              </a:rPr>
              <a:t>2017</a:t>
            </a:r>
            <a:r>
              <a:rPr lang="en" sz="1800"/>
              <a:t>, </a:t>
            </a:r>
            <a:r>
              <a:rPr lang="en" sz="1800" u="sng">
                <a:solidFill>
                  <a:schemeClr val="hlink"/>
                </a:solidFill>
                <a:hlinkClick r:id="rId4"/>
              </a:rPr>
              <a:t>2018</a:t>
            </a:r>
            <a:r>
              <a:rPr lang="en" sz="1800"/>
              <a:t>, </a:t>
            </a:r>
            <a:r>
              <a:rPr lang="en" sz="1800" u="sng">
                <a:solidFill>
                  <a:schemeClr val="hlink"/>
                </a:solidFill>
                <a:hlinkClick r:id="rId5"/>
              </a:rPr>
              <a:t>2019</a:t>
            </a:r>
            <a:r>
              <a:rPr lang="en" sz="1800"/>
              <a:t>, </a:t>
            </a:r>
            <a:r>
              <a:rPr lang="en" sz="1800" u="sng">
                <a:solidFill>
                  <a:schemeClr val="hlink"/>
                </a:solidFill>
                <a:hlinkClick r:id="rId6"/>
              </a:rPr>
              <a:t>2020</a:t>
            </a:r>
            <a:r>
              <a:rPr lang="en" sz="1800"/>
              <a:t>, </a:t>
            </a:r>
            <a:r>
              <a:rPr lang="en" sz="1800" u="sng">
                <a:solidFill>
                  <a:schemeClr val="hlink"/>
                </a:solidFill>
                <a:hlinkClick r:id="rId7"/>
              </a:rPr>
              <a:t>2021</a:t>
            </a:r>
            <a:r>
              <a:rPr lang="en" sz="1800"/>
              <a:t>, </a:t>
            </a:r>
            <a:r>
              <a:rPr lang="en" sz="1800" u="sng">
                <a:solidFill>
                  <a:schemeClr val="hlink"/>
                </a:solidFill>
                <a:hlinkClick r:id="rId8"/>
              </a:rPr>
              <a:t>2022</a:t>
            </a:r>
            <a:r>
              <a:rPr lang="en" sz="1800"/>
              <a:t>, </a:t>
            </a:r>
            <a:r>
              <a:rPr lang="en" sz="1800" u="sng">
                <a:solidFill>
                  <a:schemeClr val="hlink"/>
                </a:solidFill>
                <a:hlinkClick r:id="rId9"/>
              </a:rPr>
              <a:t>2023</a:t>
            </a:r>
            <a:r>
              <a:rPr lang="en" sz="1800"/>
              <a:t> </a:t>
            </a:r>
            <a:endParaRPr sz="1800"/>
          </a:p>
          <a:p>
            <a:pPr indent="-342900" lvl="0" marL="457200" rtl="0" algn="l">
              <a:lnSpc>
                <a:spcPct val="100000"/>
              </a:lnSpc>
              <a:spcBef>
                <a:spcPts val="0"/>
              </a:spcBef>
              <a:spcAft>
                <a:spcPts val="0"/>
              </a:spcAft>
              <a:buSzPts val="1800"/>
              <a:buChar char="●"/>
            </a:pPr>
            <a:r>
              <a:rPr b="1" lang="en" sz="1800">
                <a:solidFill>
                  <a:schemeClr val="accent5"/>
                </a:solidFill>
              </a:rPr>
              <a:t>35%</a:t>
            </a:r>
            <a:r>
              <a:rPr lang="en" sz="1800">
                <a:solidFill>
                  <a:schemeClr val="accent5"/>
                </a:solidFill>
              </a:rPr>
              <a:t> </a:t>
            </a:r>
            <a:r>
              <a:rPr b="1" lang="en" sz="1800">
                <a:solidFill>
                  <a:schemeClr val="accent5"/>
                </a:solidFill>
              </a:rPr>
              <a:t>Final</a:t>
            </a:r>
            <a:r>
              <a:rPr lang="en" sz="1800">
                <a:solidFill>
                  <a:schemeClr val="accent5"/>
                </a:solidFill>
              </a:rPr>
              <a:t> </a:t>
            </a:r>
            <a:r>
              <a:rPr b="1" lang="en" sz="1800">
                <a:solidFill>
                  <a:schemeClr val="accent5"/>
                </a:solidFill>
              </a:rPr>
              <a:t>exam</a:t>
            </a:r>
            <a:endParaRPr sz="1800">
              <a:solidFill>
                <a:schemeClr val="accent5"/>
              </a:solidFill>
            </a:endParaRPr>
          </a:p>
          <a:p>
            <a:pPr indent="-342900" lvl="1" marL="914400" rtl="0" algn="l">
              <a:lnSpc>
                <a:spcPct val="100000"/>
              </a:lnSpc>
              <a:spcBef>
                <a:spcPts val="0"/>
              </a:spcBef>
              <a:spcAft>
                <a:spcPts val="0"/>
              </a:spcAft>
              <a:buSzPts val="1800"/>
              <a:buChar char="○"/>
            </a:pPr>
            <a:r>
              <a:rPr lang="en" sz="1800"/>
              <a:t>Mini data analysis project</a:t>
            </a:r>
            <a:endParaRPr sz="1800"/>
          </a:p>
          <a:p>
            <a:pPr indent="-342900" lvl="1" marL="914400" rtl="0" algn="l">
              <a:lnSpc>
                <a:spcPct val="100000"/>
              </a:lnSpc>
              <a:spcBef>
                <a:spcPts val="0"/>
              </a:spcBef>
              <a:spcAft>
                <a:spcPts val="0"/>
              </a:spcAft>
              <a:buSzPts val="1800"/>
              <a:buChar char="○"/>
            </a:pPr>
            <a:r>
              <a:rPr lang="en" sz="1800"/>
              <a:t>Done on laptop, individually, on campus</a:t>
            </a:r>
            <a:endParaRPr sz="1800"/>
          </a:p>
          <a:p>
            <a:pPr indent="-342900" lvl="1" marL="914400" rtl="0" algn="l">
              <a:lnSpc>
                <a:spcPct val="100000"/>
              </a:lnSpc>
              <a:spcBef>
                <a:spcPts val="0"/>
              </a:spcBef>
              <a:spcAft>
                <a:spcPts val="0"/>
              </a:spcAft>
              <a:buSzPts val="1800"/>
              <a:buChar char="○"/>
            </a:pPr>
            <a:r>
              <a:rPr lang="en" sz="1800"/>
              <a:t>Final exams of </a:t>
            </a:r>
            <a:r>
              <a:rPr lang="en" sz="1800" u="sng">
                <a:solidFill>
                  <a:schemeClr val="hlink"/>
                </a:solidFill>
                <a:hlinkClick r:id="rId10"/>
              </a:rPr>
              <a:t>2017</a:t>
            </a:r>
            <a:r>
              <a:rPr lang="en" sz="1800"/>
              <a:t>, </a:t>
            </a:r>
            <a:r>
              <a:rPr lang="en" sz="1800" u="sng">
                <a:solidFill>
                  <a:schemeClr val="hlink"/>
                </a:solidFill>
                <a:hlinkClick r:id="rId11"/>
              </a:rPr>
              <a:t>2018</a:t>
            </a:r>
            <a:r>
              <a:rPr lang="en" sz="1800"/>
              <a:t>, </a:t>
            </a:r>
            <a:r>
              <a:rPr lang="en" sz="1800" u="sng">
                <a:solidFill>
                  <a:schemeClr val="hlink"/>
                </a:solidFill>
                <a:hlinkClick r:id="rId12"/>
              </a:rPr>
              <a:t>2019</a:t>
            </a:r>
            <a:r>
              <a:rPr lang="en" sz="1800"/>
              <a:t>, </a:t>
            </a:r>
            <a:r>
              <a:rPr lang="en" sz="1800" u="sng">
                <a:solidFill>
                  <a:schemeClr val="hlink"/>
                </a:solidFill>
                <a:hlinkClick r:id="rId13"/>
              </a:rPr>
              <a:t>2020</a:t>
            </a:r>
            <a:r>
              <a:rPr lang="en" sz="1800"/>
              <a:t>, </a:t>
            </a:r>
            <a:r>
              <a:rPr lang="en" sz="1800" u="sng">
                <a:solidFill>
                  <a:schemeClr val="hlink"/>
                </a:solidFill>
                <a:hlinkClick r:id="rId14"/>
              </a:rPr>
              <a:t>2021</a:t>
            </a:r>
            <a:r>
              <a:rPr lang="en" sz="1800"/>
              <a:t>, </a:t>
            </a:r>
            <a:r>
              <a:rPr lang="en" sz="1800" u="sng">
                <a:solidFill>
                  <a:schemeClr val="hlink"/>
                </a:solidFill>
                <a:hlinkClick r:id="rId15"/>
              </a:rPr>
              <a:t>2022</a:t>
            </a:r>
            <a:r>
              <a:rPr lang="en" sz="1800"/>
              <a:t>, </a:t>
            </a:r>
            <a:r>
              <a:rPr lang="en" sz="1800" u="sng">
                <a:solidFill>
                  <a:schemeClr val="hlink"/>
                </a:solidFill>
                <a:hlinkClick r:id="rId16"/>
              </a:rPr>
              <a:t>2023</a:t>
            </a:r>
            <a:r>
              <a:rPr lang="en" sz="1800"/>
              <a:t> </a:t>
            </a:r>
            <a:endParaRPr sz="1800"/>
          </a:p>
          <a:p>
            <a:pPr indent="-342900" lvl="0" marL="457200" rtl="0" algn="l">
              <a:lnSpc>
                <a:spcPct val="100000"/>
              </a:lnSpc>
              <a:spcBef>
                <a:spcPts val="0"/>
              </a:spcBef>
              <a:spcAft>
                <a:spcPts val="0"/>
              </a:spcAft>
              <a:buSzPts val="1800"/>
              <a:buChar char="●"/>
            </a:pPr>
            <a:r>
              <a:rPr b="1" lang="en" sz="1800">
                <a:solidFill>
                  <a:srgbClr val="EC0AF8"/>
                </a:solidFill>
              </a:rPr>
              <a:t>30% Project </a:t>
            </a:r>
            <a:r>
              <a:rPr lang="en" sz="1800">
                <a:solidFill>
                  <a:srgbClr val="EC0AF8"/>
                </a:solidFill>
              </a:rPr>
              <a:t>(more details soon)</a:t>
            </a:r>
            <a:endParaRPr sz="1800">
              <a:solidFill>
                <a:srgbClr val="EC0AF8"/>
              </a:solidFill>
            </a:endParaRPr>
          </a:p>
          <a:p>
            <a:pPr indent="-342900" lvl="1" marL="914400" rtl="0" algn="l">
              <a:lnSpc>
                <a:spcPct val="100000"/>
              </a:lnSpc>
              <a:spcBef>
                <a:spcPts val="0"/>
              </a:spcBef>
              <a:spcAft>
                <a:spcPts val="0"/>
              </a:spcAft>
              <a:buSzPts val="1800"/>
              <a:buChar char="○"/>
            </a:pPr>
            <a:r>
              <a:rPr lang="en" sz="1800"/>
              <a:t>Your own freestyle data analysis</a:t>
            </a:r>
            <a:endParaRPr sz="1800"/>
          </a:p>
          <a:p>
            <a:pPr indent="-342900" lvl="1" marL="914400" rtl="0" algn="l">
              <a:lnSpc>
                <a:spcPct val="100000"/>
              </a:lnSpc>
              <a:spcBef>
                <a:spcPts val="0"/>
              </a:spcBef>
              <a:spcAft>
                <a:spcPts val="0"/>
              </a:spcAft>
              <a:buSzPts val="1800"/>
              <a:buChar char="○"/>
            </a:pPr>
            <a:r>
              <a:rPr lang="en" sz="1800"/>
              <a:t>Done in groups of 5 students (same as for homework)</a:t>
            </a:r>
            <a:endParaRPr sz="1800"/>
          </a:p>
          <a:p>
            <a:pPr indent="-342900" lvl="1" marL="914400" rtl="0" algn="l">
              <a:lnSpc>
                <a:spcPct val="100000"/>
              </a:lnSpc>
              <a:spcBef>
                <a:spcPts val="0"/>
              </a:spcBef>
              <a:spcAft>
                <a:spcPts val="0"/>
              </a:spcAft>
              <a:buSzPts val="1800"/>
              <a:buChar char="○"/>
            </a:pPr>
            <a:r>
              <a:rPr lang="en" sz="1800"/>
              <a:t>Milestones spread throughout the semester</a:t>
            </a:r>
            <a:endParaRPr sz="1800"/>
          </a:p>
          <a:p>
            <a:pPr indent="-342900" lvl="1" marL="914400" rtl="0" algn="l">
              <a:lnSpc>
                <a:spcPct val="100000"/>
              </a:lnSpc>
              <a:spcBef>
                <a:spcPts val="0"/>
              </a:spcBef>
              <a:spcAft>
                <a:spcPts val="0"/>
              </a:spcAft>
              <a:buSzPts val="1800"/>
              <a:buChar char="○"/>
            </a:pPr>
            <a:r>
              <a:rPr lang="en" sz="1800"/>
              <a:t>Projects of </a:t>
            </a:r>
            <a:r>
              <a:rPr lang="en" sz="1800" u="sng">
                <a:solidFill>
                  <a:schemeClr val="hlink"/>
                </a:solidFill>
                <a:hlinkClick r:id="rId17"/>
              </a:rPr>
              <a:t>2017</a:t>
            </a:r>
            <a:r>
              <a:rPr lang="en" sz="1800"/>
              <a:t>, </a:t>
            </a:r>
            <a:r>
              <a:rPr lang="en" sz="1800" u="sng">
                <a:solidFill>
                  <a:schemeClr val="hlink"/>
                </a:solidFill>
                <a:hlinkClick r:id="rId18"/>
              </a:rPr>
              <a:t>2018</a:t>
            </a:r>
            <a:r>
              <a:rPr lang="en" sz="1800"/>
              <a:t>, </a:t>
            </a:r>
            <a:r>
              <a:rPr lang="en" sz="1800" u="sng">
                <a:solidFill>
                  <a:schemeClr val="hlink"/>
                </a:solidFill>
                <a:hlinkClick r:id="rId19"/>
              </a:rPr>
              <a:t>2019</a:t>
            </a:r>
            <a:r>
              <a:rPr lang="en" sz="1800"/>
              <a:t>, </a:t>
            </a:r>
            <a:r>
              <a:rPr lang="en" sz="1800" u="sng">
                <a:solidFill>
                  <a:schemeClr val="hlink"/>
                </a:solidFill>
                <a:hlinkClick r:id="rId20"/>
              </a:rPr>
              <a:t>2020</a:t>
            </a:r>
            <a:r>
              <a:rPr lang="en" sz="1800"/>
              <a:t>, </a:t>
            </a:r>
            <a:r>
              <a:rPr lang="en" sz="1800" u="sng">
                <a:solidFill>
                  <a:schemeClr val="hlink"/>
                </a:solidFill>
                <a:hlinkClick r:id="rId21"/>
              </a:rPr>
              <a:t>2021</a:t>
            </a:r>
            <a:r>
              <a:rPr lang="en" sz="1800"/>
              <a:t>, </a:t>
            </a:r>
            <a:r>
              <a:rPr lang="en" sz="1800" u="sng">
                <a:solidFill>
                  <a:schemeClr val="hlink"/>
                </a:solidFill>
                <a:hlinkClick r:id="rId22"/>
              </a:rPr>
              <a:t>2022</a:t>
            </a:r>
            <a:r>
              <a:rPr lang="en" sz="1800"/>
              <a:t>, </a:t>
            </a:r>
            <a:r>
              <a:rPr lang="en" sz="1800" u="sng">
                <a:solidFill>
                  <a:schemeClr val="hlink"/>
                </a:solidFill>
                <a:hlinkClick r:id="rId23"/>
              </a:rPr>
              <a:t>2023</a:t>
            </a:r>
            <a:r>
              <a:rPr lang="en" sz="1800"/>
              <a:t> </a:t>
            </a:r>
            <a:endParaRPr sz="1800"/>
          </a:p>
        </p:txBody>
      </p:sp>
      <p:sp>
        <p:nvSpPr>
          <p:cNvPr id="1195" name="Google Shape;1195;p14"/>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pic>
        <p:nvPicPr>
          <p:cNvPr id="1196" name="Google Shape;1196;p14"/>
          <p:cNvPicPr preferRelativeResize="0"/>
          <p:nvPr/>
        </p:nvPicPr>
        <p:blipFill rotWithShape="1">
          <a:blip r:embed="rId24">
            <a:alphaModFix/>
          </a:blip>
          <a:srcRect b="0" l="0" r="0" t="0"/>
          <a:stretch/>
        </p:blipFill>
        <p:spPr>
          <a:xfrm>
            <a:off x="7685775" y="3247900"/>
            <a:ext cx="1116625" cy="9609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9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0" name="Shape 1200"/>
        <p:cNvGrpSpPr/>
        <p:nvPr/>
      </p:nvGrpSpPr>
      <p:grpSpPr>
        <a:xfrm>
          <a:off x="0" y="0"/>
          <a:ext cx="0" cy="0"/>
          <a:chOff x="0" y="0"/>
          <a:chExt cx="0" cy="0"/>
        </a:xfrm>
      </p:grpSpPr>
      <p:sp>
        <p:nvSpPr>
          <p:cNvPr id="1201" name="Google Shape;1201;p15"/>
          <p:cNvSpPr txBox="1"/>
          <p:nvPr>
            <p:ph type="title"/>
          </p:nvPr>
        </p:nvSpPr>
        <p:spPr>
          <a:xfrm>
            <a:off x="342850" y="88729"/>
            <a:ext cx="6321600" cy="635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en">
                <a:solidFill>
                  <a:srgbClr val="C00000"/>
                </a:solidFill>
              </a:rPr>
              <a:t>Grading</a:t>
            </a:r>
            <a:endParaRPr>
              <a:solidFill>
                <a:srgbClr val="C00000"/>
              </a:solidFill>
            </a:endParaRPr>
          </a:p>
        </p:txBody>
      </p:sp>
      <p:sp>
        <p:nvSpPr>
          <p:cNvPr id="1202" name="Google Shape;1202;p15"/>
          <p:cNvSpPr txBox="1"/>
          <p:nvPr>
            <p:ph idx="1" type="body"/>
          </p:nvPr>
        </p:nvSpPr>
        <p:spPr>
          <a:xfrm>
            <a:off x="97301" y="783000"/>
            <a:ext cx="8765700" cy="4360500"/>
          </a:xfrm>
          <a:prstGeom prst="rect">
            <a:avLst/>
          </a:prstGeom>
          <a:noFill/>
          <a:ln>
            <a:noFill/>
          </a:ln>
        </p:spPr>
        <p:txBody>
          <a:bodyPr anchorCtr="0" anchor="t" bIns="91425" lIns="91425" spcFirstLastPara="1" rIns="91425" wrap="square" tIns="91425">
            <a:noAutofit/>
          </a:bodyPr>
          <a:lstStyle/>
          <a:p>
            <a:pPr indent="-342900" lvl="0" marL="457200" rtl="0" algn="l">
              <a:lnSpc>
                <a:spcPct val="100000"/>
              </a:lnSpc>
              <a:spcBef>
                <a:spcPts val="0"/>
              </a:spcBef>
              <a:spcAft>
                <a:spcPts val="0"/>
              </a:spcAft>
              <a:buSzPts val="1800"/>
              <a:buChar char="●"/>
            </a:pPr>
            <a:r>
              <a:rPr b="1" lang="en" sz="1800">
                <a:solidFill>
                  <a:schemeClr val="accent4"/>
                </a:solidFill>
              </a:rPr>
              <a:t>35%</a:t>
            </a:r>
            <a:r>
              <a:rPr lang="en" sz="1800">
                <a:solidFill>
                  <a:schemeClr val="accent4"/>
                </a:solidFill>
              </a:rPr>
              <a:t> </a:t>
            </a:r>
            <a:r>
              <a:rPr b="1" lang="en" sz="1800">
                <a:solidFill>
                  <a:schemeClr val="accent4"/>
                </a:solidFill>
              </a:rPr>
              <a:t>Homework assignments (2)</a:t>
            </a:r>
            <a:endParaRPr sz="1800">
              <a:solidFill>
                <a:schemeClr val="accent4"/>
              </a:solidFill>
            </a:endParaRPr>
          </a:p>
          <a:p>
            <a:pPr indent="-342900" lvl="1" marL="914400" rtl="0" algn="l">
              <a:lnSpc>
                <a:spcPct val="100000"/>
              </a:lnSpc>
              <a:spcBef>
                <a:spcPts val="0"/>
              </a:spcBef>
              <a:spcAft>
                <a:spcPts val="0"/>
              </a:spcAft>
              <a:buSzPts val="1800"/>
              <a:buChar char="○"/>
            </a:pPr>
            <a:r>
              <a:rPr lang="en" sz="1800"/>
              <a:t>Involving skills required from data scientists</a:t>
            </a:r>
            <a:endParaRPr sz="1800"/>
          </a:p>
          <a:p>
            <a:pPr indent="-342900" lvl="1" marL="914400" rtl="0" algn="l">
              <a:lnSpc>
                <a:spcPct val="100000"/>
              </a:lnSpc>
              <a:spcBef>
                <a:spcPts val="0"/>
              </a:spcBef>
              <a:spcAft>
                <a:spcPts val="0"/>
              </a:spcAft>
              <a:buSzPts val="1800"/>
              <a:buChar char="○"/>
            </a:pPr>
            <a:r>
              <a:rPr lang="en" sz="1800"/>
              <a:t>Groups of 5 students</a:t>
            </a:r>
            <a:endParaRPr sz="1800"/>
          </a:p>
          <a:p>
            <a:pPr indent="-342900" lvl="1" marL="914400" rtl="0" algn="l">
              <a:lnSpc>
                <a:spcPct val="100000"/>
              </a:lnSpc>
              <a:spcBef>
                <a:spcPts val="0"/>
              </a:spcBef>
              <a:spcAft>
                <a:spcPts val="0"/>
              </a:spcAft>
              <a:buSzPts val="1800"/>
              <a:buChar char="○"/>
            </a:pPr>
            <a:r>
              <a:rPr lang="en" sz="1800"/>
              <a:t>Homework of </a:t>
            </a:r>
            <a:r>
              <a:rPr lang="en" sz="1800" u="sng">
                <a:solidFill>
                  <a:schemeClr val="hlink"/>
                </a:solidFill>
                <a:hlinkClick r:id="rId3"/>
              </a:rPr>
              <a:t>2017</a:t>
            </a:r>
            <a:r>
              <a:rPr lang="en" sz="1800"/>
              <a:t>, </a:t>
            </a:r>
            <a:r>
              <a:rPr lang="en" sz="1800" u="sng">
                <a:solidFill>
                  <a:schemeClr val="hlink"/>
                </a:solidFill>
                <a:hlinkClick r:id="rId4"/>
              </a:rPr>
              <a:t>2018</a:t>
            </a:r>
            <a:r>
              <a:rPr lang="en" sz="1800"/>
              <a:t>, </a:t>
            </a:r>
            <a:r>
              <a:rPr lang="en" sz="1800" u="sng">
                <a:solidFill>
                  <a:schemeClr val="hlink"/>
                </a:solidFill>
                <a:hlinkClick r:id="rId5"/>
              </a:rPr>
              <a:t>2019</a:t>
            </a:r>
            <a:r>
              <a:rPr lang="en" sz="1800"/>
              <a:t>, </a:t>
            </a:r>
            <a:r>
              <a:rPr lang="en" sz="1800" u="sng">
                <a:solidFill>
                  <a:schemeClr val="hlink"/>
                </a:solidFill>
                <a:hlinkClick r:id="rId6"/>
              </a:rPr>
              <a:t>2020</a:t>
            </a:r>
            <a:r>
              <a:rPr lang="en" sz="1800"/>
              <a:t>, </a:t>
            </a:r>
            <a:r>
              <a:rPr lang="en" sz="1800" u="sng">
                <a:solidFill>
                  <a:schemeClr val="hlink"/>
                </a:solidFill>
                <a:hlinkClick r:id="rId7"/>
              </a:rPr>
              <a:t>2021</a:t>
            </a:r>
            <a:r>
              <a:rPr lang="en" sz="1800"/>
              <a:t>, </a:t>
            </a:r>
            <a:r>
              <a:rPr lang="en" sz="1800" u="sng">
                <a:solidFill>
                  <a:schemeClr val="hlink"/>
                </a:solidFill>
                <a:hlinkClick r:id="rId8"/>
              </a:rPr>
              <a:t>2022</a:t>
            </a:r>
            <a:r>
              <a:rPr lang="en" sz="1800"/>
              <a:t>, </a:t>
            </a:r>
            <a:r>
              <a:rPr lang="en" sz="1800" u="sng">
                <a:solidFill>
                  <a:schemeClr val="hlink"/>
                </a:solidFill>
                <a:hlinkClick r:id="rId9"/>
              </a:rPr>
              <a:t>2023</a:t>
            </a:r>
            <a:r>
              <a:rPr lang="en" sz="1800"/>
              <a:t> </a:t>
            </a:r>
            <a:endParaRPr sz="1800"/>
          </a:p>
          <a:p>
            <a:pPr indent="-342900" lvl="0" marL="457200" rtl="0" algn="l">
              <a:lnSpc>
                <a:spcPct val="100000"/>
              </a:lnSpc>
              <a:spcBef>
                <a:spcPts val="0"/>
              </a:spcBef>
              <a:spcAft>
                <a:spcPts val="0"/>
              </a:spcAft>
              <a:buSzPts val="1800"/>
              <a:buChar char="●"/>
            </a:pPr>
            <a:r>
              <a:rPr b="1" lang="en" sz="1800">
                <a:solidFill>
                  <a:schemeClr val="accent5"/>
                </a:solidFill>
              </a:rPr>
              <a:t>35%</a:t>
            </a:r>
            <a:r>
              <a:rPr lang="en" sz="1800">
                <a:solidFill>
                  <a:schemeClr val="accent5"/>
                </a:solidFill>
              </a:rPr>
              <a:t> </a:t>
            </a:r>
            <a:r>
              <a:rPr b="1" lang="en" sz="1800">
                <a:solidFill>
                  <a:schemeClr val="accent5"/>
                </a:solidFill>
              </a:rPr>
              <a:t>Final</a:t>
            </a:r>
            <a:r>
              <a:rPr lang="en" sz="1800">
                <a:solidFill>
                  <a:schemeClr val="accent5"/>
                </a:solidFill>
              </a:rPr>
              <a:t> </a:t>
            </a:r>
            <a:r>
              <a:rPr b="1" lang="en" sz="1800">
                <a:solidFill>
                  <a:schemeClr val="accent5"/>
                </a:solidFill>
              </a:rPr>
              <a:t>exam</a:t>
            </a:r>
            <a:r>
              <a:rPr lang="en" sz="1800">
                <a:solidFill>
                  <a:schemeClr val="accent5"/>
                </a:solidFill>
              </a:rPr>
              <a:t> (date TBD)</a:t>
            </a:r>
            <a:endParaRPr sz="1800">
              <a:solidFill>
                <a:schemeClr val="accent5"/>
              </a:solidFill>
            </a:endParaRPr>
          </a:p>
          <a:p>
            <a:pPr indent="-342900" lvl="1" marL="914400" rtl="0" algn="l">
              <a:lnSpc>
                <a:spcPct val="100000"/>
              </a:lnSpc>
              <a:spcBef>
                <a:spcPts val="0"/>
              </a:spcBef>
              <a:spcAft>
                <a:spcPts val="0"/>
              </a:spcAft>
              <a:buSzPts val="1800"/>
              <a:buChar char="○"/>
            </a:pPr>
            <a:r>
              <a:rPr lang="en" sz="1800"/>
              <a:t>Mini data analysis project</a:t>
            </a:r>
            <a:endParaRPr sz="1800"/>
          </a:p>
          <a:p>
            <a:pPr indent="-342900" lvl="1" marL="914400" rtl="0" algn="l">
              <a:lnSpc>
                <a:spcPct val="100000"/>
              </a:lnSpc>
              <a:spcBef>
                <a:spcPts val="0"/>
              </a:spcBef>
              <a:spcAft>
                <a:spcPts val="0"/>
              </a:spcAft>
              <a:buSzPts val="1800"/>
              <a:buChar char="○"/>
            </a:pPr>
            <a:r>
              <a:rPr lang="en" sz="1800"/>
              <a:t>Done on laptop, individually, on campus</a:t>
            </a:r>
            <a:endParaRPr sz="1800"/>
          </a:p>
          <a:p>
            <a:pPr indent="-342900" lvl="1" marL="914400" rtl="0" algn="l">
              <a:lnSpc>
                <a:spcPct val="100000"/>
              </a:lnSpc>
              <a:spcBef>
                <a:spcPts val="0"/>
              </a:spcBef>
              <a:spcAft>
                <a:spcPts val="0"/>
              </a:spcAft>
              <a:buSzPts val="1800"/>
              <a:buChar char="○"/>
            </a:pPr>
            <a:r>
              <a:rPr lang="en" sz="1800"/>
              <a:t>Final exams of </a:t>
            </a:r>
            <a:r>
              <a:rPr lang="en" sz="1800" u="sng">
                <a:solidFill>
                  <a:schemeClr val="hlink"/>
                </a:solidFill>
                <a:hlinkClick r:id="rId10"/>
              </a:rPr>
              <a:t>2017</a:t>
            </a:r>
            <a:r>
              <a:rPr lang="en" sz="1800"/>
              <a:t>, </a:t>
            </a:r>
            <a:r>
              <a:rPr lang="en" sz="1800" u="sng">
                <a:solidFill>
                  <a:schemeClr val="hlink"/>
                </a:solidFill>
                <a:hlinkClick r:id="rId11"/>
              </a:rPr>
              <a:t>2018</a:t>
            </a:r>
            <a:r>
              <a:rPr lang="en" sz="1800"/>
              <a:t>, </a:t>
            </a:r>
            <a:r>
              <a:rPr lang="en" sz="1800" u="sng">
                <a:solidFill>
                  <a:schemeClr val="hlink"/>
                </a:solidFill>
                <a:hlinkClick r:id="rId12"/>
              </a:rPr>
              <a:t>2019</a:t>
            </a:r>
            <a:r>
              <a:rPr lang="en" sz="1800"/>
              <a:t>, </a:t>
            </a:r>
            <a:r>
              <a:rPr lang="en" sz="1800" u="sng">
                <a:solidFill>
                  <a:schemeClr val="hlink"/>
                </a:solidFill>
                <a:hlinkClick r:id="rId13"/>
              </a:rPr>
              <a:t>2020</a:t>
            </a:r>
            <a:r>
              <a:rPr lang="en" sz="1800"/>
              <a:t>, </a:t>
            </a:r>
            <a:r>
              <a:rPr lang="en" sz="1800" u="sng">
                <a:solidFill>
                  <a:schemeClr val="hlink"/>
                </a:solidFill>
                <a:hlinkClick r:id="rId14"/>
              </a:rPr>
              <a:t>2021</a:t>
            </a:r>
            <a:r>
              <a:rPr lang="en" sz="1800"/>
              <a:t>, </a:t>
            </a:r>
            <a:r>
              <a:rPr lang="en" sz="1800" u="sng">
                <a:solidFill>
                  <a:schemeClr val="hlink"/>
                </a:solidFill>
                <a:hlinkClick r:id="rId15"/>
              </a:rPr>
              <a:t>2022</a:t>
            </a:r>
            <a:r>
              <a:rPr lang="en" sz="1800"/>
              <a:t>, </a:t>
            </a:r>
            <a:r>
              <a:rPr lang="en" sz="1800" u="sng">
                <a:solidFill>
                  <a:schemeClr val="hlink"/>
                </a:solidFill>
                <a:hlinkClick r:id="rId16"/>
              </a:rPr>
              <a:t>2023</a:t>
            </a:r>
            <a:r>
              <a:rPr lang="en" sz="1800"/>
              <a:t> </a:t>
            </a:r>
            <a:endParaRPr sz="1800"/>
          </a:p>
          <a:p>
            <a:pPr indent="-342900" lvl="0" marL="457200" rtl="0" algn="l">
              <a:lnSpc>
                <a:spcPct val="100000"/>
              </a:lnSpc>
              <a:spcBef>
                <a:spcPts val="0"/>
              </a:spcBef>
              <a:spcAft>
                <a:spcPts val="0"/>
              </a:spcAft>
              <a:buSzPts val="1800"/>
              <a:buChar char="●"/>
            </a:pPr>
            <a:r>
              <a:rPr b="1" lang="en" sz="1800">
                <a:solidFill>
                  <a:srgbClr val="EC0AF8"/>
                </a:solidFill>
              </a:rPr>
              <a:t>30%</a:t>
            </a:r>
            <a:r>
              <a:rPr lang="en" sz="1800">
                <a:solidFill>
                  <a:srgbClr val="EC0AF8"/>
                </a:solidFill>
              </a:rPr>
              <a:t> </a:t>
            </a:r>
            <a:r>
              <a:rPr b="1" lang="en" sz="1800">
                <a:solidFill>
                  <a:srgbClr val="EC0AF8"/>
                </a:solidFill>
              </a:rPr>
              <a:t>Project</a:t>
            </a:r>
            <a:r>
              <a:rPr lang="en" sz="1800">
                <a:solidFill>
                  <a:srgbClr val="EC0AF8"/>
                </a:solidFill>
              </a:rPr>
              <a:t> (more details soon)</a:t>
            </a:r>
            <a:endParaRPr sz="1800">
              <a:solidFill>
                <a:srgbClr val="EC0AF8"/>
              </a:solidFill>
            </a:endParaRPr>
          </a:p>
          <a:p>
            <a:pPr indent="-342900" lvl="1" marL="914400" rtl="0" algn="l">
              <a:lnSpc>
                <a:spcPct val="100000"/>
              </a:lnSpc>
              <a:spcBef>
                <a:spcPts val="0"/>
              </a:spcBef>
              <a:spcAft>
                <a:spcPts val="0"/>
              </a:spcAft>
              <a:buSzPts val="1800"/>
              <a:buChar char="○"/>
            </a:pPr>
            <a:r>
              <a:rPr lang="en" sz="1800"/>
              <a:t>Your own freestyle data analysis</a:t>
            </a:r>
            <a:endParaRPr sz="1800"/>
          </a:p>
          <a:p>
            <a:pPr indent="-342900" lvl="1" marL="914400" rtl="0" algn="l">
              <a:lnSpc>
                <a:spcPct val="100000"/>
              </a:lnSpc>
              <a:spcBef>
                <a:spcPts val="0"/>
              </a:spcBef>
              <a:spcAft>
                <a:spcPts val="0"/>
              </a:spcAft>
              <a:buSzPts val="1800"/>
              <a:buChar char="○"/>
            </a:pPr>
            <a:r>
              <a:rPr lang="en" sz="1800"/>
              <a:t>Done in groups of 5 students (same as for homework)</a:t>
            </a:r>
            <a:endParaRPr sz="1800"/>
          </a:p>
          <a:p>
            <a:pPr indent="-342900" lvl="1" marL="914400" rtl="0" algn="l">
              <a:lnSpc>
                <a:spcPct val="100000"/>
              </a:lnSpc>
              <a:spcBef>
                <a:spcPts val="0"/>
              </a:spcBef>
              <a:spcAft>
                <a:spcPts val="0"/>
              </a:spcAft>
              <a:buSzPts val="1800"/>
              <a:buChar char="○"/>
            </a:pPr>
            <a:r>
              <a:rPr lang="en" sz="1800"/>
              <a:t>Milestones spread throughout the semester</a:t>
            </a:r>
            <a:endParaRPr sz="1800"/>
          </a:p>
          <a:p>
            <a:pPr indent="-342900" lvl="1" marL="914400" rtl="0" algn="l">
              <a:lnSpc>
                <a:spcPct val="100000"/>
              </a:lnSpc>
              <a:spcBef>
                <a:spcPts val="0"/>
              </a:spcBef>
              <a:spcAft>
                <a:spcPts val="0"/>
              </a:spcAft>
              <a:buSzPts val="1800"/>
              <a:buChar char="○"/>
            </a:pPr>
            <a:r>
              <a:rPr lang="en" sz="1800"/>
              <a:t>Projects of </a:t>
            </a:r>
            <a:r>
              <a:rPr lang="en" sz="1800" u="sng">
                <a:solidFill>
                  <a:schemeClr val="hlink"/>
                </a:solidFill>
                <a:hlinkClick r:id="rId17"/>
              </a:rPr>
              <a:t>2017</a:t>
            </a:r>
            <a:r>
              <a:rPr lang="en" sz="1800"/>
              <a:t>, </a:t>
            </a:r>
            <a:r>
              <a:rPr lang="en" sz="1800" u="sng">
                <a:solidFill>
                  <a:schemeClr val="hlink"/>
                </a:solidFill>
                <a:hlinkClick r:id="rId18"/>
              </a:rPr>
              <a:t>2018</a:t>
            </a:r>
            <a:r>
              <a:rPr lang="en" sz="1800"/>
              <a:t>, </a:t>
            </a:r>
            <a:r>
              <a:rPr lang="en" sz="1800" u="sng">
                <a:solidFill>
                  <a:schemeClr val="hlink"/>
                </a:solidFill>
                <a:hlinkClick r:id="rId19"/>
              </a:rPr>
              <a:t>2019</a:t>
            </a:r>
            <a:r>
              <a:rPr lang="en" sz="1800"/>
              <a:t>, </a:t>
            </a:r>
            <a:r>
              <a:rPr lang="en" sz="1800" u="sng">
                <a:solidFill>
                  <a:schemeClr val="hlink"/>
                </a:solidFill>
                <a:hlinkClick r:id="rId20"/>
              </a:rPr>
              <a:t>2020</a:t>
            </a:r>
            <a:r>
              <a:rPr lang="en" sz="1800"/>
              <a:t>, </a:t>
            </a:r>
            <a:r>
              <a:rPr lang="en" sz="1800" u="sng">
                <a:solidFill>
                  <a:schemeClr val="hlink"/>
                </a:solidFill>
                <a:hlinkClick r:id="rId21"/>
              </a:rPr>
              <a:t>2021</a:t>
            </a:r>
            <a:r>
              <a:rPr lang="en" sz="1800"/>
              <a:t>, </a:t>
            </a:r>
            <a:r>
              <a:rPr lang="en" sz="1800" u="sng">
                <a:solidFill>
                  <a:schemeClr val="hlink"/>
                </a:solidFill>
                <a:hlinkClick r:id="rId22"/>
              </a:rPr>
              <a:t>2022</a:t>
            </a:r>
            <a:r>
              <a:rPr lang="en" sz="1800"/>
              <a:t>, </a:t>
            </a:r>
            <a:r>
              <a:rPr lang="en" sz="1800" u="sng">
                <a:solidFill>
                  <a:schemeClr val="hlink"/>
                </a:solidFill>
                <a:hlinkClick r:id="rId23"/>
              </a:rPr>
              <a:t>2023</a:t>
            </a:r>
            <a:r>
              <a:rPr lang="en" sz="1800"/>
              <a:t> </a:t>
            </a:r>
            <a:endParaRPr sz="1800"/>
          </a:p>
        </p:txBody>
      </p:sp>
      <p:sp>
        <p:nvSpPr>
          <p:cNvPr id="1203" name="Google Shape;1203;p15"/>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pic>
        <p:nvPicPr>
          <p:cNvPr id="1204" name="Google Shape;1204;p15"/>
          <p:cNvPicPr preferRelativeResize="0"/>
          <p:nvPr/>
        </p:nvPicPr>
        <p:blipFill rotWithShape="1">
          <a:blip r:embed="rId24">
            <a:alphaModFix/>
          </a:blip>
          <a:srcRect b="0" l="0" r="0" t="0"/>
          <a:stretch/>
        </p:blipFill>
        <p:spPr>
          <a:xfrm>
            <a:off x="7685775" y="3247900"/>
            <a:ext cx="1116625" cy="960925"/>
          </a:xfrm>
          <a:prstGeom prst="rect">
            <a:avLst/>
          </a:prstGeom>
          <a:noFill/>
          <a:ln>
            <a:noFill/>
          </a:ln>
        </p:spPr>
      </p:pic>
      <p:sp>
        <p:nvSpPr>
          <p:cNvPr id="1205" name="Google Shape;1205;p15"/>
          <p:cNvSpPr txBox="1"/>
          <p:nvPr/>
        </p:nvSpPr>
        <p:spPr>
          <a:xfrm>
            <a:off x="1101500" y="1871042"/>
            <a:ext cx="7183200" cy="1487100"/>
          </a:xfrm>
          <a:prstGeom prst="rect">
            <a:avLst/>
          </a:prstGeom>
          <a:solidFill>
            <a:srgbClr val="FFF2CC"/>
          </a:solidFill>
          <a:ln cap="flat" cmpd="sng" w="76200">
            <a:solidFill>
              <a:srgbClr val="BF900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4000"/>
              <a:buFont typeface="Arial"/>
              <a:buNone/>
            </a:pPr>
            <a:r>
              <a:rPr b="1" i="0" lang="en" sz="4000" u="none" cap="none" strike="noStrike">
                <a:solidFill>
                  <a:srgbClr val="BF9000"/>
                </a:solidFill>
                <a:latin typeface="Helvetica Neue"/>
                <a:ea typeface="Helvetica Neue"/>
                <a:cs typeface="Helvetica Neue"/>
                <a:sym typeface="Helvetica Neue"/>
              </a:rPr>
              <a:t>This class will be hard work,</a:t>
            </a:r>
            <a:endParaRPr b="1" i="0" sz="4000" u="none" cap="none" strike="noStrike">
              <a:solidFill>
                <a:srgbClr val="BF9000"/>
              </a:solidFill>
              <a:latin typeface="Helvetica Neue"/>
              <a:ea typeface="Helvetica Neue"/>
              <a:cs typeface="Helvetica Neue"/>
              <a:sym typeface="Helvetica Neue"/>
            </a:endParaRPr>
          </a:p>
          <a:p>
            <a:pPr indent="0" lvl="0" marL="0" marR="0" rtl="0" algn="ctr">
              <a:lnSpc>
                <a:spcPct val="100000"/>
              </a:lnSpc>
              <a:spcBef>
                <a:spcPts val="0"/>
              </a:spcBef>
              <a:spcAft>
                <a:spcPts val="0"/>
              </a:spcAft>
              <a:buClr>
                <a:srgbClr val="000000"/>
              </a:buClr>
              <a:buSzPts val="4000"/>
              <a:buFont typeface="Arial"/>
              <a:buNone/>
            </a:pPr>
            <a:r>
              <a:rPr b="1" i="0" lang="en" sz="4000" u="none" cap="none" strike="noStrike">
                <a:solidFill>
                  <a:srgbClr val="BF9000"/>
                </a:solidFill>
                <a:latin typeface="Helvetica Neue"/>
                <a:ea typeface="Helvetica Neue"/>
                <a:cs typeface="Helvetica Neue"/>
                <a:sym typeface="Helvetica Neue"/>
              </a:rPr>
              <a:t>but it will get you a job.</a:t>
            </a:r>
            <a:endParaRPr b="0" i="0" sz="3000" u="none" cap="none" strike="noStrike">
              <a:solidFill>
                <a:srgbClr val="000000"/>
              </a:solidFill>
              <a:latin typeface="Helvetica Neue"/>
              <a:ea typeface="Helvetica Neue"/>
              <a:cs typeface="Helvetica Neue"/>
              <a:sym typeface="Helvetica Neue"/>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9" name="Shape 1209"/>
        <p:cNvGrpSpPr/>
        <p:nvPr/>
      </p:nvGrpSpPr>
      <p:grpSpPr>
        <a:xfrm>
          <a:off x="0" y="0"/>
          <a:ext cx="0" cy="0"/>
          <a:chOff x="0" y="0"/>
          <a:chExt cx="0" cy="0"/>
        </a:xfrm>
      </p:grpSpPr>
      <p:sp>
        <p:nvSpPr>
          <p:cNvPr id="1210" name="Google Shape;1210;p16"/>
          <p:cNvSpPr txBox="1"/>
          <p:nvPr>
            <p:ph idx="1" type="body"/>
          </p:nvPr>
        </p:nvSpPr>
        <p:spPr>
          <a:xfrm>
            <a:off x="153275" y="1078375"/>
            <a:ext cx="8765700" cy="3857400"/>
          </a:xfrm>
          <a:prstGeom prst="rect">
            <a:avLst/>
          </a:prstGeom>
          <a:noFill/>
          <a:ln>
            <a:noFill/>
          </a:ln>
        </p:spPr>
        <p:txBody>
          <a:bodyPr anchorCtr="0" anchor="t" bIns="91425" lIns="91425" spcFirstLastPara="1" rIns="91425" wrap="square" tIns="91425">
            <a:noAutofit/>
          </a:bodyPr>
          <a:lstStyle/>
          <a:p>
            <a:pPr indent="-381000" lvl="0" marL="457200" rtl="0" algn="l">
              <a:lnSpc>
                <a:spcPct val="115000"/>
              </a:lnSpc>
              <a:spcBef>
                <a:spcPts val="0"/>
              </a:spcBef>
              <a:spcAft>
                <a:spcPts val="0"/>
              </a:spcAft>
              <a:buSzPts val="2400"/>
              <a:buChar char="●"/>
            </a:pPr>
            <a:r>
              <a:rPr lang="en"/>
              <a:t>To obtain a meaningful grade distribution, </a:t>
            </a:r>
            <a:r>
              <a:rPr b="1" lang="en">
                <a:solidFill>
                  <a:srgbClr val="00B050"/>
                </a:solidFill>
              </a:rPr>
              <a:t>scaling/shifting </a:t>
            </a:r>
            <a:r>
              <a:rPr lang="en"/>
              <a:t>will be applied to each of {homework, project, exam, quizzes} before taking weighted average (standard practice at EPFL)</a:t>
            </a:r>
            <a:endParaRPr/>
          </a:p>
          <a:p>
            <a:pPr indent="-381000" lvl="0" marL="457200" rtl="0" algn="l">
              <a:lnSpc>
                <a:spcPct val="115000"/>
              </a:lnSpc>
              <a:spcBef>
                <a:spcPts val="1600"/>
              </a:spcBef>
              <a:spcAft>
                <a:spcPts val="0"/>
              </a:spcAft>
              <a:buSzPts val="2400"/>
              <a:buChar char="●"/>
            </a:pPr>
            <a:r>
              <a:rPr lang="en"/>
              <a:t>While intermediate grades are a good indication of where you stand, remember there might be some wiggle</a:t>
            </a:r>
            <a:endParaRPr/>
          </a:p>
          <a:p>
            <a:pPr indent="0" lvl="1" marL="533400" rtl="0" algn="l">
              <a:lnSpc>
                <a:spcPct val="115000"/>
              </a:lnSpc>
              <a:spcBef>
                <a:spcPts val="1600"/>
              </a:spcBef>
              <a:spcAft>
                <a:spcPts val="1600"/>
              </a:spcAft>
              <a:buSzPts val="2400"/>
              <a:buNone/>
            </a:pPr>
            <a:r>
              <a:rPr lang="en"/>
              <a:t>→ </a:t>
            </a:r>
            <a:r>
              <a:rPr lang="en">
                <a:solidFill>
                  <a:srgbClr val="C00000"/>
                </a:solidFill>
              </a:rPr>
              <a:t>Don’t rely on intermediate grades </a:t>
            </a:r>
            <a:r>
              <a:rPr lang="en"/>
              <a:t>to decide whether you can afford to skip the exam etc.</a:t>
            </a:r>
            <a:endParaRPr/>
          </a:p>
        </p:txBody>
      </p:sp>
      <p:sp>
        <p:nvSpPr>
          <p:cNvPr id="1211" name="Google Shape;1211;p16"/>
          <p:cNvSpPr txBox="1"/>
          <p:nvPr>
            <p:ph type="title"/>
          </p:nvPr>
        </p:nvSpPr>
        <p:spPr>
          <a:xfrm>
            <a:off x="342850" y="88729"/>
            <a:ext cx="6321600" cy="635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en">
                <a:solidFill>
                  <a:srgbClr val="C00000"/>
                </a:solidFill>
              </a:rPr>
              <a:t>Grading (cont’d)</a:t>
            </a:r>
            <a:endParaRPr>
              <a:solidFill>
                <a:srgbClr val="C00000"/>
              </a:solidFill>
            </a:endParaRPr>
          </a:p>
        </p:txBody>
      </p:sp>
      <p:sp>
        <p:nvSpPr>
          <p:cNvPr id="1212" name="Google Shape;1212;p16"/>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6" name="Shape 1216"/>
        <p:cNvGrpSpPr/>
        <p:nvPr/>
      </p:nvGrpSpPr>
      <p:grpSpPr>
        <a:xfrm>
          <a:off x="0" y="0"/>
          <a:ext cx="0" cy="0"/>
          <a:chOff x="0" y="0"/>
          <a:chExt cx="0" cy="0"/>
        </a:xfrm>
      </p:grpSpPr>
      <p:sp>
        <p:nvSpPr>
          <p:cNvPr id="1217" name="Google Shape;1217;p17"/>
          <p:cNvSpPr txBox="1"/>
          <p:nvPr>
            <p:ph type="title"/>
          </p:nvPr>
        </p:nvSpPr>
        <p:spPr>
          <a:xfrm>
            <a:off x="342850" y="250709"/>
            <a:ext cx="6321600" cy="635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Font typeface="Helvetica Neue"/>
              <a:buNone/>
            </a:pPr>
            <a:r>
              <a:rPr lang="en">
                <a:solidFill>
                  <a:srgbClr val="C00000"/>
                </a:solidFill>
              </a:rPr>
              <a:t>Deadlines</a:t>
            </a:r>
            <a:endParaRPr/>
          </a:p>
        </p:txBody>
      </p:sp>
      <p:sp>
        <p:nvSpPr>
          <p:cNvPr id="1218" name="Google Shape;1218;p17"/>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sp>
        <p:nvSpPr>
          <p:cNvPr id="1219" name="Google Shape;1219;p17"/>
          <p:cNvSpPr txBox="1"/>
          <p:nvPr>
            <p:ph idx="1" type="body"/>
          </p:nvPr>
        </p:nvSpPr>
        <p:spPr>
          <a:xfrm>
            <a:off x="97301" y="783000"/>
            <a:ext cx="8765700" cy="4360500"/>
          </a:xfrm>
          <a:prstGeom prst="rect">
            <a:avLst/>
          </a:prstGeom>
          <a:noFill/>
          <a:ln>
            <a:noFill/>
          </a:ln>
        </p:spPr>
        <p:txBody>
          <a:bodyPr anchorCtr="0" anchor="t" bIns="91425" lIns="91425" spcFirstLastPara="1" rIns="91425" wrap="square" tIns="91425">
            <a:noAutofit/>
          </a:bodyPr>
          <a:lstStyle/>
          <a:p>
            <a:pPr indent="-342900" lvl="0" marL="457200" rtl="0" algn="l">
              <a:lnSpc>
                <a:spcPct val="100000"/>
              </a:lnSpc>
              <a:spcBef>
                <a:spcPts val="0"/>
              </a:spcBef>
              <a:spcAft>
                <a:spcPts val="0"/>
              </a:spcAft>
              <a:buSzPts val="1800"/>
              <a:buChar char="●"/>
            </a:pPr>
            <a:r>
              <a:rPr b="1" lang="en" sz="1800">
                <a:solidFill>
                  <a:schemeClr val="accent4"/>
                </a:solidFill>
              </a:rPr>
              <a:t>Homeworks</a:t>
            </a:r>
            <a:endParaRPr sz="1800">
              <a:solidFill>
                <a:schemeClr val="accent4"/>
              </a:solidFill>
            </a:endParaRPr>
          </a:p>
          <a:p>
            <a:pPr indent="-342900" lvl="1" marL="914400" rtl="0" algn="l">
              <a:lnSpc>
                <a:spcPct val="100000"/>
              </a:lnSpc>
              <a:spcBef>
                <a:spcPts val="0"/>
              </a:spcBef>
              <a:spcAft>
                <a:spcPts val="0"/>
              </a:spcAft>
              <a:buClr>
                <a:schemeClr val="accent4"/>
              </a:buClr>
              <a:buSzPts val="1800"/>
              <a:buFont typeface="Noto Sans Symbols"/>
              <a:buChar char="▪"/>
            </a:pPr>
            <a:r>
              <a:rPr b="1" lang="en" sz="1600"/>
              <a:t>Homework 1</a:t>
            </a:r>
            <a:endParaRPr b="1" sz="1600"/>
          </a:p>
          <a:p>
            <a:pPr indent="-342900" lvl="2" marL="1371600" rtl="0" algn="l">
              <a:lnSpc>
                <a:spcPct val="100000"/>
              </a:lnSpc>
              <a:spcBef>
                <a:spcPts val="0"/>
              </a:spcBef>
              <a:spcAft>
                <a:spcPts val="0"/>
              </a:spcAft>
              <a:buClr>
                <a:schemeClr val="accent4"/>
              </a:buClr>
              <a:buSzPts val="1800"/>
              <a:buChar char="○"/>
            </a:pPr>
            <a:r>
              <a:rPr lang="en" sz="1600"/>
              <a:t>Release Oct 4</a:t>
            </a:r>
            <a:r>
              <a:rPr baseline="30000" lang="en" sz="1600"/>
              <a:t>th</a:t>
            </a:r>
            <a:r>
              <a:rPr lang="en" sz="1600"/>
              <a:t> 2024	</a:t>
            </a:r>
            <a:endParaRPr/>
          </a:p>
          <a:p>
            <a:pPr indent="-342900" lvl="2" marL="1371600" rtl="0" algn="l">
              <a:lnSpc>
                <a:spcPct val="100000"/>
              </a:lnSpc>
              <a:spcBef>
                <a:spcPts val="0"/>
              </a:spcBef>
              <a:spcAft>
                <a:spcPts val="0"/>
              </a:spcAft>
              <a:buClr>
                <a:schemeClr val="accent4"/>
              </a:buClr>
              <a:buSzPts val="1800"/>
              <a:buFont typeface="Courier New"/>
              <a:buChar char="o"/>
            </a:pPr>
            <a:r>
              <a:rPr lang="en" sz="1600"/>
              <a:t>Due Oct 18</a:t>
            </a:r>
            <a:r>
              <a:rPr baseline="30000" lang="en" sz="1600"/>
              <a:t>th</a:t>
            </a:r>
            <a:r>
              <a:rPr lang="en" sz="1600"/>
              <a:t> 2024</a:t>
            </a:r>
            <a:endParaRPr/>
          </a:p>
          <a:p>
            <a:pPr indent="-342900" lvl="1" marL="914400" rtl="0" algn="l">
              <a:lnSpc>
                <a:spcPct val="100000"/>
              </a:lnSpc>
              <a:spcBef>
                <a:spcPts val="0"/>
              </a:spcBef>
              <a:spcAft>
                <a:spcPts val="0"/>
              </a:spcAft>
              <a:buClr>
                <a:schemeClr val="accent4"/>
              </a:buClr>
              <a:buSzPts val="1800"/>
              <a:buFont typeface="Noto Sans Symbols"/>
              <a:buChar char="▪"/>
            </a:pPr>
            <a:r>
              <a:rPr b="1" lang="en" sz="1600"/>
              <a:t>Homework 2</a:t>
            </a:r>
            <a:endParaRPr/>
          </a:p>
          <a:p>
            <a:pPr indent="-342900" lvl="2" marL="1371600" rtl="0" algn="l">
              <a:lnSpc>
                <a:spcPct val="100000"/>
              </a:lnSpc>
              <a:spcBef>
                <a:spcPts val="0"/>
              </a:spcBef>
              <a:spcAft>
                <a:spcPts val="0"/>
              </a:spcAft>
              <a:buClr>
                <a:schemeClr val="accent4"/>
              </a:buClr>
              <a:buSzPts val="1800"/>
              <a:buChar char="○"/>
            </a:pPr>
            <a:r>
              <a:rPr lang="en" sz="1600"/>
              <a:t>Release Nov 15</a:t>
            </a:r>
            <a:r>
              <a:rPr baseline="30000" lang="en" sz="1600"/>
              <a:t>th</a:t>
            </a:r>
            <a:r>
              <a:rPr lang="en" sz="1600"/>
              <a:t> 2024	</a:t>
            </a:r>
            <a:endParaRPr/>
          </a:p>
          <a:p>
            <a:pPr indent="-342900" lvl="2" marL="1371600" rtl="0" algn="l">
              <a:lnSpc>
                <a:spcPct val="100000"/>
              </a:lnSpc>
              <a:spcBef>
                <a:spcPts val="0"/>
              </a:spcBef>
              <a:spcAft>
                <a:spcPts val="0"/>
              </a:spcAft>
              <a:buClr>
                <a:schemeClr val="accent4"/>
              </a:buClr>
              <a:buSzPts val="1800"/>
              <a:buFont typeface="Courier New"/>
              <a:buChar char="o"/>
            </a:pPr>
            <a:r>
              <a:rPr lang="en" sz="1600"/>
              <a:t>Due Nov 29</a:t>
            </a:r>
            <a:r>
              <a:rPr baseline="30000" lang="en" sz="1600"/>
              <a:t>th</a:t>
            </a:r>
            <a:r>
              <a:rPr lang="en" sz="1600"/>
              <a:t> 2024</a:t>
            </a:r>
            <a:endParaRPr b="1" sz="1600"/>
          </a:p>
          <a:p>
            <a:pPr indent="-342900" lvl="0" marL="457200" rtl="0" algn="l">
              <a:lnSpc>
                <a:spcPct val="100000"/>
              </a:lnSpc>
              <a:spcBef>
                <a:spcPts val="0"/>
              </a:spcBef>
              <a:spcAft>
                <a:spcPts val="0"/>
              </a:spcAft>
              <a:buSzPts val="1800"/>
              <a:buChar char="●"/>
            </a:pPr>
            <a:r>
              <a:rPr b="1" lang="en" sz="1800">
                <a:solidFill>
                  <a:schemeClr val="accent5"/>
                </a:solidFill>
              </a:rPr>
              <a:t>Final</a:t>
            </a:r>
            <a:r>
              <a:rPr lang="en" sz="1800">
                <a:solidFill>
                  <a:schemeClr val="accent5"/>
                </a:solidFill>
              </a:rPr>
              <a:t> </a:t>
            </a:r>
            <a:r>
              <a:rPr b="1" lang="en" sz="1800">
                <a:solidFill>
                  <a:schemeClr val="accent5"/>
                </a:solidFill>
              </a:rPr>
              <a:t>exam</a:t>
            </a:r>
            <a:r>
              <a:rPr lang="en" sz="1800">
                <a:solidFill>
                  <a:schemeClr val="accent5"/>
                </a:solidFill>
              </a:rPr>
              <a:t> </a:t>
            </a:r>
            <a:endParaRPr sz="1800">
              <a:solidFill>
                <a:schemeClr val="accent5"/>
              </a:solidFill>
            </a:endParaRPr>
          </a:p>
          <a:p>
            <a:pPr indent="-285750" lvl="1" marL="857250" rtl="0" algn="l">
              <a:lnSpc>
                <a:spcPct val="100000"/>
              </a:lnSpc>
              <a:spcBef>
                <a:spcPts val="0"/>
              </a:spcBef>
              <a:spcAft>
                <a:spcPts val="0"/>
              </a:spcAft>
              <a:buClr>
                <a:schemeClr val="accent5"/>
              </a:buClr>
              <a:buSzPts val="1800"/>
              <a:buFont typeface="Noto Sans Symbols"/>
              <a:buChar char="▪"/>
            </a:pPr>
            <a:r>
              <a:rPr lang="en" sz="1600"/>
              <a:t>Date TBD</a:t>
            </a:r>
            <a:endParaRPr sz="1600"/>
          </a:p>
          <a:p>
            <a:pPr indent="-342900" lvl="0" marL="457200" rtl="0" algn="l">
              <a:lnSpc>
                <a:spcPct val="100000"/>
              </a:lnSpc>
              <a:spcBef>
                <a:spcPts val="0"/>
              </a:spcBef>
              <a:spcAft>
                <a:spcPts val="0"/>
              </a:spcAft>
              <a:buSzPts val="1800"/>
              <a:buChar char="●"/>
            </a:pPr>
            <a:r>
              <a:rPr b="1" lang="en" sz="1800">
                <a:solidFill>
                  <a:srgbClr val="EC0AF8"/>
                </a:solidFill>
              </a:rPr>
              <a:t>Project deliverables</a:t>
            </a:r>
            <a:endParaRPr b="1" sz="1800">
              <a:solidFill>
                <a:srgbClr val="EC0AF8"/>
              </a:solidFill>
            </a:endParaRPr>
          </a:p>
          <a:p>
            <a:pPr indent="-342900" lvl="1" marL="914400" rtl="0" algn="l">
              <a:lnSpc>
                <a:spcPct val="100000"/>
              </a:lnSpc>
              <a:spcBef>
                <a:spcPts val="0"/>
              </a:spcBef>
              <a:spcAft>
                <a:spcPts val="0"/>
              </a:spcAft>
              <a:buClr>
                <a:srgbClr val="EC0AF8"/>
              </a:buClr>
              <a:buSzPts val="1800"/>
              <a:buFont typeface="Noto Sans Symbols"/>
              <a:buChar char="▪"/>
            </a:pPr>
            <a:r>
              <a:rPr b="1" lang="en" sz="1600">
                <a:solidFill>
                  <a:schemeClr val="dk2"/>
                </a:solidFill>
              </a:rPr>
              <a:t>Project milestone P1</a:t>
            </a:r>
            <a:endParaRPr b="1" sz="1600">
              <a:solidFill>
                <a:schemeClr val="dk2"/>
              </a:solidFill>
            </a:endParaRPr>
          </a:p>
          <a:p>
            <a:pPr indent="-342900" lvl="2" marL="1371600" rtl="0" algn="l">
              <a:lnSpc>
                <a:spcPct val="100000"/>
              </a:lnSpc>
              <a:spcBef>
                <a:spcPts val="0"/>
              </a:spcBef>
              <a:spcAft>
                <a:spcPts val="0"/>
              </a:spcAft>
              <a:buClr>
                <a:srgbClr val="EC0AF8"/>
              </a:buClr>
              <a:buSzPts val="1800"/>
              <a:buChar char="○"/>
            </a:pPr>
            <a:r>
              <a:rPr lang="en" sz="1600">
                <a:solidFill>
                  <a:schemeClr val="dk2"/>
                </a:solidFill>
              </a:rPr>
              <a:t>Due Oct </a:t>
            </a:r>
            <a:r>
              <a:rPr lang="en" sz="1600"/>
              <a:t>4</a:t>
            </a:r>
            <a:r>
              <a:rPr baseline="30000" lang="en" sz="1600"/>
              <a:t>th</a:t>
            </a:r>
            <a:r>
              <a:rPr lang="en" sz="1600">
                <a:solidFill>
                  <a:schemeClr val="dk2"/>
                </a:solidFill>
              </a:rPr>
              <a:t> 2024</a:t>
            </a:r>
            <a:endParaRPr sz="1600">
              <a:solidFill>
                <a:schemeClr val="dk2"/>
              </a:solidFill>
            </a:endParaRPr>
          </a:p>
          <a:p>
            <a:pPr indent="-342900" lvl="1" marL="914400" rtl="0" algn="l">
              <a:lnSpc>
                <a:spcPct val="100000"/>
              </a:lnSpc>
              <a:spcBef>
                <a:spcPts val="0"/>
              </a:spcBef>
              <a:spcAft>
                <a:spcPts val="0"/>
              </a:spcAft>
              <a:buClr>
                <a:srgbClr val="EC0AF8"/>
              </a:buClr>
              <a:buSzPts val="1800"/>
              <a:buFont typeface="Noto Sans Symbols"/>
              <a:buChar char="▪"/>
            </a:pPr>
            <a:r>
              <a:rPr b="1" lang="en" sz="1600">
                <a:solidFill>
                  <a:schemeClr val="dk2"/>
                </a:solidFill>
              </a:rPr>
              <a:t>Project milestone P2</a:t>
            </a:r>
            <a:endParaRPr b="1" sz="1600">
              <a:solidFill>
                <a:schemeClr val="dk2"/>
              </a:solidFill>
            </a:endParaRPr>
          </a:p>
          <a:p>
            <a:pPr indent="-342900" lvl="2" marL="1371600" rtl="0" algn="l">
              <a:lnSpc>
                <a:spcPct val="100000"/>
              </a:lnSpc>
              <a:spcBef>
                <a:spcPts val="0"/>
              </a:spcBef>
              <a:spcAft>
                <a:spcPts val="0"/>
              </a:spcAft>
              <a:buClr>
                <a:srgbClr val="EC0AF8"/>
              </a:buClr>
              <a:buSzPts val="1800"/>
              <a:buChar char="○"/>
            </a:pPr>
            <a:r>
              <a:rPr lang="en" sz="1600">
                <a:solidFill>
                  <a:schemeClr val="dk2"/>
                </a:solidFill>
              </a:rPr>
              <a:t>Due Nov 1</a:t>
            </a:r>
            <a:r>
              <a:rPr lang="en" sz="1600"/>
              <a:t>5</a:t>
            </a:r>
            <a:r>
              <a:rPr baseline="30000" lang="en" sz="1600">
                <a:solidFill>
                  <a:schemeClr val="dk2"/>
                </a:solidFill>
              </a:rPr>
              <a:t>th</a:t>
            </a:r>
            <a:r>
              <a:rPr lang="en" sz="1600">
                <a:solidFill>
                  <a:schemeClr val="dk2"/>
                </a:solidFill>
              </a:rPr>
              <a:t> 2024</a:t>
            </a:r>
            <a:endParaRPr/>
          </a:p>
          <a:p>
            <a:pPr indent="-342900" lvl="1" marL="914400" rtl="0" algn="l">
              <a:lnSpc>
                <a:spcPct val="100000"/>
              </a:lnSpc>
              <a:spcBef>
                <a:spcPts val="0"/>
              </a:spcBef>
              <a:spcAft>
                <a:spcPts val="0"/>
              </a:spcAft>
              <a:buClr>
                <a:srgbClr val="EC0AF8"/>
              </a:buClr>
              <a:buSzPts val="1800"/>
              <a:buFont typeface="Noto Sans Symbols"/>
              <a:buChar char="▪"/>
            </a:pPr>
            <a:r>
              <a:rPr b="1" lang="en" sz="1600">
                <a:solidFill>
                  <a:schemeClr val="dk2"/>
                </a:solidFill>
              </a:rPr>
              <a:t>Project milestone P3</a:t>
            </a:r>
            <a:endParaRPr/>
          </a:p>
          <a:p>
            <a:pPr indent="-342900" lvl="2" marL="1371600" rtl="0" algn="l">
              <a:lnSpc>
                <a:spcPct val="100000"/>
              </a:lnSpc>
              <a:spcBef>
                <a:spcPts val="0"/>
              </a:spcBef>
              <a:spcAft>
                <a:spcPts val="0"/>
              </a:spcAft>
              <a:buClr>
                <a:srgbClr val="EC0AF8"/>
              </a:buClr>
              <a:buSzPts val="1800"/>
              <a:buFont typeface="Courier New"/>
              <a:buChar char="o"/>
            </a:pPr>
            <a:r>
              <a:rPr lang="en" sz="1600">
                <a:solidFill>
                  <a:schemeClr val="dk2"/>
                </a:solidFill>
              </a:rPr>
              <a:t>Due Dec </a:t>
            </a:r>
            <a:r>
              <a:rPr lang="en" sz="1600"/>
              <a:t>20</a:t>
            </a:r>
            <a:r>
              <a:rPr baseline="30000" lang="en" sz="1600">
                <a:solidFill>
                  <a:schemeClr val="dk2"/>
                </a:solidFill>
              </a:rPr>
              <a:t>th</a:t>
            </a:r>
            <a:r>
              <a:rPr lang="en" sz="1600">
                <a:solidFill>
                  <a:schemeClr val="dk2"/>
                </a:solidFill>
              </a:rPr>
              <a:t> 2024</a:t>
            </a:r>
            <a:endParaRPr sz="1600">
              <a:solidFill>
                <a:schemeClr val="dk2"/>
              </a:solidFill>
            </a:endParaRPr>
          </a:p>
        </p:txBody>
      </p:sp>
      <p:pic>
        <p:nvPicPr>
          <p:cNvPr descr="Always that deadline" id="1220" name="Google Shape;1220;p17"/>
          <p:cNvPicPr preferRelativeResize="0"/>
          <p:nvPr/>
        </p:nvPicPr>
        <p:blipFill rotWithShape="1">
          <a:blip r:embed="rId3">
            <a:alphaModFix/>
          </a:blip>
          <a:srcRect b="0" l="0" r="0" t="0"/>
          <a:stretch/>
        </p:blipFill>
        <p:spPr>
          <a:xfrm>
            <a:off x="4659526" y="1418400"/>
            <a:ext cx="3231289" cy="2878291"/>
          </a:xfrm>
          <a:prstGeom prst="rect">
            <a:avLst/>
          </a:prstGeom>
          <a:noFill/>
          <a:ln>
            <a:noFill/>
          </a:ln>
        </p:spPr>
      </p:pic>
      <p:sp>
        <p:nvSpPr>
          <p:cNvPr id="1221" name="Google Shape;1221;p17"/>
          <p:cNvSpPr txBox="1"/>
          <p:nvPr/>
        </p:nvSpPr>
        <p:spPr>
          <a:xfrm>
            <a:off x="4480150" y="4296691"/>
            <a:ext cx="3590040" cy="369332"/>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en" sz="1800" u="none" cap="none" strike="noStrike">
                <a:solidFill>
                  <a:srgbClr val="404040"/>
                </a:solidFill>
                <a:latin typeface="Lora"/>
                <a:ea typeface="Lora"/>
                <a:cs typeface="Lora"/>
                <a:sym typeface="Lora"/>
              </a:rPr>
              <a:t>All deadlines are 23:59 CET</a:t>
            </a:r>
            <a:endParaRPr b="0" i="0" sz="1800" u="none" cap="none" strike="noStrike">
              <a:solidFill>
                <a:srgbClr val="000000"/>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5" name="Shape 1225"/>
        <p:cNvGrpSpPr/>
        <p:nvPr/>
      </p:nvGrpSpPr>
      <p:grpSpPr>
        <a:xfrm>
          <a:off x="0" y="0"/>
          <a:ext cx="0" cy="0"/>
          <a:chOff x="0" y="0"/>
          <a:chExt cx="0" cy="0"/>
        </a:xfrm>
      </p:grpSpPr>
      <p:sp>
        <p:nvSpPr>
          <p:cNvPr id="1226" name="Google Shape;1226;p18"/>
          <p:cNvSpPr txBox="1"/>
          <p:nvPr>
            <p:ph type="title"/>
          </p:nvPr>
        </p:nvSpPr>
        <p:spPr>
          <a:xfrm>
            <a:off x="342850" y="250709"/>
            <a:ext cx="6321600" cy="635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en">
                <a:solidFill>
                  <a:srgbClr val="C00000"/>
                </a:solidFill>
              </a:rPr>
              <a:t>Meeting logistics: Lectures</a:t>
            </a:r>
            <a:endParaRPr>
              <a:solidFill>
                <a:srgbClr val="C00000"/>
              </a:solidFill>
            </a:endParaRPr>
          </a:p>
        </p:txBody>
      </p:sp>
      <p:sp>
        <p:nvSpPr>
          <p:cNvPr id="1227" name="Google Shape;1227;p18"/>
          <p:cNvSpPr txBox="1"/>
          <p:nvPr>
            <p:ph idx="1" type="body"/>
          </p:nvPr>
        </p:nvSpPr>
        <p:spPr>
          <a:xfrm>
            <a:off x="352700" y="969375"/>
            <a:ext cx="7939500" cy="3862800"/>
          </a:xfrm>
          <a:prstGeom prst="rect">
            <a:avLst/>
          </a:prstGeom>
          <a:noFill/>
          <a:ln>
            <a:noFill/>
          </a:ln>
        </p:spPr>
        <p:txBody>
          <a:bodyPr anchorCtr="0" anchor="t" bIns="91425" lIns="91425" spcFirstLastPara="1" rIns="91425" wrap="square" tIns="91425">
            <a:noAutofit/>
          </a:bodyPr>
          <a:lstStyle/>
          <a:p>
            <a:pPr indent="-361950" lvl="0" marL="457200" rtl="0" algn="l">
              <a:lnSpc>
                <a:spcPct val="115000"/>
              </a:lnSpc>
              <a:spcBef>
                <a:spcPts val="0"/>
              </a:spcBef>
              <a:spcAft>
                <a:spcPts val="0"/>
              </a:spcAft>
              <a:buSzPts val="2100"/>
              <a:buChar char="●"/>
            </a:pPr>
            <a:r>
              <a:rPr b="1" lang="en" sz="2100">
                <a:solidFill>
                  <a:srgbClr val="0070C0"/>
                </a:solidFill>
              </a:rPr>
              <a:t>Wednesdays 8:15–10:00</a:t>
            </a:r>
            <a:endParaRPr b="1" sz="2100">
              <a:solidFill>
                <a:srgbClr val="0070C0"/>
              </a:solidFill>
            </a:endParaRPr>
          </a:p>
          <a:p>
            <a:pPr indent="-361950" lvl="0" marL="457200" rtl="0" algn="l">
              <a:lnSpc>
                <a:spcPct val="115000"/>
              </a:lnSpc>
              <a:spcBef>
                <a:spcPts val="0"/>
              </a:spcBef>
              <a:spcAft>
                <a:spcPts val="0"/>
              </a:spcAft>
              <a:buSzPts val="2100"/>
              <a:buChar char="●"/>
            </a:pPr>
            <a:r>
              <a:rPr lang="en" sz="2100"/>
              <a:t>If you want to see it live, come to class! (No live streaming)</a:t>
            </a:r>
            <a:endParaRPr sz="2100"/>
          </a:p>
          <a:p>
            <a:pPr indent="-361950" lvl="0" marL="457200" rtl="0" algn="l">
              <a:lnSpc>
                <a:spcPct val="115000"/>
              </a:lnSpc>
              <a:spcBef>
                <a:spcPts val="0"/>
              </a:spcBef>
              <a:spcAft>
                <a:spcPts val="0"/>
              </a:spcAft>
              <a:buSzPts val="2100"/>
              <a:buChar char="●"/>
            </a:pPr>
            <a:r>
              <a:rPr lang="en" sz="2100"/>
              <a:t>Lectures are also recorded and made available after class</a:t>
            </a:r>
            <a:endParaRPr sz="2100"/>
          </a:p>
        </p:txBody>
      </p:sp>
      <p:sp>
        <p:nvSpPr>
          <p:cNvPr id="1228" name="Google Shape;1228;p18"/>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2" name="Shape 1232"/>
        <p:cNvGrpSpPr/>
        <p:nvPr/>
      </p:nvGrpSpPr>
      <p:grpSpPr>
        <a:xfrm>
          <a:off x="0" y="0"/>
          <a:ext cx="0" cy="0"/>
          <a:chOff x="0" y="0"/>
          <a:chExt cx="0" cy="0"/>
        </a:xfrm>
      </p:grpSpPr>
      <p:sp>
        <p:nvSpPr>
          <p:cNvPr id="1233" name="Google Shape;1233;p19"/>
          <p:cNvSpPr txBox="1"/>
          <p:nvPr>
            <p:ph idx="1" type="body"/>
          </p:nvPr>
        </p:nvSpPr>
        <p:spPr>
          <a:xfrm>
            <a:off x="352700" y="1017500"/>
            <a:ext cx="8425500" cy="3769500"/>
          </a:xfrm>
          <a:prstGeom prst="rect">
            <a:avLst/>
          </a:prstGeom>
          <a:noFill/>
          <a:ln>
            <a:noFill/>
          </a:ln>
        </p:spPr>
        <p:txBody>
          <a:bodyPr anchorCtr="0" anchor="t" bIns="91425" lIns="91425" spcFirstLastPara="1" rIns="91425" wrap="square" tIns="91425">
            <a:noAutofit/>
          </a:bodyPr>
          <a:lstStyle/>
          <a:p>
            <a:pPr indent="-355600" lvl="0" marL="457200" rtl="0" algn="l">
              <a:lnSpc>
                <a:spcPct val="115000"/>
              </a:lnSpc>
              <a:spcBef>
                <a:spcPts val="0"/>
              </a:spcBef>
              <a:spcAft>
                <a:spcPts val="0"/>
              </a:spcAft>
              <a:buSzPts val="2000"/>
              <a:buChar char="●"/>
            </a:pPr>
            <a:r>
              <a:rPr b="1" lang="en" sz="2000">
                <a:solidFill>
                  <a:srgbClr val="0070C0"/>
                </a:solidFill>
              </a:rPr>
              <a:t>Fridays 13:15–14:45</a:t>
            </a:r>
            <a:endParaRPr b="1" sz="2000">
              <a:solidFill>
                <a:srgbClr val="0070C0"/>
              </a:solidFill>
            </a:endParaRPr>
          </a:p>
          <a:p>
            <a:pPr indent="-355600" lvl="0" marL="457200" rtl="0" algn="l">
              <a:lnSpc>
                <a:spcPct val="115000"/>
              </a:lnSpc>
              <a:spcBef>
                <a:spcPts val="0"/>
              </a:spcBef>
              <a:spcAft>
                <a:spcPts val="0"/>
              </a:spcAft>
              <a:buSzPts val="2000"/>
              <a:buChar char="●"/>
            </a:pPr>
            <a:r>
              <a:rPr lang="en" sz="2000"/>
              <a:t>In person only:</a:t>
            </a:r>
            <a:endParaRPr sz="2000"/>
          </a:p>
          <a:p>
            <a:pPr indent="-355600" lvl="1" marL="914400" rtl="0" algn="l">
              <a:lnSpc>
                <a:spcPct val="115000"/>
              </a:lnSpc>
              <a:spcBef>
                <a:spcPts val="0"/>
              </a:spcBef>
              <a:spcAft>
                <a:spcPts val="0"/>
              </a:spcAft>
              <a:buSzPts val="2000"/>
              <a:buChar char="○"/>
            </a:pPr>
            <a:r>
              <a:rPr lang="en" sz="2000" u="sng">
                <a:solidFill>
                  <a:schemeClr val="hlink"/>
                </a:solidFill>
                <a:hlinkClick r:id="rId3"/>
              </a:rPr>
              <a:t>CO 1</a:t>
            </a:r>
            <a:r>
              <a:rPr lang="en" sz="2000"/>
              <a:t> </a:t>
            </a:r>
            <a:endParaRPr/>
          </a:p>
          <a:p>
            <a:pPr indent="-355600" lvl="1" marL="914400" rtl="0" algn="l">
              <a:lnSpc>
                <a:spcPct val="115000"/>
              </a:lnSpc>
              <a:spcBef>
                <a:spcPts val="0"/>
              </a:spcBef>
              <a:spcAft>
                <a:spcPts val="0"/>
              </a:spcAft>
              <a:buSzPts val="2000"/>
              <a:buChar char="○"/>
            </a:pPr>
            <a:r>
              <a:rPr lang="en" sz="2000" u="sng">
                <a:solidFill>
                  <a:schemeClr val="hlink"/>
                </a:solidFill>
                <a:hlinkClick r:id="rId4"/>
              </a:rPr>
              <a:t>CM 1 120</a:t>
            </a:r>
            <a:endParaRPr sz="2000"/>
          </a:p>
          <a:p>
            <a:pPr indent="-355600" lvl="1" marL="914400" rtl="0" algn="l">
              <a:lnSpc>
                <a:spcPct val="115000"/>
              </a:lnSpc>
              <a:spcBef>
                <a:spcPts val="0"/>
              </a:spcBef>
              <a:spcAft>
                <a:spcPts val="0"/>
              </a:spcAft>
              <a:buSzPts val="2000"/>
              <a:buChar char="○"/>
            </a:pPr>
            <a:r>
              <a:rPr lang="en" sz="2000" u="sng">
                <a:solidFill>
                  <a:schemeClr val="hlink"/>
                </a:solidFill>
                <a:hlinkClick r:id="rId5"/>
              </a:rPr>
              <a:t>CM 1 121</a:t>
            </a:r>
            <a:endParaRPr sz="2000"/>
          </a:p>
          <a:p>
            <a:pPr indent="-355600" lvl="0" marL="457200" rtl="0" algn="l">
              <a:lnSpc>
                <a:spcPct val="115000"/>
              </a:lnSpc>
              <a:spcBef>
                <a:spcPts val="0"/>
              </a:spcBef>
              <a:spcAft>
                <a:spcPts val="0"/>
              </a:spcAft>
              <a:buSzPts val="2000"/>
              <a:buChar char="●"/>
            </a:pPr>
            <a:r>
              <a:rPr lang="en" sz="2000"/>
              <a:t>Labs are complementary to lectures, not simply more detail on same</a:t>
            </a:r>
            <a:endParaRPr sz="2000"/>
          </a:p>
          <a:p>
            <a:pPr indent="-355600" lvl="0" marL="457200" rtl="0" algn="l">
              <a:lnSpc>
                <a:spcPct val="115000"/>
              </a:lnSpc>
              <a:spcBef>
                <a:spcPts val="0"/>
              </a:spcBef>
              <a:spcAft>
                <a:spcPts val="0"/>
              </a:spcAft>
              <a:buSzPts val="2000"/>
              <a:buChar char="●"/>
            </a:pPr>
            <a:r>
              <a:rPr lang="en" sz="2000"/>
              <a:t>You solve exercises that we make available the day before, can ask questions and get help from assistants</a:t>
            </a:r>
            <a:endParaRPr sz="2000"/>
          </a:p>
          <a:p>
            <a:pPr indent="-355600" lvl="0" marL="457200" rtl="0" algn="l">
              <a:lnSpc>
                <a:spcPct val="115000"/>
              </a:lnSpc>
              <a:spcBef>
                <a:spcPts val="0"/>
              </a:spcBef>
              <a:spcAft>
                <a:spcPts val="0"/>
              </a:spcAft>
              <a:buSzPts val="2000"/>
              <a:buChar char="●"/>
            </a:pPr>
            <a:r>
              <a:rPr lang="en" sz="2000"/>
              <a:t>In certain weeks: homework/project office hours (probably on Zoom, in parallel to exercises)</a:t>
            </a:r>
            <a:endParaRPr sz="2000"/>
          </a:p>
        </p:txBody>
      </p:sp>
      <p:sp>
        <p:nvSpPr>
          <p:cNvPr id="1234" name="Google Shape;1234;p19"/>
          <p:cNvSpPr txBox="1"/>
          <p:nvPr>
            <p:ph type="title"/>
          </p:nvPr>
        </p:nvSpPr>
        <p:spPr>
          <a:xfrm>
            <a:off x="342850" y="250709"/>
            <a:ext cx="6321600" cy="635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en">
                <a:solidFill>
                  <a:srgbClr val="C00000"/>
                </a:solidFill>
              </a:rPr>
              <a:t>Meeting logistics: Lab sessions</a:t>
            </a:r>
            <a:endParaRPr>
              <a:solidFill>
                <a:srgbClr val="C00000"/>
              </a:solidFill>
            </a:endParaRPr>
          </a:p>
        </p:txBody>
      </p:sp>
      <p:sp>
        <p:nvSpPr>
          <p:cNvPr id="1235" name="Google Shape;1235;p19"/>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p2"/>
          <p:cNvSpPr txBox="1"/>
          <p:nvPr>
            <p:ph type="title"/>
          </p:nvPr>
        </p:nvSpPr>
        <p:spPr>
          <a:xfrm>
            <a:off x="303300" y="411575"/>
            <a:ext cx="8520600" cy="639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en">
                <a:solidFill>
                  <a:srgbClr val="C00000"/>
                </a:solidFill>
                <a:latin typeface="Helvetica Neue"/>
                <a:ea typeface="Helvetica Neue"/>
                <a:cs typeface="Helvetica Neue"/>
                <a:sym typeface="Helvetica Neue"/>
              </a:rPr>
              <a:t>Important websites</a:t>
            </a:r>
            <a:endParaRPr>
              <a:solidFill>
                <a:srgbClr val="C00000"/>
              </a:solidFill>
              <a:latin typeface="Helvetica Neue"/>
              <a:ea typeface="Helvetica Neue"/>
              <a:cs typeface="Helvetica Neue"/>
              <a:sym typeface="Helvetica Neue"/>
            </a:endParaRPr>
          </a:p>
        </p:txBody>
      </p:sp>
      <p:sp>
        <p:nvSpPr>
          <p:cNvPr id="126" name="Google Shape;126;p2"/>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sp>
        <p:nvSpPr>
          <p:cNvPr id="127" name="Google Shape;127;p2"/>
          <p:cNvSpPr txBox="1"/>
          <p:nvPr/>
        </p:nvSpPr>
        <p:spPr>
          <a:xfrm>
            <a:off x="1986800" y="1606025"/>
            <a:ext cx="6118800" cy="511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900"/>
              <a:buFont typeface="Arial"/>
              <a:buNone/>
            </a:pPr>
            <a:r>
              <a:rPr b="0" i="0" lang="en" sz="2900" u="sng" cap="none" strike="noStrike">
                <a:solidFill>
                  <a:schemeClr val="hlink"/>
                </a:solidFill>
                <a:latin typeface="Helvetica Neue"/>
                <a:ea typeface="Helvetica Neue"/>
                <a:cs typeface="Helvetica Neue"/>
                <a:sym typeface="Helvetica Neue"/>
                <a:hlinkClick r:id="rId3"/>
              </a:rPr>
              <a:t>http://ada.epfl.ch</a:t>
            </a:r>
            <a:endParaRPr b="0" i="0" sz="2900" u="none" cap="none" strike="noStrike">
              <a:solidFill>
                <a:srgbClr val="000000"/>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chemeClr val="dk2"/>
              </a:buClr>
              <a:buSzPts val="1100"/>
              <a:buFont typeface="Arial"/>
              <a:buNone/>
            </a:pPr>
            <a:r>
              <a:rPr b="0" i="0" lang="en" sz="1800" u="none" cap="none" strike="noStrike">
                <a:solidFill>
                  <a:schemeClr val="dk2"/>
                </a:solidFill>
                <a:latin typeface="Helvetica Neue"/>
                <a:ea typeface="Helvetica Neue"/>
                <a:cs typeface="Helvetica Neue"/>
                <a:sym typeface="Helvetica Neue"/>
              </a:rPr>
              <a:t>Your main entry point. All materials linked from there.</a:t>
            </a:r>
            <a:endParaRPr b="0" i="0" sz="3000" u="none" cap="none" strike="noStrike">
              <a:solidFill>
                <a:srgbClr val="000000"/>
              </a:solidFill>
              <a:latin typeface="Helvetica Neue"/>
              <a:ea typeface="Helvetica Neue"/>
              <a:cs typeface="Helvetica Neue"/>
              <a:sym typeface="Helvetica Neue"/>
            </a:endParaRPr>
          </a:p>
        </p:txBody>
      </p:sp>
      <p:sp>
        <p:nvSpPr>
          <p:cNvPr id="128" name="Google Shape;128;p2"/>
          <p:cNvSpPr txBox="1"/>
          <p:nvPr/>
        </p:nvSpPr>
        <p:spPr>
          <a:xfrm>
            <a:off x="1986800" y="3944750"/>
            <a:ext cx="6118800" cy="511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900"/>
              <a:buFont typeface="Arial"/>
              <a:buNone/>
            </a:pPr>
            <a:r>
              <a:rPr b="0" i="0" lang="en" sz="2900" u="sng" cap="none" strike="noStrike">
                <a:solidFill>
                  <a:schemeClr val="hlink"/>
                </a:solidFill>
                <a:latin typeface="Helvetica Neue"/>
                <a:ea typeface="Helvetica Neue"/>
                <a:cs typeface="Helvetica Neue"/>
                <a:sym typeface="Helvetica Neue"/>
                <a:hlinkClick r:id="rId4"/>
              </a:rPr>
              <a:t>https://github.com/epfl-ada/20</a:t>
            </a:r>
            <a:r>
              <a:rPr b="0" i="0" lang="en" sz="2900" u="sng" cap="none" strike="noStrike">
                <a:solidFill>
                  <a:schemeClr val="hlink"/>
                </a:solidFill>
                <a:latin typeface="Helvetica Neue"/>
                <a:ea typeface="Helvetica Neue"/>
                <a:cs typeface="Helvetica Neue"/>
                <a:sym typeface="Helvetica Neue"/>
                <a:hlinkClick r:id="rId5"/>
              </a:rPr>
              <a:t>2</a:t>
            </a:r>
            <a:r>
              <a:rPr b="0" i="0" lang="en" sz="2900" u="sng" cap="none" strike="noStrike">
                <a:solidFill>
                  <a:schemeClr val="hlink"/>
                </a:solidFill>
                <a:latin typeface="Helvetica Neue"/>
                <a:ea typeface="Helvetica Neue"/>
                <a:cs typeface="Helvetica Neue"/>
                <a:sym typeface="Helvetica Neue"/>
              </a:rPr>
              <a:t>4</a:t>
            </a:r>
            <a:r>
              <a:rPr b="0" i="0" lang="en" sz="2900" u="none" cap="none" strike="noStrike">
                <a:solidFill>
                  <a:srgbClr val="000000"/>
                </a:solidFill>
                <a:latin typeface="Helvetica Neue"/>
                <a:ea typeface="Helvetica Neue"/>
                <a:cs typeface="Helvetica Neue"/>
                <a:sym typeface="Helvetica Neue"/>
              </a:rPr>
              <a:t> </a:t>
            </a:r>
            <a:endParaRPr b="0" i="0" sz="2900" u="none" cap="none" strike="noStrike">
              <a:solidFill>
                <a:schemeClr val="dk2"/>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Helvetica Neue"/>
                <a:ea typeface="Helvetica Neue"/>
                <a:cs typeface="Helvetica Neue"/>
                <a:sym typeface="Helvetica Neue"/>
              </a:rPr>
              <a:t>Used for exercises, homework, project, and final exam.</a:t>
            </a:r>
            <a:endParaRPr b="0" i="0" sz="2900" u="none" cap="none" strike="noStrike">
              <a:solidFill>
                <a:srgbClr val="000000"/>
              </a:solidFill>
              <a:latin typeface="Helvetica Neue"/>
              <a:ea typeface="Helvetica Neue"/>
              <a:cs typeface="Helvetica Neue"/>
              <a:sym typeface="Helvetica Neue"/>
            </a:endParaRPr>
          </a:p>
        </p:txBody>
      </p:sp>
      <p:sp>
        <p:nvSpPr>
          <p:cNvPr id="129" name="Google Shape;129;p2"/>
          <p:cNvSpPr txBox="1"/>
          <p:nvPr/>
        </p:nvSpPr>
        <p:spPr>
          <a:xfrm>
            <a:off x="1986800" y="2625875"/>
            <a:ext cx="7059900" cy="511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900"/>
              <a:buFont typeface="Arial"/>
              <a:buNone/>
            </a:pPr>
            <a:r>
              <a:rPr b="0" i="0" lang="en" sz="2900" u="sng" cap="none" strike="noStrike">
                <a:solidFill>
                  <a:schemeClr val="hlink"/>
                </a:solidFill>
                <a:latin typeface="Helvetica Neue"/>
                <a:ea typeface="Helvetica Neue"/>
                <a:cs typeface="Helvetica Neue"/>
                <a:sym typeface="Helvetica Neue"/>
                <a:hlinkClick r:id="rId6"/>
              </a:rPr>
              <a:t>https://go.epfl.ch/ada2024-ed</a:t>
            </a:r>
            <a:r>
              <a:rPr b="0" i="0" lang="en" sz="2900" u="none" cap="none" strike="noStrike">
                <a:solidFill>
                  <a:srgbClr val="000000"/>
                </a:solidFill>
                <a:latin typeface="Helvetica Neue"/>
                <a:ea typeface="Helvetica Neue"/>
                <a:cs typeface="Helvetica Neue"/>
                <a:sym typeface="Helvetica Neue"/>
              </a:rPr>
              <a:t> </a:t>
            </a:r>
            <a:endParaRPr b="0" i="0" sz="2900" u="none" cap="none" strike="noStrike">
              <a:solidFill>
                <a:srgbClr val="000000"/>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rgbClr val="000000"/>
                </a:solidFill>
                <a:latin typeface="Helvetica Neue"/>
                <a:ea typeface="Helvetica Neue"/>
                <a:cs typeface="Helvetica Neue"/>
                <a:sym typeface="Helvetica Neue"/>
              </a:rPr>
              <a:t>Main communication channel. Sign in </a:t>
            </a:r>
            <a:r>
              <a:rPr b="0" i="0" lang="en" sz="1800" u="none" cap="none" strike="noStrike">
                <a:solidFill>
                  <a:schemeClr val="dk2"/>
                </a:solidFill>
                <a:latin typeface="Helvetica Neue"/>
                <a:ea typeface="Helvetica Neue"/>
                <a:cs typeface="Helvetica Neue"/>
                <a:sym typeface="Helvetica Neue"/>
              </a:rPr>
              <a:t>with your EPFL email address (or simply access via Moodle).</a:t>
            </a:r>
            <a:endParaRPr b="0" i="0" sz="1800" u="none" cap="none" strike="noStrike">
              <a:solidFill>
                <a:srgbClr val="000000"/>
              </a:solidFill>
              <a:latin typeface="Helvetica Neue"/>
              <a:ea typeface="Helvetica Neue"/>
              <a:cs typeface="Helvetica Neue"/>
              <a:sym typeface="Helvetica Neue"/>
            </a:endParaRPr>
          </a:p>
        </p:txBody>
      </p:sp>
      <p:pic>
        <p:nvPicPr>
          <p:cNvPr id="130" name="Google Shape;130;p2">
            <a:hlinkClick r:id="rId7"/>
          </p:cNvPr>
          <p:cNvPicPr preferRelativeResize="0"/>
          <p:nvPr/>
        </p:nvPicPr>
        <p:blipFill rotWithShape="1">
          <a:blip r:embed="rId8">
            <a:alphaModFix/>
          </a:blip>
          <a:srcRect b="0" l="0" r="0" t="0"/>
          <a:stretch/>
        </p:blipFill>
        <p:spPr>
          <a:xfrm>
            <a:off x="733369" y="3792350"/>
            <a:ext cx="932961" cy="932975"/>
          </a:xfrm>
          <a:prstGeom prst="rect">
            <a:avLst/>
          </a:prstGeom>
          <a:noFill/>
          <a:ln>
            <a:noFill/>
          </a:ln>
        </p:spPr>
      </p:pic>
      <p:pic>
        <p:nvPicPr>
          <p:cNvPr descr="Screen Shot 2017-05-29 at 10.29.02 PM.png" id="131" name="Google Shape;131;p2"/>
          <p:cNvPicPr preferRelativeResize="0"/>
          <p:nvPr/>
        </p:nvPicPr>
        <p:blipFill rotWithShape="1">
          <a:blip r:embed="rId9">
            <a:alphaModFix/>
          </a:blip>
          <a:srcRect b="0" l="0" r="0" t="0"/>
          <a:stretch/>
        </p:blipFill>
        <p:spPr>
          <a:xfrm>
            <a:off x="631337" y="1450400"/>
            <a:ext cx="1118752" cy="1120026"/>
          </a:xfrm>
          <a:prstGeom prst="rect">
            <a:avLst/>
          </a:prstGeom>
          <a:noFill/>
          <a:ln>
            <a:noFill/>
          </a:ln>
        </p:spPr>
      </p:pic>
      <p:pic>
        <p:nvPicPr>
          <p:cNvPr id="132" name="Google Shape;132;p2"/>
          <p:cNvPicPr preferRelativeResize="0"/>
          <p:nvPr/>
        </p:nvPicPr>
        <p:blipFill rotWithShape="1">
          <a:blip r:embed="rId10">
            <a:alphaModFix/>
          </a:blip>
          <a:srcRect b="0" l="0" r="0" t="0"/>
          <a:stretch/>
        </p:blipFill>
        <p:spPr>
          <a:xfrm>
            <a:off x="844929" y="2758767"/>
            <a:ext cx="709825" cy="70982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9" name="Shape 1239"/>
        <p:cNvGrpSpPr/>
        <p:nvPr/>
      </p:nvGrpSpPr>
      <p:grpSpPr>
        <a:xfrm>
          <a:off x="0" y="0"/>
          <a:ext cx="0" cy="0"/>
          <a:chOff x="0" y="0"/>
          <a:chExt cx="0" cy="0"/>
        </a:xfrm>
      </p:grpSpPr>
      <p:sp>
        <p:nvSpPr>
          <p:cNvPr id="1240" name="Google Shape;1240;p20"/>
          <p:cNvSpPr txBox="1"/>
          <p:nvPr>
            <p:ph idx="1" type="body"/>
          </p:nvPr>
        </p:nvSpPr>
        <p:spPr>
          <a:xfrm>
            <a:off x="217438" y="1054200"/>
            <a:ext cx="8441700" cy="4089300"/>
          </a:xfrm>
          <a:prstGeom prst="rect">
            <a:avLst/>
          </a:prstGeom>
          <a:noFill/>
          <a:ln>
            <a:noFill/>
          </a:ln>
        </p:spPr>
        <p:txBody>
          <a:bodyPr anchorCtr="0" anchor="t" bIns="91425" lIns="91425" spcFirstLastPara="1" rIns="91425" wrap="square" tIns="91425">
            <a:noAutofit/>
          </a:bodyPr>
          <a:lstStyle/>
          <a:p>
            <a:pPr indent="-336550" lvl="0" marL="457200" rtl="0" algn="l">
              <a:lnSpc>
                <a:spcPct val="115000"/>
              </a:lnSpc>
              <a:spcBef>
                <a:spcPts val="0"/>
              </a:spcBef>
              <a:spcAft>
                <a:spcPts val="0"/>
              </a:spcAft>
              <a:buSzPts val="1700"/>
              <a:buChar char="●"/>
            </a:pPr>
            <a:r>
              <a:rPr lang="en" sz="2200"/>
              <a:t>Available online on Moodle after every lecture</a:t>
            </a:r>
            <a:endParaRPr/>
          </a:p>
          <a:p>
            <a:pPr indent="-336550" lvl="0" marL="457200" rtl="0" algn="l">
              <a:lnSpc>
                <a:spcPct val="115000"/>
              </a:lnSpc>
              <a:spcBef>
                <a:spcPts val="0"/>
              </a:spcBef>
              <a:spcAft>
                <a:spcPts val="0"/>
              </a:spcAft>
              <a:buSzPts val="1700"/>
              <a:buChar char="●"/>
            </a:pPr>
            <a:r>
              <a:rPr lang="en" sz="2200"/>
              <a:t>5 questions, to be answered within 10 minutes of starting</a:t>
            </a:r>
            <a:endParaRPr/>
          </a:p>
          <a:p>
            <a:pPr indent="-336550" lvl="0" marL="457200" rtl="0" algn="l">
              <a:lnSpc>
                <a:spcPct val="115000"/>
              </a:lnSpc>
              <a:spcBef>
                <a:spcPts val="0"/>
              </a:spcBef>
              <a:spcAft>
                <a:spcPts val="0"/>
              </a:spcAft>
              <a:buSzPts val="1700"/>
              <a:buChar char="●"/>
            </a:pPr>
            <a:r>
              <a:rPr lang="en" sz="2200"/>
              <a:t>Quiz 1: no real questions, just to let you get familiar with the setup</a:t>
            </a:r>
            <a:endParaRPr sz="2200"/>
          </a:p>
          <a:p>
            <a:pPr indent="-336550" lvl="0" marL="457200" rtl="0" algn="l">
              <a:lnSpc>
                <a:spcPct val="115000"/>
              </a:lnSpc>
              <a:spcBef>
                <a:spcPts val="0"/>
              </a:spcBef>
              <a:spcAft>
                <a:spcPts val="0"/>
              </a:spcAft>
              <a:buSzPts val="1700"/>
              <a:buChar char="●"/>
            </a:pPr>
            <a:r>
              <a:rPr lang="en" sz="2200"/>
              <a:t>Quiz 2: the first quiz with lecture material questions</a:t>
            </a:r>
            <a:endParaRPr sz="2200"/>
          </a:p>
          <a:p>
            <a:pPr indent="-336550" lvl="0" marL="457200" rtl="0" algn="l">
              <a:lnSpc>
                <a:spcPct val="115000"/>
              </a:lnSpc>
              <a:spcBef>
                <a:spcPts val="0"/>
              </a:spcBef>
              <a:spcAft>
                <a:spcPts val="0"/>
              </a:spcAft>
              <a:buSzPts val="1700"/>
              <a:buChar char="●"/>
            </a:pPr>
            <a:r>
              <a:rPr lang="en" sz="2200"/>
              <a:t>Quiz </a:t>
            </a:r>
            <a:r>
              <a:rPr i="1" lang="en" sz="2200"/>
              <a:t>i</a:t>
            </a:r>
            <a:r>
              <a:rPr lang="en" sz="2200"/>
              <a:t> is about lecture material of week </a:t>
            </a:r>
            <a:r>
              <a:rPr i="1" lang="en" sz="2200"/>
              <a:t>i</a:t>
            </a:r>
            <a:endParaRPr sz="2200"/>
          </a:p>
          <a:p>
            <a:pPr indent="-336550" lvl="0" marL="457200" rtl="0" algn="l">
              <a:lnSpc>
                <a:spcPct val="115000"/>
              </a:lnSpc>
              <a:spcBef>
                <a:spcPts val="0"/>
              </a:spcBef>
              <a:spcAft>
                <a:spcPts val="0"/>
              </a:spcAft>
              <a:buSzPts val="1700"/>
              <a:buChar char="●"/>
            </a:pPr>
            <a:r>
              <a:rPr lang="en" sz="2200"/>
              <a:t>Goal:</a:t>
            </a:r>
            <a:endParaRPr sz="2200"/>
          </a:p>
          <a:p>
            <a:pPr indent="-336550" lvl="1" marL="914400" rtl="0" algn="l">
              <a:lnSpc>
                <a:spcPct val="115000"/>
              </a:lnSpc>
              <a:spcBef>
                <a:spcPts val="0"/>
              </a:spcBef>
              <a:spcAft>
                <a:spcPts val="0"/>
              </a:spcAft>
              <a:buSzPts val="1700"/>
              <a:buChar char="○"/>
            </a:pPr>
            <a:r>
              <a:rPr lang="en" sz="2200"/>
              <a:t>Engage continuously with course material</a:t>
            </a:r>
            <a:endParaRPr sz="2200"/>
          </a:p>
          <a:p>
            <a:pPr indent="-336550" lvl="1" marL="914400" rtl="0" algn="l">
              <a:lnSpc>
                <a:spcPct val="115000"/>
              </a:lnSpc>
              <a:spcBef>
                <a:spcPts val="0"/>
              </a:spcBef>
              <a:spcAft>
                <a:spcPts val="0"/>
              </a:spcAft>
              <a:buSzPts val="1700"/>
              <a:buChar char="○"/>
            </a:pPr>
            <a:r>
              <a:rPr lang="en" sz="2200"/>
              <a:t>Think (not just find right slide)</a:t>
            </a:r>
            <a:endParaRPr sz="2200"/>
          </a:p>
          <a:p>
            <a:pPr indent="-336550" lvl="0" marL="457200" rtl="0" algn="l">
              <a:lnSpc>
                <a:spcPct val="115000"/>
              </a:lnSpc>
              <a:spcBef>
                <a:spcPts val="0"/>
              </a:spcBef>
              <a:spcAft>
                <a:spcPts val="0"/>
              </a:spcAft>
              <a:buSzPts val="1700"/>
              <a:buChar char="●"/>
            </a:pPr>
            <a:r>
              <a:rPr lang="en" sz="2200"/>
              <a:t>Not graded, for you to recap lecture materials</a:t>
            </a:r>
            <a:endParaRPr sz="2200"/>
          </a:p>
        </p:txBody>
      </p:sp>
      <p:sp>
        <p:nvSpPr>
          <p:cNvPr id="1241" name="Google Shape;1241;p20"/>
          <p:cNvSpPr txBox="1"/>
          <p:nvPr>
            <p:ph type="title"/>
          </p:nvPr>
        </p:nvSpPr>
        <p:spPr>
          <a:xfrm>
            <a:off x="342850" y="250709"/>
            <a:ext cx="6321600" cy="635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en">
                <a:solidFill>
                  <a:srgbClr val="C00000"/>
                </a:solidFill>
              </a:rPr>
              <a:t>Weekly quizzes</a:t>
            </a:r>
            <a:endParaRPr>
              <a:solidFill>
                <a:srgbClr val="C00000"/>
              </a:solidFill>
            </a:endParaRPr>
          </a:p>
        </p:txBody>
      </p:sp>
      <p:sp>
        <p:nvSpPr>
          <p:cNvPr id="1242" name="Google Shape;1242;p20"/>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6" name="Shape 1246"/>
        <p:cNvGrpSpPr/>
        <p:nvPr/>
      </p:nvGrpSpPr>
      <p:grpSpPr>
        <a:xfrm>
          <a:off x="0" y="0"/>
          <a:ext cx="0" cy="0"/>
          <a:chOff x="0" y="0"/>
          <a:chExt cx="0" cy="0"/>
        </a:xfrm>
      </p:grpSpPr>
      <p:sp>
        <p:nvSpPr>
          <p:cNvPr id="1247" name="Google Shape;1247;p21"/>
          <p:cNvSpPr txBox="1"/>
          <p:nvPr>
            <p:ph type="title"/>
          </p:nvPr>
        </p:nvSpPr>
        <p:spPr>
          <a:xfrm>
            <a:off x="342850" y="250700"/>
            <a:ext cx="8507100" cy="635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en">
                <a:solidFill>
                  <a:srgbClr val="C00000"/>
                </a:solidFill>
              </a:rPr>
              <a:t>Project</a:t>
            </a:r>
            <a:endParaRPr>
              <a:solidFill>
                <a:srgbClr val="C00000"/>
              </a:solidFill>
            </a:endParaRPr>
          </a:p>
        </p:txBody>
      </p:sp>
      <p:sp>
        <p:nvSpPr>
          <p:cNvPr id="1248" name="Google Shape;1248;p21"/>
          <p:cNvSpPr txBox="1"/>
          <p:nvPr>
            <p:ph idx="1" type="body"/>
          </p:nvPr>
        </p:nvSpPr>
        <p:spPr>
          <a:xfrm>
            <a:off x="352700" y="1041925"/>
            <a:ext cx="8450400" cy="3646800"/>
          </a:xfrm>
          <a:prstGeom prst="rect">
            <a:avLst/>
          </a:prstGeom>
          <a:noFill/>
          <a:ln>
            <a:noFill/>
          </a:ln>
        </p:spPr>
        <p:txBody>
          <a:bodyPr anchorCtr="0" anchor="t" bIns="91425" lIns="91425" spcFirstLastPara="1" rIns="91425" wrap="square" tIns="91425">
            <a:noAutofit/>
          </a:bodyPr>
          <a:lstStyle/>
          <a:p>
            <a:pPr indent="-381000" lvl="0" marL="457200" rtl="0" algn="l">
              <a:lnSpc>
                <a:spcPct val="115000"/>
              </a:lnSpc>
              <a:spcBef>
                <a:spcPts val="0"/>
              </a:spcBef>
              <a:spcAft>
                <a:spcPts val="0"/>
              </a:spcAft>
              <a:buSzPts val="2400"/>
              <a:buChar char="●"/>
            </a:pPr>
            <a:r>
              <a:rPr lang="en"/>
              <a:t>We’ll provide a number of datasets</a:t>
            </a:r>
            <a:endParaRPr/>
          </a:p>
          <a:p>
            <a:pPr indent="-381000" lvl="0" marL="457200" rtl="0" algn="l">
              <a:lnSpc>
                <a:spcPct val="115000"/>
              </a:lnSpc>
              <a:spcBef>
                <a:spcPts val="0"/>
              </a:spcBef>
              <a:spcAft>
                <a:spcPts val="0"/>
              </a:spcAft>
              <a:buSzPts val="2400"/>
              <a:buChar char="●"/>
            </a:pPr>
            <a:r>
              <a:rPr lang="en"/>
              <a:t>You need to form and pitch a crisp project idea</a:t>
            </a:r>
            <a:endParaRPr/>
          </a:p>
          <a:p>
            <a:pPr indent="-381000" lvl="0" marL="457200" rtl="0" algn="l">
              <a:lnSpc>
                <a:spcPct val="115000"/>
              </a:lnSpc>
              <a:spcBef>
                <a:spcPts val="0"/>
              </a:spcBef>
              <a:spcAft>
                <a:spcPts val="0"/>
              </a:spcAft>
              <a:buSzPts val="2400"/>
              <a:buChar char="●"/>
            </a:pPr>
            <a:r>
              <a:rPr lang="en"/>
              <a:t>Free to combine with other datasets (at your own risk)</a:t>
            </a:r>
            <a:endParaRPr/>
          </a:p>
          <a:p>
            <a:pPr indent="-381000" lvl="0" marL="457200" rtl="0" algn="l">
              <a:lnSpc>
                <a:spcPct val="115000"/>
              </a:lnSpc>
              <a:spcBef>
                <a:spcPts val="0"/>
              </a:spcBef>
              <a:spcAft>
                <a:spcPts val="0"/>
              </a:spcAft>
              <a:buSzPts val="2400"/>
              <a:buChar char="●"/>
            </a:pPr>
            <a:r>
              <a:rPr lang="en"/>
              <a:t>Goal: not a loose collection of results – tell a story with the data!</a:t>
            </a:r>
            <a:endParaRPr/>
          </a:p>
          <a:p>
            <a:pPr indent="-381000" lvl="1" marL="914400" rtl="0" algn="l">
              <a:lnSpc>
                <a:spcPct val="115000"/>
              </a:lnSpc>
              <a:spcBef>
                <a:spcPts val="0"/>
              </a:spcBef>
              <a:spcAft>
                <a:spcPts val="0"/>
              </a:spcAft>
              <a:buSzPts val="2400"/>
              <a:buChar char="○"/>
            </a:pPr>
            <a:r>
              <a:rPr lang="en"/>
              <a:t>Data stories of </a:t>
            </a:r>
            <a:r>
              <a:rPr lang="en" u="sng">
                <a:solidFill>
                  <a:schemeClr val="hlink"/>
                </a:solidFill>
                <a:hlinkClick r:id="rId3"/>
              </a:rPr>
              <a:t>2017</a:t>
            </a:r>
            <a:r>
              <a:rPr lang="en"/>
              <a:t>, </a:t>
            </a:r>
            <a:r>
              <a:rPr lang="en" u="sng">
                <a:solidFill>
                  <a:schemeClr val="hlink"/>
                </a:solidFill>
                <a:hlinkClick r:id="rId4"/>
              </a:rPr>
              <a:t>2018</a:t>
            </a:r>
            <a:r>
              <a:rPr lang="en"/>
              <a:t>, </a:t>
            </a:r>
            <a:r>
              <a:rPr lang="en" u="sng">
                <a:solidFill>
                  <a:schemeClr val="hlink"/>
                </a:solidFill>
                <a:hlinkClick r:id="rId5"/>
              </a:rPr>
              <a:t>2019</a:t>
            </a:r>
            <a:r>
              <a:rPr lang="en"/>
              <a:t>, </a:t>
            </a:r>
            <a:r>
              <a:rPr lang="en" u="sng">
                <a:solidFill>
                  <a:schemeClr val="hlink"/>
                </a:solidFill>
                <a:hlinkClick r:id="rId6"/>
              </a:rPr>
              <a:t>2020</a:t>
            </a:r>
            <a:r>
              <a:rPr lang="en"/>
              <a:t>, </a:t>
            </a:r>
            <a:r>
              <a:rPr lang="en" u="sng">
                <a:solidFill>
                  <a:schemeClr val="hlink"/>
                </a:solidFill>
                <a:hlinkClick r:id="rId7"/>
              </a:rPr>
              <a:t>2021</a:t>
            </a:r>
            <a:r>
              <a:rPr lang="en"/>
              <a:t>, </a:t>
            </a:r>
            <a:r>
              <a:rPr lang="en" u="sng">
                <a:solidFill>
                  <a:schemeClr val="hlink"/>
                </a:solidFill>
                <a:hlinkClick r:id="rId8"/>
              </a:rPr>
              <a:t>2022</a:t>
            </a:r>
            <a:r>
              <a:rPr lang="en"/>
              <a:t>, </a:t>
            </a:r>
            <a:r>
              <a:rPr lang="en" u="sng">
                <a:solidFill>
                  <a:schemeClr val="hlink"/>
                </a:solidFill>
                <a:hlinkClick r:id="rId9"/>
              </a:rPr>
              <a:t>2023</a:t>
            </a:r>
            <a:r>
              <a:rPr lang="en"/>
              <a:t> </a:t>
            </a:r>
            <a:endParaRPr/>
          </a:p>
          <a:p>
            <a:pPr indent="-381000" lvl="1" marL="914400" rtl="0" algn="l">
              <a:lnSpc>
                <a:spcPct val="115000"/>
              </a:lnSpc>
              <a:spcBef>
                <a:spcPts val="0"/>
              </a:spcBef>
              <a:spcAft>
                <a:spcPts val="0"/>
              </a:spcAft>
              <a:buSzPts val="2400"/>
              <a:buChar char="○"/>
            </a:pPr>
            <a:r>
              <a:rPr lang="en"/>
              <a:t>Nice </a:t>
            </a:r>
            <a:r>
              <a:rPr lang="en" u="sng">
                <a:solidFill>
                  <a:schemeClr val="hlink"/>
                </a:solidFill>
                <a:hlinkClick r:id="rId10"/>
              </a:rPr>
              <a:t>example</a:t>
            </a:r>
            <a:r>
              <a:rPr lang="en"/>
              <a:t> data story</a:t>
            </a:r>
            <a:endParaRPr/>
          </a:p>
        </p:txBody>
      </p:sp>
      <p:sp>
        <p:nvSpPr>
          <p:cNvPr id="1249" name="Google Shape;1249;p21"/>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3" name="Shape 1253"/>
        <p:cNvGrpSpPr/>
        <p:nvPr/>
      </p:nvGrpSpPr>
      <p:grpSpPr>
        <a:xfrm>
          <a:off x="0" y="0"/>
          <a:ext cx="0" cy="0"/>
          <a:chOff x="0" y="0"/>
          <a:chExt cx="0" cy="0"/>
        </a:xfrm>
      </p:grpSpPr>
      <p:pic>
        <p:nvPicPr>
          <p:cNvPr descr="Image result for github" id="1254" name="Google Shape;1254;p22"/>
          <p:cNvPicPr preferRelativeResize="0"/>
          <p:nvPr/>
        </p:nvPicPr>
        <p:blipFill rotWithShape="1">
          <a:blip r:embed="rId3">
            <a:alphaModFix/>
          </a:blip>
          <a:srcRect b="0" l="22444" r="22300" t="0"/>
          <a:stretch/>
        </p:blipFill>
        <p:spPr>
          <a:xfrm>
            <a:off x="7560700" y="73550"/>
            <a:ext cx="1431924" cy="1360574"/>
          </a:xfrm>
          <a:prstGeom prst="rect">
            <a:avLst/>
          </a:prstGeom>
          <a:noFill/>
          <a:ln>
            <a:noFill/>
          </a:ln>
        </p:spPr>
      </p:pic>
      <p:sp>
        <p:nvSpPr>
          <p:cNvPr id="1255" name="Google Shape;1255;p22"/>
          <p:cNvSpPr txBox="1"/>
          <p:nvPr>
            <p:ph idx="1" type="body"/>
          </p:nvPr>
        </p:nvSpPr>
        <p:spPr>
          <a:xfrm>
            <a:off x="352700" y="1081300"/>
            <a:ext cx="8145300" cy="1491900"/>
          </a:xfrm>
          <a:prstGeom prst="rect">
            <a:avLst/>
          </a:prstGeom>
          <a:noFill/>
          <a:ln>
            <a:noFill/>
          </a:ln>
        </p:spPr>
        <p:txBody>
          <a:bodyPr anchorCtr="0" anchor="t" bIns="91425" lIns="91425" spcFirstLastPara="1" rIns="91425" wrap="square" tIns="91425">
            <a:noAutofit/>
          </a:bodyPr>
          <a:lstStyle/>
          <a:p>
            <a:pPr indent="-381000" lvl="0" marL="457200" rtl="0" algn="l">
              <a:lnSpc>
                <a:spcPct val="115000"/>
              </a:lnSpc>
              <a:spcBef>
                <a:spcPts val="0"/>
              </a:spcBef>
              <a:spcAft>
                <a:spcPts val="0"/>
              </a:spcAft>
              <a:buSzPts val="2400"/>
              <a:buChar char="●"/>
            </a:pPr>
            <a:r>
              <a:rPr lang="en"/>
              <a:t>De-facto standard for managing and sharing code</a:t>
            </a:r>
            <a:endParaRPr/>
          </a:p>
          <a:p>
            <a:pPr indent="-381000" lvl="0" marL="457200" rtl="0" algn="l">
              <a:lnSpc>
                <a:spcPct val="115000"/>
              </a:lnSpc>
              <a:spcBef>
                <a:spcPts val="0"/>
              </a:spcBef>
              <a:spcAft>
                <a:spcPts val="0"/>
              </a:spcAft>
              <a:buSzPts val="2400"/>
              <a:buChar char="●"/>
            </a:pPr>
            <a:r>
              <a:rPr lang="en"/>
              <a:t>All students in this class need a GitHub account</a:t>
            </a:r>
            <a:endParaRPr>
              <a:highlight>
                <a:srgbClr val="FF0000"/>
              </a:highlight>
            </a:endParaRPr>
          </a:p>
          <a:p>
            <a:pPr indent="-381000" lvl="0" marL="457200" rtl="0" algn="l">
              <a:lnSpc>
                <a:spcPct val="115000"/>
              </a:lnSpc>
              <a:spcBef>
                <a:spcPts val="0"/>
              </a:spcBef>
              <a:spcAft>
                <a:spcPts val="0"/>
              </a:spcAft>
              <a:buSzPts val="2400"/>
              <a:buChar char="●"/>
            </a:pPr>
            <a:r>
              <a:rPr lang="en"/>
              <a:t>Homework and project submissions done via GitHub</a:t>
            </a:r>
            <a:endParaRPr/>
          </a:p>
          <a:p>
            <a:pPr indent="-381000" lvl="0" marL="457200" rtl="0" algn="l">
              <a:lnSpc>
                <a:spcPct val="115000"/>
              </a:lnSpc>
              <a:spcBef>
                <a:spcPts val="0"/>
              </a:spcBef>
              <a:spcAft>
                <a:spcPts val="0"/>
              </a:spcAft>
              <a:buSzPts val="2400"/>
              <a:buFont typeface="Helvetica Neue"/>
              <a:buChar char="●"/>
            </a:pPr>
            <a:r>
              <a:rPr lang="en"/>
              <a:t>ADA Github repository: </a:t>
            </a:r>
            <a:endParaRPr/>
          </a:p>
          <a:p>
            <a:pPr indent="0" lvl="0" marL="76200" rtl="0" algn="l">
              <a:lnSpc>
                <a:spcPct val="115000"/>
              </a:lnSpc>
              <a:spcBef>
                <a:spcPts val="0"/>
              </a:spcBef>
              <a:spcAft>
                <a:spcPts val="0"/>
              </a:spcAft>
              <a:buSzPts val="2400"/>
              <a:buNone/>
            </a:pPr>
            <a:r>
              <a:rPr lang="en" sz="2400" u="sng">
                <a:solidFill>
                  <a:schemeClr val="hlink"/>
                </a:solidFill>
                <a:latin typeface="Helvetica Neue"/>
                <a:ea typeface="Helvetica Neue"/>
                <a:cs typeface="Helvetica Neue"/>
                <a:sym typeface="Helvetica Neue"/>
                <a:hlinkClick r:id="rId4"/>
              </a:rPr>
              <a:t>https://github.com/epfl-ada/20</a:t>
            </a:r>
            <a:r>
              <a:rPr lang="en" sz="2400" u="sng">
                <a:solidFill>
                  <a:schemeClr val="hlink"/>
                </a:solidFill>
                <a:latin typeface="Helvetica Neue"/>
                <a:ea typeface="Helvetica Neue"/>
                <a:cs typeface="Helvetica Neue"/>
                <a:sym typeface="Helvetica Neue"/>
                <a:hlinkClick r:id="rId5"/>
              </a:rPr>
              <a:t>2</a:t>
            </a:r>
            <a:r>
              <a:rPr lang="en" sz="2400" u="sng">
                <a:solidFill>
                  <a:schemeClr val="hlink"/>
                </a:solidFill>
                <a:latin typeface="Helvetica Neue"/>
                <a:ea typeface="Helvetica Neue"/>
                <a:cs typeface="Helvetica Neue"/>
                <a:sym typeface="Helvetica Neue"/>
              </a:rPr>
              <a:t>4</a:t>
            </a:r>
            <a:r>
              <a:rPr lang="en" sz="2400">
                <a:latin typeface="Helvetica Neue"/>
                <a:ea typeface="Helvetica Neue"/>
                <a:cs typeface="Helvetica Neue"/>
                <a:sym typeface="Helvetica Neue"/>
              </a:rPr>
              <a:t> </a:t>
            </a:r>
            <a:endParaRPr sz="2400">
              <a:solidFill>
                <a:schemeClr val="dk2"/>
              </a:solidFill>
              <a:latin typeface="Helvetica Neue"/>
              <a:ea typeface="Helvetica Neue"/>
              <a:cs typeface="Helvetica Neue"/>
              <a:sym typeface="Helvetica Neue"/>
            </a:endParaRPr>
          </a:p>
          <a:p>
            <a:pPr indent="0" lvl="0" marL="76200" rtl="0" algn="l">
              <a:lnSpc>
                <a:spcPct val="115000"/>
              </a:lnSpc>
              <a:spcBef>
                <a:spcPts val="0"/>
              </a:spcBef>
              <a:spcAft>
                <a:spcPts val="0"/>
              </a:spcAft>
              <a:buSzPts val="2400"/>
              <a:buNone/>
            </a:pPr>
            <a:r>
              <a:t/>
            </a:r>
            <a:endParaRPr/>
          </a:p>
        </p:txBody>
      </p:sp>
      <p:sp>
        <p:nvSpPr>
          <p:cNvPr id="1256" name="Google Shape;1256;p22"/>
          <p:cNvSpPr txBox="1"/>
          <p:nvPr>
            <p:ph type="title"/>
          </p:nvPr>
        </p:nvSpPr>
        <p:spPr>
          <a:xfrm>
            <a:off x="342850" y="250700"/>
            <a:ext cx="8218800" cy="635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en">
                <a:solidFill>
                  <a:srgbClr val="C00000"/>
                </a:solidFill>
              </a:rPr>
              <a:t>Homework and projects: GitHub</a:t>
            </a:r>
            <a:endParaRPr>
              <a:solidFill>
                <a:srgbClr val="C00000"/>
              </a:solidFill>
            </a:endParaRPr>
          </a:p>
        </p:txBody>
      </p:sp>
      <p:sp>
        <p:nvSpPr>
          <p:cNvPr id="1257" name="Google Shape;1257;p22"/>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pic>
        <p:nvPicPr>
          <p:cNvPr id="1258" name="Google Shape;1258;p22"/>
          <p:cNvPicPr preferRelativeResize="0"/>
          <p:nvPr/>
        </p:nvPicPr>
        <p:blipFill rotWithShape="1">
          <a:blip r:embed="rId6">
            <a:alphaModFix/>
          </a:blip>
          <a:srcRect b="0" l="0" r="0" t="0"/>
          <a:stretch/>
        </p:blipFill>
        <p:spPr>
          <a:xfrm>
            <a:off x="5090400" y="2888648"/>
            <a:ext cx="2258975" cy="19439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58"/>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2" name="Shape 1262"/>
        <p:cNvGrpSpPr/>
        <p:nvPr/>
      </p:nvGrpSpPr>
      <p:grpSpPr>
        <a:xfrm>
          <a:off x="0" y="0"/>
          <a:ext cx="0" cy="0"/>
          <a:chOff x="0" y="0"/>
          <a:chExt cx="0" cy="0"/>
        </a:xfrm>
      </p:grpSpPr>
      <p:sp>
        <p:nvSpPr>
          <p:cNvPr id="1263" name="Google Shape;1263;p23"/>
          <p:cNvSpPr txBox="1"/>
          <p:nvPr>
            <p:ph idx="1" type="body"/>
          </p:nvPr>
        </p:nvSpPr>
        <p:spPr>
          <a:xfrm>
            <a:off x="352700" y="1005100"/>
            <a:ext cx="8260200" cy="4014000"/>
          </a:xfrm>
          <a:prstGeom prst="rect">
            <a:avLst/>
          </a:prstGeom>
          <a:noFill/>
          <a:ln>
            <a:noFill/>
          </a:ln>
        </p:spPr>
        <p:txBody>
          <a:bodyPr anchorCtr="0" anchor="t" bIns="91425" lIns="91425" spcFirstLastPara="1" rIns="91425" wrap="square" tIns="91425">
            <a:noAutofit/>
          </a:bodyPr>
          <a:lstStyle/>
          <a:p>
            <a:pPr indent="-381000" lvl="0" marL="457200" rtl="0" algn="l">
              <a:lnSpc>
                <a:spcPct val="115000"/>
              </a:lnSpc>
              <a:spcBef>
                <a:spcPts val="0"/>
              </a:spcBef>
              <a:spcAft>
                <a:spcPts val="0"/>
              </a:spcAft>
              <a:buSzPts val="2400"/>
              <a:buChar char="●"/>
            </a:pPr>
            <a:r>
              <a:rPr lang="en"/>
              <a:t>Class forum, available via Moodle</a:t>
            </a:r>
            <a:endParaRPr/>
          </a:p>
          <a:p>
            <a:pPr indent="-381000" lvl="0" marL="457200" rtl="0" algn="l">
              <a:lnSpc>
                <a:spcPct val="115000"/>
              </a:lnSpc>
              <a:spcBef>
                <a:spcPts val="0"/>
              </a:spcBef>
              <a:spcAft>
                <a:spcPts val="0"/>
              </a:spcAft>
              <a:buSzPts val="2400"/>
              <a:buChar char="●"/>
            </a:pPr>
            <a:r>
              <a:rPr lang="en"/>
              <a:t>Also accessible directly, outside of Moodle:</a:t>
            </a:r>
            <a:br>
              <a:rPr lang="en"/>
            </a:br>
            <a:r>
              <a:rPr lang="en" u="sng">
                <a:solidFill>
                  <a:schemeClr val="hlink"/>
                </a:solidFill>
                <a:hlinkClick r:id="rId3"/>
              </a:rPr>
              <a:t>https://go.epfl.ch/ada2024-ed</a:t>
            </a:r>
            <a:r>
              <a:rPr lang="en"/>
              <a:t> </a:t>
            </a:r>
            <a:br>
              <a:rPr lang="en"/>
            </a:br>
            <a:r>
              <a:rPr lang="en"/>
              <a:t>(sign in using the same email address as for Moodle)</a:t>
            </a:r>
            <a:endParaRPr/>
          </a:p>
          <a:p>
            <a:pPr indent="-381000" lvl="0" marL="457200" rtl="0" algn="l">
              <a:lnSpc>
                <a:spcPct val="115000"/>
              </a:lnSpc>
              <a:spcBef>
                <a:spcPts val="0"/>
              </a:spcBef>
              <a:spcAft>
                <a:spcPts val="0"/>
              </a:spcAft>
              <a:buSzPts val="2400"/>
              <a:buChar char="●"/>
            </a:pPr>
            <a:r>
              <a:rPr lang="en"/>
              <a:t>Central place to ask all class-related questions</a:t>
            </a:r>
            <a:endParaRPr/>
          </a:p>
          <a:p>
            <a:pPr indent="-381000" lvl="0" marL="457200" rtl="0" algn="l">
              <a:lnSpc>
                <a:spcPct val="115000"/>
              </a:lnSpc>
              <a:spcBef>
                <a:spcPts val="0"/>
              </a:spcBef>
              <a:spcAft>
                <a:spcPts val="0"/>
              </a:spcAft>
              <a:buSzPts val="2400"/>
              <a:buChar char="●"/>
            </a:pPr>
            <a:r>
              <a:rPr lang="en"/>
              <a:t>Don’t send us email</a:t>
            </a:r>
            <a:endParaRPr/>
          </a:p>
          <a:p>
            <a:pPr indent="-381000" lvl="0" marL="457200" rtl="0" algn="l">
              <a:lnSpc>
                <a:spcPct val="115000"/>
              </a:lnSpc>
              <a:spcBef>
                <a:spcPts val="0"/>
              </a:spcBef>
              <a:spcAft>
                <a:spcPts val="0"/>
              </a:spcAft>
              <a:buSzPts val="2400"/>
              <a:buChar char="●"/>
            </a:pPr>
            <a:r>
              <a:rPr lang="en"/>
              <a:t>Mandatory! We’ll send important announcements on Ed only</a:t>
            </a:r>
            <a:endParaRPr/>
          </a:p>
          <a:p>
            <a:pPr indent="-381000" lvl="0" marL="457200" rtl="0" algn="l">
              <a:lnSpc>
                <a:spcPct val="115000"/>
              </a:lnSpc>
              <a:spcBef>
                <a:spcPts val="0"/>
              </a:spcBef>
              <a:spcAft>
                <a:spcPts val="0"/>
              </a:spcAft>
              <a:buSzPts val="2400"/>
              <a:buChar char="●"/>
            </a:pPr>
            <a:r>
              <a:rPr lang="en"/>
              <a:t>Help each other (without cheating, of course)</a:t>
            </a:r>
            <a:endParaRPr/>
          </a:p>
        </p:txBody>
      </p:sp>
      <p:sp>
        <p:nvSpPr>
          <p:cNvPr id="1264" name="Google Shape;1264;p23"/>
          <p:cNvSpPr txBox="1"/>
          <p:nvPr>
            <p:ph type="title"/>
          </p:nvPr>
        </p:nvSpPr>
        <p:spPr>
          <a:xfrm>
            <a:off x="342850" y="250700"/>
            <a:ext cx="8218800" cy="635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en">
                <a:solidFill>
                  <a:srgbClr val="C00000"/>
                </a:solidFill>
              </a:rPr>
              <a:t>Main communication channel:</a:t>
            </a:r>
            <a:endParaRPr>
              <a:solidFill>
                <a:srgbClr val="C00000"/>
              </a:solidFill>
            </a:endParaRPr>
          </a:p>
        </p:txBody>
      </p:sp>
      <p:sp>
        <p:nvSpPr>
          <p:cNvPr id="1265" name="Google Shape;1265;p23"/>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pic>
        <p:nvPicPr>
          <p:cNvPr id="1266" name="Google Shape;1266;p23"/>
          <p:cNvPicPr preferRelativeResize="0"/>
          <p:nvPr/>
        </p:nvPicPr>
        <p:blipFill rotWithShape="1">
          <a:blip r:embed="rId4">
            <a:alphaModFix/>
          </a:blip>
          <a:srcRect b="0" l="0" r="0" t="0"/>
          <a:stretch/>
        </p:blipFill>
        <p:spPr>
          <a:xfrm>
            <a:off x="6144679" y="130292"/>
            <a:ext cx="709825" cy="70982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0" name="Shape 1270"/>
        <p:cNvGrpSpPr/>
        <p:nvPr/>
      </p:nvGrpSpPr>
      <p:grpSpPr>
        <a:xfrm>
          <a:off x="0" y="0"/>
          <a:ext cx="0" cy="0"/>
          <a:chOff x="0" y="0"/>
          <a:chExt cx="0" cy="0"/>
        </a:xfrm>
      </p:grpSpPr>
      <p:sp>
        <p:nvSpPr>
          <p:cNvPr id="1271" name="Google Shape;1271;p24"/>
          <p:cNvSpPr txBox="1"/>
          <p:nvPr>
            <p:ph idx="1" type="body"/>
          </p:nvPr>
        </p:nvSpPr>
        <p:spPr>
          <a:xfrm>
            <a:off x="352700" y="1005100"/>
            <a:ext cx="8260200" cy="4014000"/>
          </a:xfrm>
          <a:prstGeom prst="rect">
            <a:avLst/>
          </a:prstGeom>
          <a:noFill/>
          <a:ln>
            <a:noFill/>
          </a:ln>
        </p:spPr>
        <p:txBody>
          <a:bodyPr anchorCtr="0" anchor="t" bIns="91425" lIns="91425" spcFirstLastPara="1" rIns="91425" wrap="square" tIns="91425">
            <a:noAutofit/>
          </a:bodyPr>
          <a:lstStyle/>
          <a:p>
            <a:pPr indent="-381000" lvl="0" marL="457200" rtl="0" algn="l">
              <a:lnSpc>
                <a:spcPct val="115000"/>
              </a:lnSpc>
              <a:spcBef>
                <a:spcPts val="0"/>
              </a:spcBef>
              <a:spcAft>
                <a:spcPts val="0"/>
              </a:spcAft>
              <a:buSzPts val="2400"/>
              <a:buChar char="●"/>
            </a:pPr>
            <a:r>
              <a:rPr lang="en"/>
              <a:t>Throughout the semester, we’ll release videos with supplemental information; e.g.,</a:t>
            </a:r>
            <a:endParaRPr/>
          </a:p>
          <a:p>
            <a:pPr indent="-381000" lvl="1" marL="914400" rtl="0" algn="l">
              <a:lnSpc>
                <a:spcPct val="115000"/>
              </a:lnSpc>
              <a:spcBef>
                <a:spcPts val="0"/>
              </a:spcBef>
              <a:spcAft>
                <a:spcPts val="0"/>
              </a:spcAft>
              <a:buSzPts val="2400"/>
              <a:buChar char="○"/>
            </a:pPr>
            <a:r>
              <a:rPr lang="en"/>
              <a:t>Intro to lab sessions (</a:t>
            </a:r>
            <a:r>
              <a:rPr lang="en" u="sng">
                <a:solidFill>
                  <a:schemeClr val="hlink"/>
                </a:solidFill>
                <a:hlinkClick r:id="rId3"/>
              </a:rPr>
              <a:t>already available!)</a:t>
            </a:r>
            <a:endParaRPr/>
          </a:p>
          <a:p>
            <a:pPr indent="-381000" lvl="1" marL="914400" rtl="0" algn="l">
              <a:lnSpc>
                <a:spcPct val="115000"/>
              </a:lnSpc>
              <a:spcBef>
                <a:spcPts val="0"/>
              </a:spcBef>
              <a:spcAft>
                <a:spcPts val="0"/>
              </a:spcAft>
              <a:buSzPts val="2400"/>
              <a:buChar char="○"/>
            </a:pPr>
            <a:r>
              <a:rPr lang="en"/>
              <a:t>Project instructions</a:t>
            </a:r>
            <a:endParaRPr/>
          </a:p>
          <a:p>
            <a:pPr indent="-381000" lvl="1" marL="914400" rtl="0" algn="l">
              <a:lnSpc>
                <a:spcPct val="115000"/>
              </a:lnSpc>
              <a:spcBef>
                <a:spcPts val="0"/>
              </a:spcBef>
              <a:spcAft>
                <a:spcPts val="0"/>
              </a:spcAft>
              <a:buSzPts val="2400"/>
              <a:buChar char="○"/>
            </a:pPr>
            <a:r>
              <a:rPr lang="en"/>
              <a:t>Homework 1 postmortem</a:t>
            </a:r>
            <a:endParaRPr/>
          </a:p>
          <a:p>
            <a:pPr indent="-381000" lvl="1" marL="914400" rtl="0" algn="l">
              <a:lnSpc>
                <a:spcPct val="115000"/>
              </a:lnSpc>
              <a:spcBef>
                <a:spcPts val="0"/>
              </a:spcBef>
              <a:spcAft>
                <a:spcPts val="0"/>
              </a:spcAft>
              <a:buSzPts val="2400"/>
              <a:buChar char="○"/>
            </a:pPr>
            <a:r>
              <a:rPr lang="en"/>
              <a:t>Homework 2 postmortem</a:t>
            </a:r>
            <a:endParaRPr/>
          </a:p>
        </p:txBody>
      </p:sp>
      <p:sp>
        <p:nvSpPr>
          <p:cNvPr id="1272" name="Google Shape;1272;p24"/>
          <p:cNvSpPr txBox="1"/>
          <p:nvPr>
            <p:ph type="title"/>
          </p:nvPr>
        </p:nvSpPr>
        <p:spPr>
          <a:xfrm>
            <a:off x="342850" y="250700"/>
            <a:ext cx="8218800" cy="635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en">
                <a:solidFill>
                  <a:srgbClr val="C00000"/>
                </a:solidFill>
              </a:rPr>
              <a:t>Watch-at-home videos</a:t>
            </a:r>
            <a:endParaRPr>
              <a:solidFill>
                <a:srgbClr val="C00000"/>
              </a:solidFill>
            </a:endParaRPr>
          </a:p>
        </p:txBody>
      </p:sp>
      <p:sp>
        <p:nvSpPr>
          <p:cNvPr id="1273" name="Google Shape;1273;p24"/>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7" name="Shape 1277"/>
        <p:cNvGrpSpPr/>
        <p:nvPr/>
      </p:nvGrpSpPr>
      <p:grpSpPr>
        <a:xfrm>
          <a:off x="0" y="0"/>
          <a:ext cx="0" cy="0"/>
          <a:chOff x="0" y="0"/>
          <a:chExt cx="0" cy="0"/>
        </a:xfrm>
      </p:grpSpPr>
      <p:sp>
        <p:nvSpPr>
          <p:cNvPr id="1278" name="Google Shape;1278;p25"/>
          <p:cNvSpPr txBox="1"/>
          <p:nvPr>
            <p:ph idx="1" type="body"/>
          </p:nvPr>
        </p:nvSpPr>
        <p:spPr>
          <a:xfrm>
            <a:off x="352700" y="1005100"/>
            <a:ext cx="8260200" cy="4014000"/>
          </a:xfrm>
          <a:prstGeom prst="rect">
            <a:avLst/>
          </a:prstGeom>
          <a:noFill/>
          <a:ln>
            <a:noFill/>
          </a:ln>
        </p:spPr>
        <p:txBody>
          <a:bodyPr anchorCtr="0" anchor="t" bIns="91425" lIns="91425" spcFirstLastPara="1" rIns="91425" wrap="square" tIns="91425">
            <a:noAutofit/>
          </a:bodyPr>
          <a:lstStyle/>
          <a:p>
            <a:pPr indent="-381000" lvl="0" marL="457200" rtl="0" algn="l">
              <a:lnSpc>
                <a:spcPct val="115000"/>
              </a:lnSpc>
              <a:spcBef>
                <a:spcPts val="0"/>
              </a:spcBef>
              <a:spcAft>
                <a:spcPts val="0"/>
              </a:spcAft>
              <a:buSzPts val="2400"/>
              <a:buChar char="●"/>
            </a:pPr>
            <a:r>
              <a:rPr lang="en"/>
              <a:t>Multiple platforms used in ADA for various tasks (as in real life): Ed, GitHub, Google docs, ADA website</a:t>
            </a:r>
            <a:endParaRPr/>
          </a:p>
          <a:p>
            <a:pPr indent="-381000" lvl="0" marL="457200" rtl="0" algn="l">
              <a:lnSpc>
                <a:spcPct val="115000"/>
              </a:lnSpc>
              <a:spcBef>
                <a:spcPts val="0"/>
              </a:spcBef>
              <a:spcAft>
                <a:spcPts val="0"/>
              </a:spcAft>
              <a:buSzPts val="2400"/>
              <a:buChar char="●"/>
            </a:pPr>
            <a:r>
              <a:rPr lang="en"/>
              <a:t>To avoid confusion,</a:t>
            </a:r>
            <a:endParaRPr/>
          </a:p>
          <a:p>
            <a:pPr indent="-381000" lvl="1" marL="914400" rtl="0" algn="l">
              <a:lnSpc>
                <a:spcPct val="115000"/>
              </a:lnSpc>
              <a:spcBef>
                <a:spcPts val="0"/>
              </a:spcBef>
              <a:spcAft>
                <a:spcPts val="0"/>
              </a:spcAft>
              <a:buSzPts val="2400"/>
              <a:buChar char="○"/>
            </a:pPr>
            <a:r>
              <a:rPr lang="en"/>
              <a:t>familiarize yourself with </a:t>
            </a:r>
            <a:r>
              <a:rPr lang="en" u="sng">
                <a:solidFill>
                  <a:schemeClr val="hlink"/>
                </a:solidFill>
                <a:hlinkClick r:id="rId3"/>
              </a:rPr>
              <a:t>communication guidelines</a:t>
            </a:r>
            <a:endParaRPr/>
          </a:p>
          <a:p>
            <a:pPr indent="-381000" lvl="1" marL="914400" rtl="0" algn="l">
              <a:lnSpc>
                <a:spcPct val="115000"/>
              </a:lnSpc>
              <a:spcBef>
                <a:spcPts val="0"/>
              </a:spcBef>
              <a:spcAft>
                <a:spcPts val="0"/>
              </a:spcAft>
              <a:buSzPts val="2400"/>
              <a:buChar char="○"/>
            </a:pPr>
            <a:r>
              <a:rPr lang="en"/>
              <a:t>all materials will be linked from the website as a central point of entry: </a:t>
            </a:r>
            <a:r>
              <a:rPr lang="en" u="sng">
                <a:solidFill>
                  <a:schemeClr val="hlink"/>
                </a:solidFill>
                <a:hlinkClick r:id="rId4"/>
              </a:rPr>
              <a:t>https://ada.epfl.ch</a:t>
            </a:r>
            <a:r>
              <a:rPr lang="en"/>
              <a:t> </a:t>
            </a:r>
            <a:endParaRPr/>
          </a:p>
          <a:p>
            <a:pPr indent="-381000" lvl="1" marL="914400" rtl="0" algn="l">
              <a:lnSpc>
                <a:spcPct val="115000"/>
              </a:lnSpc>
              <a:spcBef>
                <a:spcPts val="0"/>
              </a:spcBef>
              <a:spcAft>
                <a:spcPts val="0"/>
              </a:spcAft>
              <a:buSzPts val="2400"/>
              <a:buChar char="○"/>
            </a:pPr>
            <a:r>
              <a:rPr lang="en"/>
              <a:t>all discussions will take place on Ed</a:t>
            </a:r>
            <a:endParaRPr/>
          </a:p>
        </p:txBody>
      </p:sp>
      <p:sp>
        <p:nvSpPr>
          <p:cNvPr id="1279" name="Google Shape;1279;p25"/>
          <p:cNvSpPr txBox="1"/>
          <p:nvPr>
            <p:ph type="title"/>
          </p:nvPr>
        </p:nvSpPr>
        <p:spPr>
          <a:xfrm>
            <a:off x="342850" y="250709"/>
            <a:ext cx="6321600" cy="635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en">
                <a:solidFill>
                  <a:srgbClr val="C00000"/>
                </a:solidFill>
              </a:rPr>
              <a:t>General note on communication</a:t>
            </a:r>
            <a:endParaRPr>
              <a:solidFill>
                <a:srgbClr val="C00000"/>
              </a:solidFill>
            </a:endParaRPr>
          </a:p>
        </p:txBody>
      </p:sp>
      <p:sp>
        <p:nvSpPr>
          <p:cNvPr id="1280" name="Google Shape;1280;p25"/>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4" name="Shape 1284"/>
        <p:cNvGrpSpPr/>
        <p:nvPr/>
      </p:nvGrpSpPr>
      <p:grpSpPr>
        <a:xfrm>
          <a:off x="0" y="0"/>
          <a:ext cx="0" cy="0"/>
          <a:chOff x="0" y="0"/>
          <a:chExt cx="0" cy="0"/>
        </a:xfrm>
      </p:grpSpPr>
      <p:sp>
        <p:nvSpPr>
          <p:cNvPr id="1285" name="Google Shape;1285;p26"/>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pic>
        <p:nvPicPr>
          <p:cNvPr descr="ADA Student Membership | ASDA | ASDA" id="1286" name="Google Shape;1286;p26"/>
          <p:cNvPicPr preferRelativeResize="0"/>
          <p:nvPr/>
        </p:nvPicPr>
        <p:blipFill rotWithShape="1">
          <a:blip r:embed="rId3">
            <a:alphaModFix/>
          </a:blip>
          <a:srcRect b="0" l="0" r="0" t="0"/>
          <a:stretch/>
        </p:blipFill>
        <p:spPr>
          <a:xfrm>
            <a:off x="2786063" y="1271275"/>
            <a:ext cx="3571875" cy="3571875"/>
          </a:xfrm>
          <a:prstGeom prst="rect">
            <a:avLst/>
          </a:prstGeom>
          <a:noFill/>
          <a:ln>
            <a:noFill/>
          </a:ln>
        </p:spPr>
      </p:pic>
      <p:sp>
        <p:nvSpPr>
          <p:cNvPr id="1287" name="Google Shape;1287;p26"/>
          <p:cNvSpPr txBox="1"/>
          <p:nvPr>
            <p:ph type="title"/>
          </p:nvPr>
        </p:nvSpPr>
        <p:spPr>
          <a:xfrm>
            <a:off x="303300" y="411575"/>
            <a:ext cx="8520600" cy="6396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3000"/>
              <a:buNone/>
            </a:pPr>
            <a:r>
              <a:rPr lang="en">
                <a:solidFill>
                  <a:srgbClr val="C00000"/>
                </a:solidFill>
              </a:rPr>
              <a:t>Commercial break</a:t>
            </a:r>
            <a:endParaRPr>
              <a:solidFill>
                <a:srgbClr val="C00000"/>
              </a:solidFill>
              <a:latin typeface="Helvetica Neue"/>
              <a:ea typeface="Helvetica Neue"/>
              <a:cs typeface="Helvetica Neue"/>
              <a:sym typeface="Helvetica Neue"/>
            </a:endParaRPr>
          </a:p>
        </p:txBody>
      </p:sp>
      <p:sp>
        <p:nvSpPr>
          <p:cNvPr id="1288" name="Google Shape;1288;p26"/>
          <p:cNvSpPr/>
          <p:nvPr/>
        </p:nvSpPr>
        <p:spPr>
          <a:xfrm>
            <a:off x="168475" y="2073100"/>
            <a:ext cx="3071100" cy="1730700"/>
          </a:xfrm>
          <a:prstGeom prst="wedgeRoundRectCallout">
            <a:avLst>
              <a:gd fmla="val 58724" name="adj1"/>
              <a:gd fmla="val 14295" name="adj2"/>
              <a:gd fmla="val 0" name="adj3"/>
            </a:avLst>
          </a:prstGeom>
          <a:solidFill>
            <a:schemeClr val="lt1"/>
          </a:solidFill>
          <a:ln cap="flat" cmpd="sng" w="1905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900"/>
              <a:buFont typeface="Arial"/>
              <a:buNone/>
            </a:pPr>
            <a:r>
              <a:rPr b="0" i="0" lang="en" sz="2900" u="none" cap="none" strike="noStrike">
                <a:solidFill>
                  <a:srgbClr val="000000"/>
                </a:solidFill>
                <a:latin typeface="Comic Sans MS"/>
                <a:ea typeface="Comic Sans MS"/>
                <a:cs typeface="Comic Sans MS"/>
                <a:sym typeface="Comic Sans MS"/>
              </a:rPr>
              <a:t>ADA students: sharp like teeth!</a:t>
            </a:r>
            <a:endParaRPr b="0" i="0" sz="2900" u="none" cap="none" strike="noStrike">
              <a:solidFill>
                <a:srgbClr val="000000"/>
              </a:solidFill>
              <a:latin typeface="Comic Sans MS"/>
              <a:ea typeface="Comic Sans MS"/>
              <a:cs typeface="Comic Sans MS"/>
              <a:sym typeface="Comic Sans MS"/>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2" name="Shape 1292"/>
        <p:cNvGrpSpPr/>
        <p:nvPr/>
      </p:nvGrpSpPr>
      <p:grpSpPr>
        <a:xfrm>
          <a:off x="0" y="0"/>
          <a:ext cx="0" cy="0"/>
          <a:chOff x="0" y="0"/>
          <a:chExt cx="0" cy="0"/>
        </a:xfrm>
      </p:grpSpPr>
      <p:sp>
        <p:nvSpPr>
          <p:cNvPr id="1293" name="Google Shape;1293;p27"/>
          <p:cNvSpPr txBox="1"/>
          <p:nvPr>
            <p:ph idx="1" type="body"/>
          </p:nvPr>
        </p:nvSpPr>
        <p:spPr>
          <a:xfrm>
            <a:off x="352700" y="1157500"/>
            <a:ext cx="8145300" cy="3738600"/>
          </a:xfrm>
          <a:prstGeom prst="rect">
            <a:avLst/>
          </a:prstGeom>
          <a:noFill/>
          <a:ln>
            <a:noFill/>
          </a:ln>
        </p:spPr>
        <p:txBody>
          <a:bodyPr anchorCtr="0" anchor="t" bIns="91425" lIns="91425" spcFirstLastPara="1" rIns="91425" wrap="square" tIns="91425">
            <a:noAutofit/>
          </a:bodyPr>
          <a:lstStyle/>
          <a:p>
            <a:pPr indent="-381000" lvl="0" marL="457200" rtl="0" algn="l">
              <a:lnSpc>
                <a:spcPct val="115000"/>
              </a:lnSpc>
              <a:spcBef>
                <a:spcPts val="0"/>
              </a:spcBef>
              <a:spcAft>
                <a:spcPts val="0"/>
              </a:spcAft>
              <a:buSzPts val="2400"/>
              <a:buChar char="●"/>
            </a:pPr>
            <a:r>
              <a:rPr lang="en"/>
              <a:t>Must form teams within 2 weeks, starting now (in time for release of Homework 1)!</a:t>
            </a:r>
            <a:endParaRPr/>
          </a:p>
          <a:p>
            <a:pPr indent="-381000" lvl="0" marL="457200" rtl="0" algn="l">
              <a:lnSpc>
                <a:spcPct val="115000"/>
              </a:lnSpc>
              <a:spcBef>
                <a:spcPts val="0"/>
              </a:spcBef>
              <a:spcAft>
                <a:spcPts val="0"/>
              </a:spcAft>
              <a:buSzPts val="2400"/>
              <a:buChar char="●"/>
            </a:pPr>
            <a:r>
              <a:rPr lang="en"/>
              <a:t>Get started immediately to find 4 other teammates</a:t>
            </a:r>
            <a:endParaRPr/>
          </a:p>
          <a:p>
            <a:pPr indent="-381000" lvl="0" marL="457200" rtl="0" algn="l">
              <a:lnSpc>
                <a:spcPct val="115000"/>
              </a:lnSpc>
              <a:spcBef>
                <a:spcPts val="0"/>
              </a:spcBef>
              <a:spcAft>
                <a:spcPts val="0"/>
              </a:spcAft>
              <a:buSzPts val="2400"/>
              <a:buChar char="●"/>
            </a:pPr>
            <a:r>
              <a:rPr lang="en"/>
              <a:t>By </a:t>
            </a:r>
            <a:r>
              <a:rPr lang="en">
                <a:solidFill>
                  <a:srgbClr val="7030A0"/>
                </a:solidFill>
              </a:rPr>
              <a:t>Fri 27 Sep 23:59</a:t>
            </a:r>
            <a:r>
              <a:rPr lang="en"/>
              <a:t>, complete the registration form (to be done by each team member individually):</a:t>
            </a:r>
            <a:br>
              <a:rPr lang="en"/>
            </a:br>
            <a:r>
              <a:rPr lang="en" u="sng">
                <a:solidFill>
                  <a:schemeClr val="hlink"/>
                </a:solidFill>
              </a:rPr>
              <a:t>https://go.epfl.ch/ada2024-team-registration</a:t>
            </a:r>
            <a:endParaRPr/>
          </a:p>
          <a:p>
            <a:pPr indent="-381000" lvl="0" marL="457200" rtl="0" algn="l">
              <a:lnSpc>
                <a:spcPct val="115000"/>
              </a:lnSpc>
              <a:spcBef>
                <a:spcPts val="0"/>
              </a:spcBef>
              <a:spcAft>
                <a:spcPts val="0"/>
              </a:spcAft>
              <a:buSzPts val="2400"/>
              <a:buChar char="●"/>
            </a:pPr>
            <a:r>
              <a:rPr lang="en"/>
              <a:t>Can change team after Homework 1 (but try to avoid it)</a:t>
            </a:r>
            <a:endParaRPr/>
          </a:p>
        </p:txBody>
      </p:sp>
      <p:sp>
        <p:nvSpPr>
          <p:cNvPr id="1294" name="Google Shape;1294;p27"/>
          <p:cNvSpPr txBox="1"/>
          <p:nvPr>
            <p:ph type="title"/>
          </p:nvPr>
        </p:nvSpPr>
        <p:spPr>
          <a:xfrm>
            <a:off x="342850" y="250700"/>
            <a:ext cx="8218800" cy="635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en">
                <a:solidFill>
                  <a:srgbClr val="C00000"/>
                </a:solidFill>
              </a:rPr>
              <a:t>Group registration</a:t>
            </a:r>
            <a:endParaRPr>
              <a:solidFill>
                <a:srgbClr val="C00000"/>
              </a:solidFill>
            </a:endParaRPr>
          </a:p>
        </p:txBody>
      </p:sp>
      <p:sp>
        <p:nvSpPr>
          <p:cNvPr id="1295" name="Google Shape;1295;p27"/>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9" name="Shape 1299"/>
        <p:cNvGrpSpPr/>
        <p:nvPr/>
      </p:nvGrpSpPr>
      <p:grpSpPr>
        <a:xfrm>
          <a:off x="0" y="0"/>
          <a:ext cx="0" cy="0"/>
          <a:chOff x="0" y="0"/>
          <a:chExt cx="0" cy="0"/>
        </a:xfrm>
      </p:grpSpPr>
      <p:pic>
        <p:nvPicPr>
          <p:cNvPr id="1300" name="Google Shape;1300;p28"/>
          <p:cNvPicPr preferRelativeResize="0"/>
          <p:nvPr/>
        </p:nvPicPr>
        <p:blipFill rotWithShape="1">
          <a:blip r:embed="rId3">
            <a:alphaModFix/>
          </a:blip>
          <a:srcRect b="0" l="0" r="0" t="0"/>
          <a:stretch/>
        </p:blipFill>
        <p:spPr>
          <a:xfrm>
            <a:off x="6497299" y="2081249"/>
            <a:ext cx="2681800" cy="905825"/>
          </a:xfrm>
          <a:prstGeom prst="rect">
            <a:avLst/>
          </a:prstGeom>
          <a:noFill/>
          <a:ln>
            <a:noFill/>
          </a:ln>
        </p:spPr>
      </p:pic>
      <p:sp>
        <p:nvSpPr>
          <p:cNvPr id="1301" name="Google Shape;1301;p28"/>
          <p:cNvSpPr txBox="1"/>
          <p:nvPr>
            <p:ph type="title"/>
          </p:nvPr>
        </p:nvSpPr>
        <p:spPr>
          <a:xfrm>
            <a:off x="342850" y="250709"/>
            <a:ext cx="6321600" cy="635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en">
                <a:solidFill>
                  <a:srgbClr val="C00000"/>
                </a:solidFill>
              </a:rPr>
              <a:t>Prerequisites</a:t>
            </a:r>
            <a:endParaRPr>
              <a:solidFill>
                <a:srgbClr val="C00000"/>
              </a:solidFill>
            </a:endParaRPr>
          </a:p>
        </p:txBody>
      </p:sp>
      <p:sp>
        <p:nvSpPr>
          <p:cNvPr id="1302" name="Google Shape;1302;p28"/>
          <p:cNvSpPr txBox="1"/>
          <p:nvPr>
            <p:ph idx="1" type="body"/>
          </p:nvPr>
        </p:nvSpPr>
        <p:spPr>
          <a:xfrm>
            <a:off x="352700" y="980600"/>
            <a:ext cx="8405100" cy="37080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2400"/>
              <a:buNone/>
            </a:pPr>
            <a:r>
              <a:rPr lang="en"/>
              <a:t>Basics of</a:t>
            </a:r>
            <a:endParaRPr/>
          </a:p>
          <a:p>
            <a:pPr indent="-381000" lvl="0" marL="457200" rtl="0" algn="l">
              <a:lnSpc>
                <a:spcPct val="115000"/>
              </a:lnSpc>
              <a:spcBef>
                <a:spcPts val="1600"/>
              </a:spcBef>
              <a:spcAft>
                <a:spcPts val="0"/>
              </a:spcAft>
              <a:buSzPts val="2400"/>
              <a:buChar char="●"/>
            </a:pPr>
            <a:r>
              <a:rPr lang="en">
                <a:solidFill>
                  <a:schemeClr val="accent1"/>
                </a:solidFill>
              </a:rPr>
              <a:t>probabilities and stats</a:t>
            </a:r>
            <a:endParaRPr>
              <a:solidFill>
                <a:schemeClr val="accent1"/>
              </a:solidFill>
            </a:endParaRPr>
          </a:p>
          <a:p>
            <a:pPr indent="-381000" lvl="0" marL="457200" rtl="0" algn="l">
              <a:lnSpc>
                <a:spcPct val="115000"/>
              </a:lnSpc>
              <a:spcBef>
                <a:spcPts val="0"/>
              </a:spcBef>
              <a:spcAft>
                <a:spcPts val="0"/>
              </a:spcAft>
              <a:buSzPts val="2400"/>
              <a:buChar char="●"/>
            </a:pPr>
            <a:r>
              <a:rPr lang="en">
                <a:solidFill>
                  <a:srgbClr val="00B050"/>
                </a:solidFill>
              </a:rPr>
              <a:t>databases</a:t>
            </a:r>
            <a:endParaRPr>
              <a:solidFill>
                <a:srgbClr val="00B050"/>
              </a:solidFill>
            </a:endParaRPr>
          </a:p>
          <a:p>
            <a:pPr indent="-381000" lvl="0" marL="457200" rtl="0" algn="l">
              <a:lnSpc>
                <a:spcPct val="115000"/>
              </a:lnSpc>
              <a:spcBef>
                <a:spcPts val="0"/>
              </a:spcBef>
              <a:spcAft>
                <a:spcPts val="0"/>
              </a:spcAft>
              <a:buSzPts val="2400"/>
              <a:buChar char="●"/>
            </a:pPr>
            <a:r>
              <a:rPr lang="en">
                <a:solidFill>
                  <a:srgbClr val="EC0AF8"/>
                </a:solidFill>
              </a:rPr>
              <a:t>programming</a:t>
            </a:r>
            <a:endParaRPr>
              <a:solidFill>
                <a:srgbClr val="EC0AF8"/>
              </a:solidFill>
            </a:endParaRPr>
          </a:p>
          <a:p>
            <a:pPr indent="-381000" lvl="1" marL="914400" rtl="0" algn="l">
              <a:lnSpc>
                <a:spcPct val="115000"/>
              </a:lnSpc>
              <a:spcBef>
                <a:spcPts val="0"/>
              </a:spcBef>
              <a:spcAft>
                <a:spcPts val="0"/>
              </a:spcAft>
              <a:buSzPts val="2400"/>
              <a:buChar char="○"/>
            </a:pPr>
            <a:r>
              <a:rPr lang="en"/>
              <a:t>You won’t survive if you can’t program</a:t>
            </a:r>
            <a:endParaRPr/>
          </a:p>
          <a:p>
            <a:pPr indent="-381000" lvl="1" marL="914400" rtl="0" algn="l">
              <a:lnSpc>
                <a:spcPct val="115000"/>
              </a:lnSpc>
              <a:spcBef>
                <a:spcPts val="0"/>
              </a:spcBef>
              <a:spcAft>
                <a:spcPts val="0"/>
              </a:spcAft>
              <a:buSzPts val="2400"/>
              <a:buChar char="○"/>
            </a:pPr>
            <a:r>
              <a:rPr lang="en"/>
              <a:t>Homework, exam: Python required</a:t>
            </a:r>
            <a:endParaRPr/>
          </a:p>
          <a:p>
            <a:pPr indent="-381000" lvl="1" marL="914400" rtl="0" algn="l">
              <a:lnSpc>
                <a:spcPct val="115000"/>
              </a:lnSpc>
              <a:spcBef>
                <a:spcPts val="0"/>
              </a:spcBef>
              <a:spcAft>
                <a:spcPts val="0"/>
              </a:spcAft>
              <a:buSzPts val="2400"/>
              <a:buChar char="○"/>
            </a:pPr>
            <a:r>
              <a:rPr lang="en"/>
              <a:t>Project: up to you, but we support only Python</a:t>
            </a:r>
            <a:endParaRPr/>
          </a:p>
          <a:p>
            <a:pPr indent="-381000" lvl="1" marL="914400" rtl="0" algn="l">
              <a:lnSpc>
                <a:spcPct val="115000"/>
              </a:lnSpc>
              <a:spcBef>
                <a:spcPts val="0"/>
              </a:spcBef>
              <a:spcAft>
                <a:spcPts val="0"/>
              </a:spcAft>
              <a:buSzPts val="2400"/>
              <a:buChar char="○"/>
            </a:pPr>
            <a:r>
              <a:rPr lang="en" sz="2400"/>
              <a:t>Brush up your Python skills (</a:t>
            </a:r>
            <a:r>
              <a:rPr lang="en"/>
              <a:t>many great online courses out there</a:t>
            </a:r>
            <a:r>
              <a:rPr lang="en" sz="2400"/>
              <a:t>)</a:t>
            </a:r>
            <a:endParaRPr sz="2400"/>
          </a:p>
        </p:txBody>
      </p:sp>
      <p:sp>
        <p:nvSpPr>
          <p:cNvPr id="1303" name="Google Shape;1303;p28"/>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7" name="Shape 1307"/>
        <p:cNvGrpSpPr/>
        <p:nvPr/>
      </p:nvGrpSpPr>
      <p:grpSpPr>
        <a:xfrm>
          <a:off x="0" y="0"/>
          <a:ext cx="0" cy="0"/>
          <a:chOff x="0" y="0"/>
          <a:chExt cx="0" cy="0"/>
        </a:xfrm>
      </p:grpSpPr>
      <p:sp>
        <p:nvSpPr>
          <p:cNvPr id="1308" name="Google Shape;1308;p29"/>
          <p:cNvSpPr txBox="1"/>
          <p:nvPr>
            <p:ph type="title"/>
          </p:nvPr>
        </p:nvSpPr>
        <p:spPr>
          <a:xfrm>
            <a:off x="342850" y="250700"/>
            <a:ext cx="7710600" cy="635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en">
                <a:solidFill>
                  <a:srgbClr val="C00000"/>
                </a:solidFill>
              </a:rPr>
              <a:t>Python environments</a:t>
            </a:r>
            <a:endParaRPr>
              <a:solidFill>
                <a:srgbClr val="C00000"/>
              </a:solidFill>
            </a:endParaRPr>
          </a:p>
        </p:txBody>
      </p:sp>
      <p:sp>
        <p:nvSpPr>
          <p:cNvPr id="1309" name="Google Shape;1309;p29"/>
          <p:cNvSpPr txBox="1"/>
          <p:nvPr>
            <p:ph idx="1" type="body"/>
          </p:nvPr>
        </p:nvSpPr>
        <p:spPr>
          <a:xfrm>
            <a:off x="197350" y="980600"/>
            <a:ext cx="8849400" cy="3708000"/>
          </a:xfrm>
          <a:prstGeom prst="rect">
            <a:avLst/>
          </a:prstGeom>
          <a:noFill/>
          <a:ln>
            <a:noFill/>
          </a:ln>
        </p:spPr>
        <p:txBody>
          <a:bodyPr anchorCtr="0" anchor="t" bIns="91425" lIns="91425" spcFirstLastPara="1" rIns="91425" wrap="square" tIns="91425">
            <a:noAutofit/>
          </a:bodyPr>
          <a:lstStyle/>
          <a:p>
            <a:pPr indent="-355600" lvl="0" marL="457200" marR="0" rtl="0" algn="l">
              <a:lnSpc>
                <a:spcPct val="115000"/>
              </a:lnSpc>
              <a:spcBef>
                <a:spcPts val="0"/>
              </a:spcBef>
              <a:spcAft>
                <a:spcPts val="0"/>
              </a:spcAft>
              <a:buClr>
                <a:schemeClr val="dk2"/>
              </a:buClr>
              <a:buSzPts val="2000"/>
              <a:buFont typeface="Helvetica Neue"/>
              <a:buChar char="●"/>
            </a:pPr>
            <a:r>
              <a:rPr lang="en" sz="2000"/>
              <a:t>Homeworks and exams to be done as </a:t>
            </a:r>
            <a:r>
              <a:rPr lang="en" sz="2000" u="sng">
                <a:solidFill>
                  <a:schemeClr val="hlink"/>
                </a:solidFill>
                <a:hlinkClick r:id="rId3"/>
              </a:rPr>
              <a:t>Jupyter Notebooks</a:t>
            </a:r>
            <a:endParaRPr sz="2000"/>
          </a:p>
          <a:p>
            <a:pPr indent="-355600" lvl="0" marL="457200" marR="0" rtl="0" algn="l">
              <a:lnSpc>
                <a:spcPct val="115000"/>
              </a:lnSpc>
              <a:spcBef>
                <a:spcPts val="0"/>
              </a:spcBef>
              <a:spcAft>
                <a:spcPts val="0"/>
              </a:spcAft>
              <a:buClr>
                <a:schemeClr val="dk2"/>
              </a:buClr>
              <a:buSzPts val="2000"/>
              <a:buFont typeface="Helvetica Neue"/>
              <a:buChar char="●"/>
            </a:pPr>
            <a:r>
              <a:rPr lang="en" sz="2000"/>
              <a:t>You will submit a pre-executed .ipynb file</a:t>
            </a:r>
            <a:endParaRPr sz="2000"/>
          </a:p>
          <a:p>
            <a:pPr indent="-355600" lvl="1" marL="914400" marR="0" rtl="0" algn="l">
              <a:lnSpc>
                <a:spcPct val="115000"/>
              </a:lnSpc>
              <a:spcBef>
                <a:spcPts val="0"/>
              </a:spcBef>
              <a:spcAft>
                <a:spcPts val="0"/>
              </a:spcAft>
              <a:buClr>
                <a:schemeClr val="dk2"/>
              </a:buClr>
              <a:buSzPts val="2000"/>
              <a:buFont typeface="Helvetica Neue"/>
              <a:buChar char="○"/>
            </a:pPr>
            <a:r>
              <a:rPr lang="en" sz="2000"/>
              <a:t>We don’t care how you produce it</a:t>
            </a:r>
            <a:endParaRPr sz="2000"/>
          </a:p>
          <a:p>
            <a:pPr indent="-355600" lvl="1" marL="914400" marR="0" rtl="0" algn="l">
              <a:lnSpc>
                <a:spcPct val="115000"/>
              </a:lnSpc>
              <a:spcBef>
                <a:spcPts val="0"/>
              </a:spcBef>
              <a:spcAft>
                <a:spcPts val="0"/>
              </a:spcAft>
              <a:buSzPts val="2000"/>
              <a:buChar char="○"/>
            </a:pPr>
            <a:r>
              <a:rPr lang="en" sz="2000"/>
              <a:t>Option 1: local Python installation (e.g., </a:t>
            </a:r>
            <a:r>
              <a:rPr lang="en" sz="2000" u="sng">
                <a:solidFill>
                  <a:schemeClr val="hlink"/>
                </a:solidFill>
                <a:hlinkClick r:id="rId4"/>
              </a:rPr>
              <a:t>Anaconda</a:t>
            </a:r>
            <a:r>
              <a:rPr lang="en" sz="2000"/>
              <a:t> + </a:t>
            </a:r>
            <a:r>
              <a:rPr lang="en" sz="2000" u="sng">
                <a:solidFill>
                  <a:schemeClr val="hlink"/>
                </a:solidFill>
                <a:hlinkClick r:id="rId5"/>
              </a:rPr>
              <a:t>JupyterLab</a:t>
            </a:r>
            <a:r>
              <a:rPr lang="en" sz="2000"/>
              <a:t>)</a:t>
            </a:r>
            <a:endParaRPr sz="2000"/>
          </a:p>
          <a:p>
            <a:pPr indent="-355600" lvl="1" marL="914400" marR="0" rtl="0" algn="l">
              <a:lnSpc>
                <a:spcPct val="115000"/>
              </a:lnSpc>
              <a:spcBef>
                <a:spcPts val="0"/>
              </a:spcBef>
              <a:spcAft>
                <a:spcPts val="0"/>
              </a:spcAft>
              <a:buSzPts val="2000"/>
              <a:buChar char="○"/>
            </a:pPr>
            <a:r>
              <a:rPr lang="en" sz="2000"/>
              <a:t>Option 2: </a:t>
            </a:r>
            <a:r>
              <a:rPr lang="en" sz="2000" u="sng">
                <a:solidFill>
                  <a:schemeClr val="hlink"/>
                </a:solidFill>
                <a:hlinkClick r:id="rId6"/>
              </a:rPr>
              <a:t>Google Colab</a:t>
            </a:r>
            <a:r>
              <a:rPr lang="en" sz="2000"/>
              <a:t> = notebook hosted by Google</a:t>
            </a:r>
            <a:endParaRPr sz="2000"/>
          </a:p>
          <a:p>
            <a:pPr indent="-355600" lvl="1" marL="914400" marR="0" rtl="0" algn="l">
              <a:lnSpc>
                <a:spcPct val="115000"/>
              </a:lnSpc>
              <a:spcBef>
                <a:spcPts val="0"/>
              </a:spcBef>
              <a:spcAft>
                <a:spcPts val="0"/>
              </a:spcAft>
              <a:buSzPts val="2000"/>
              <a:buChar char="○"/>
            </a:pPr>
            <a:r>
              <a:rPr lang="en" sz="2000"/>
              <a:t>Option 3: </a:t>
            </a:r>
            <a:r>
              <a:rPr lang="en" sz="2000" u="sng">
                <a:solidFill>
                  <a:schemeClr val="hlink"/>
                </a:solidFill>
                <a:hlinkClick r:id="rId7"/>
              </a:rPr>
              <a:t>noto</a:t>
            </a:r>
            <a:r>
              <a:rPr lang="en" sz="2000"/>
              <a:t> = notebook hosted by EPFL</a:t>
            </a:r>
            <a:endParaRPr sz="2000"/>
          </a:p>
          <a:p>
            <a:pPr indent="-355600" lvl="0" marL="457200" rtl="0" algn="l">
              <a:lnSpc>
                <a:spcPct val="115000"/>
              </a:lnSpc>
              <a:spcBef>
                <a:spcPts val="0"/>
              </a:spcBef>
              <a:spcAft>
                <a:spcPts val="0"/>
              </a:spcAft>
              <a:buSzPts val="2000"/>
              <a:buChar char="●"/>
            </a:pPr>
            <a:r>
              <a:rPr lang="en" sz="2000"/>
              <a:t>To get started: come to Friday’s lab session (“</a:t>
            </a:r>
            <a:r>
              <a:rPr lang="en" sz="2000" u="sng">
                <a:solidFill>
                  <a:schemeClr val="hlink"/>
                </a:solidFill>
                <a:hlinkClick r:id="rId8"/>
              </a:rPr>
              <a:t>Exercise 0</a:t>
            </a:r>
            <a:r>
              <a:rPr lang="en" sz="2000"/>
              <a:t>”)</a:t>
            </a:r>
            <a:endParaRPr sz="2000"/>
          </a:p>
          <a:p>
            <a:pPr indent="-355600" lvl="0" marL="457200" rtl="0" algn="l">
              <a:lnSpc>
                <a:spcPct val="115000"/>
              </a:lnSpc>
              <a:spcBef>
                <a:spcPts val="0"/>
              </a:spcBef>
              <a:spcAft>
                <a:spcPts val="0"/>
              </a:spcAft>
              <a:buSzPts val="2000"/>
              <a:buChar char="●"/>
            </a:pPr>
            <a:r>
              <a:rPr lang="en" sz="2000"/>
              <a:t>“</a:t>
            </a:r>
            <a:r>
              <a:rPr lang="en" sz="2000" u="sng">
                <a:solidFill>
                  <a:schemeClr val="hlink"/>
                </a:solidFill>
                <a:hlinkClick r:id="rId9"/>
              </a:rPr>
              <a:t>Homework 0</a:t>
            </a:r>
            <a:r>
              <a:rPr lang="en" sz="2000"/>
              <a:t>”: do it yourself at home after lab session (optional, not graded)</a:t>
            </a:r>
            <a:endParaRPr sz="2000"/>
          </a:p>
          <a:p>
            <a:pPr indent="-355600" lvl="0" marL="457200" rtl="0" algn="l">
              <a:lnSpc>
                <a:spcPct val="115000"/>
              </a:lnSpc>
              <a:spcBef>
                <a:spcPts val="0"/>
              </a:spcBef>
              <a:spcAft>
                <a:spcPts val="0"/>
              </a:spcAft>
              <a:buSzPts val="2000"/>
              <a:buChar char="●"/>
            </a:pPr>
            <a:r>
              <a:rPr lang="en" sz="2000"/>
              <a:t>Doing Homework 0 is the best way of making sure you’re set up correctly for later homework, project, exam</a:t>
            </a:r>
            <a:endParaRPr sz="2000"/>
          </a:p>
        </p:txBody>
      </p:sp>
      <p:sp>
        <p:nvSpPr>
          <p:cNvPr id="1310" name="Google Shape;1310;p29"/>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id="137" name="Google Shape;137;p3"/>
          <p:cNvSpPr txBox="1"/>
          <p:nvPr>
            <p:ph type="title"/>
          </p:nvPr>
        </p:nvSpPr>
        <p:spPr>
          <a:xfrm>
            <a:off x="303300" y="411575"/>
            <a:ext cx="8520600" cy="639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en">
                <a:solidFill>
                  <a:srgbClr val="C00000"/>
                </a:solidFill>
              </a:rPr>
              <a:t>Pr</a:t>
            </a:r>
            <a:r>
              <a:rPr lang="en">
                <a:solidFill>
                  <a:srgbClr val="C00000"/>
                </a:solidFill>
              </a:rPr>
              <a:t>evious instru</a:t>
            </a:r>
            <a:r>
              <a:rPr lang="en">
                <a:solidFill>
                  <a:srgbClr val="C00000"/>
                </a:solidFill>
              </a:rPr>
              <a:t>ctor</a:t>
            </a:r>
            <a:endParaRPr/>
          </a:p>
        </p:txBody>
      </p:sp>
      <p:sp>
        <p:nvSpPr>
          <p:cNvPr id="138" name="Google Shape;138;p3"/>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pic>
        <p:nvPicPr>
          <p:cNvPr descr="Robert West" id="139" name="Google Shape;139;p3"/>
          <p:cNvPicPr preferRelativeResize="0"/>
          <p:nvPr/>
        </p:nvPicPr>
        <p:blipFill rotWithShape="1">
          <a:blip r:embed="rId3">
            <a:alphaModFix/>
          </a:blip>
          <a:srcRect b="0" l="0" r="0" t="0"/>
          <a:stretch/>
        </p:blipFill>
        <p:spPr>
          <a:xfrm>
            <a:off x="5491524" y="1364803"/>
            <a:ext cx="3006475" cy="3006475"/>
          </a:xfrm>
          <a:prstGeom prst="rect">
            <a:avLst/>
          </a:prstGeom>
          <a:noFill/>
          <a:ln>
            <a:noFill/>
          </a:ln>
        </p:spPr>
      </p:pic>
      <p:sp>
        <p:nvSpPr>
          <p:cNvPr id="140" name="Google Shape;140;p3"/>
          <p:cNvSpPr txBox="1"/>
          <p:nvPr/>
        </p:nvSpPr>
        <p:spPr>
          <a:xfrm>
            <a:off x="213999" y="1187759"/>
            <a:ext cx="6337500" cy="3697800"/>
          </a:xfrm>
          <a:prstGeom prst="rect">
            <a:avLst/>
          </a:prstGeom>
          <a:noFill/>
          <a:ln>
            <a:noFill/>
          </a:ln>
        </p:spPr>
        <p:txBody>
          <a:bodyPr anchorCtr="0" anchor="t" bIns="91425" lIns="91425" spcFirstLastPara="1" rIns="91425" wrap="square" tIns="91425">
            <a:noAutofit/>
          </a:bodyPr>
          <a:lstStyle/>
          <a:p>
            <a:pPr indent="-228600" lvl="0" marL="45720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Arial"/>
              <a:ea typeface="Arial"/>
              <a:cs typeface="Arial"/>
              <a:sym typeface="Arial"/>
            </a:endParaRPr>
          </a:p>
          <a:p>
            <a:pPr indent="-342900" lvl="0" marL="457200" marR="0" rtl="0" algn="l">
              <a:lnSpc>
                <a:spcPct val="100000"/>
              </a:lnSpc>
              <a:spcBef>
                <a:spcPts val="0"/>
              </a:spcBef>
              <a:spcAft>
                <a:spcPts val="0"/>
              </a:spcAft>
              <a:buClr>
                <a:srgbClr val="000000"/>
              </a:buClr>
              <a:buSzPts val="1800"/>
              <a:buFont typeface="Arial"/>
              <a:buChar char="●"/>
            </a:pPr>
            <a:r>
              <a:rPr b="0" i="0" lang="en" sz="1800" u="none" cap="none" strike="noStrike">
                <a:solidFill>
                  <a:srgbClr val="000000"/>
                </a:solidFill>
                <a:latin typeface="Arial"/>
                <a:ea typeface="Arial"/>
                <a:cs typeface="Arial"/>
                <a:sym typeface="Arial"/>
              </a:rPr>
              <a:t>Robert West </a:t>
            </a:r>
            <a:endParaRPr/>
          </a:p>
          <a:p>
            <a:pPr indent="-342900" lvl="0" marL="457200" marR="0" rtl="0" algn="l">
              <a:lnSpc>
                <a:spcPct val="100000"/>
              </a:lnSpc>
              <a:spcBef>
                <a:spcPts val="0"/>
              </a:spcBef>
              <a:spcAft>
                <a:spcPts val="0"/>
              </a:spcAft>
              <a:buClr>
                <a:srgbClr val="000000"/>
              </a:buClr>
              <a:buSzPts val="1800"/>
              <a:buFont typeface="Arial"/>
              <a:buChar char="●"/>
            </a:pPr>
            <a:r>
              <a:rPr b="0" i="0" lang="en" sz="1800" u="none" cap="none" strike="noStrike">
                <a:solidFill>
                  <a:srgbClr val="000000"/>
                </a:solidFill>
                <a:latin typeface="Arial"/>
                <a:ea typeface="Arial"/>
                <a:cs typeface="Arial"/>
                <a:sym typeface="Arial"/>
              </a:rPr>
              <a:t>On sabbatical in Microsoft Research, Seattle</a:t>
            </a:r>
            <a:endParaRPr/>
          </a:p>
          <a:p>
            <a:pPr indent="0" lvl="0" marL="114300" marR="0" rtl="0" algn="l">
              <a:lnSpc>
                <a:spcPct val="100000"/>
              </a:lnSpc>
              <a:spcBef>
                <a:spcPts val="0"/>
              </a:spcBef>
              <a:spcAft>
                <a:spcPts val="0"/>
              </a:spcAft>
              <a:buNone/>
            </a:pPr>
            <a:r>
              <a:t/>
            </a:r>
            <a:endParaRPr b="0" i="0" sz="1800" u="none" cap="none" strike="noStrike">
              <a:solidFill>
                <a:srgbClr val="000000"/>
              </a:solidFill>
              <a:latin typeface="Arial"/>
              <a:ea typeface="Arial"/>
              <a:cs typeface="Arial"/>
              <a:sym typeface="Arial"/>
            </a:endParaRPr>
          </a:p>
          <a:p>
            <a:pPr indent="0" lvl="0" marL="114300" marR="0" rtl="0" algn="l">
              <a:lnSpc>
                <a:spcPct val="100000"/>
              </a:lnSpc>
              <a:spcBef>
                <a:spcPts val="0"/>
              </a:spcBef>
              <a:spcAft>
                <a:spcPts val="0"/>
              </a:spcAft>
              <a:buNone/>
            </a:pPr>
            <a:r>
              <a:t/>
            </a:r>
            <a:endParaRPr b="0" i="0" sz="1800" u="none" cap="none" strike="noStrike">
              <a:solidFill>
                <a:srgbClr val="000000"/>
              </a:solidFill>
              <a:latin typeface="Arial"/>
              <a:ea typeface="Arial"/>
              <a:cs typeface="Arial"/>
              <a:sym typeface="Arial"/>
            </a:endParaRPr>
          </a:p>
          <a:p>
            <a:pPr indent="0" lvl="0" marL="114300" marR="0" rtl="0" algn="l">
              <a:lnSpc>
                <a:spcPct val="100000"/>
              </a:lnSpc>
              <a:spcBef>
                <a:spcPts val="0"/>
              </a:spcBef>
              <a:spcAft>
                <a:spcPts val="0"/>
              </a:spcAft>
              <a:buNone/>
            </a:pPr>
            <a:r>
              <a:t/>
            </a:r>
            <a:endParaRPr b="0" i="0" sz="1800" u="none" cap="none" strike="noStrike">
              <a:solidFill>
                <a:srgbClr val="000000"/>
              </a:solidFill>
              <a:latin typeface="Arial"/>
              <a:ea typeface="Arial"/>
              <a:cs typeface="Arial"/>
              <a:sym typeface="Arial"/>
            </a:endParaRPr>
          </a:p>
        </p:txBody>
      </p:sp>
      <p:pic>
        <p:nvPicPr>
          <p:cNvPr id="141" name="Google Shape;141;p3"/>
          <p:cNvPicPr preferRelativeResize="0"/>
          <p:nvPr/>
        </p:nvPicPr>
        <p:blipFill rotWithShape="1">
          <a:blip r:embed="rId4">
            <a:alphaModFix/>
          </a:blip>
          <a:srcRect b="0" l="0" r="0" t="0"/>
          <a:stretch/>
        </p:blipFill>
        <p:spPr>
          <a:xfrm>
            <a:off x="1094476" y="2236428"/>
            <a:ext cx="2450548" cy="2356159"/>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4" name="Shape 1314"/>
        <p:cNvGrpSpPr/>
        <p:nvPr/>
      </p:nvGrpSpPr>
      <p:grpSpPr>
        <a:xfrm>
          <a:off x="0" y="0"/>
          <a:ext cx="0" cy="0"/>
          <a:chOff x="0" y="0"/>
          <a:chExt cx="0" cy="0"/>
        </a:xfrm>
      </p:grpSpPr>
      <p:sp>
        <p:nvSpPr>
          <p:cNvPr id="1315" name="Google Shape;1315;p30"/>
          <p:cNvSpPr txBox="1"/>
          <p:nvPr>
            <p:ph type="title"/>
          </p:nvPr>
        </p:nvSpPr>
        <p:spPr>
          <a:xfrm>
            <a:off x="342850" y="250709"/>
            <a:ext cx="6321600" cy="635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en">
                <a:solidFill>
                  <a:srgbClr val="C00000"/>
                </a:solidFill>
              </a:rPr>
              <a:t>Python++</a:t>
            </a:r>
            <a:endParaRPr>
              <a:solidFill>
                <a:srgbClr val="C00000"/>
              </a:solidFill>
            </a:endParaRPr>
          </a:p>
        </p:txBody>
      </p:sp>
      <p:pic>
        <p:nvPicPr>
          <p:cNvPr id="1316" name="Google Shape;1316;p30"/>
          <p:cNvPicPr preferRelativeResize="0"/>
          <p:nvPr/>
        </p:nvPicPr>
        <p:blipFill rotWithShape="1">
          <a:blip r:embed="rId3">
            <a:alphaModFix/>
          </a:blip>
          <a:srcRect b="0" l="0" r="0" t="0"/>
          <a:stretch/>
        </p:blipFill>
        <p:spPr>
          <a:xfrm>
            <a:off x="399650" y="1211350"/>
            <a:ext cx="3906375" cy="1394150"/>
          </a:xfrm>
          <a:prstGeom prst="rect">
            <a:avLst/>
          </a:prstGeom>
          <a:noFill/>
          <a:ln>
            <a:noFill/>
          </a:ln>
        </p:spPr>
      </p:pic>
      <p:pic>
        <p:nvPicPr>
          <p:cNvPr id="1317" name="Google Shape;1317;p30"/>
          <p:cNvPicPr preferRelativeResize="0"/>
          <p:nvPr/>
        </p:nvPicPr>
        <p:blipFill rotWithShape="1">
          <a:blip r:embed="rId4">
            <a:alphaModFix/>
          </a:blip>
          <a:srcRect b="0" l="0" r="0" t="0"/>
          <a:stretch/>
        </p:blipFill>
        <p:spPr>
          <a:xfrm>
            <a:off x="4663375" y="1088275"/>
            <a:ext cx="2883550" cy="1448350"/>
          </a:xfrm>
          <a:prstGeom prst="rect">
            <a:avLst/>
          </a:prstGeom>
          <a:noFill/>
          <a:ln>
            <a:noFill/>
          </a:ln>
        </p:spPr>
      </p:pic>
      <p:pic>
        <p:nvPicPr>
          <p:cNvPr id="1318" name="Google Shape;1318;p30"/>
          <p:cNvPicPr preferRelativeResize="0"/>
          <p:nvPr/>
        </p:nvPicPr>
        <p:blipFill rotWithShape="1">
          <a:blip r:embed="rId5">
            <a:alphaModFix/>
          </a:blip>
          <a:srcRect b="0" l="0" r="0" t="0"/>
          <a:stretch/>
        </p:blipFill>
        <p:spPr>
          <a:xfrm>
            <a:off x="399650" y="3310549"/>
            <a:ext cx="5323425" cy="1109025"/>
          </a:xfrm>
          <a:prstGeom prst="rect">
            <a:avLst/>
          </a:prstGeom>
          <a:noFill/>
          <a:ln>
            <a:noFill/>
          </a:ln>
        </p:spPr>
      </p:pic>
      <p:sp>
        <p:nvSpPr>
          <p:cNvPr id="1319" name="Google Shape;1319;p30"/>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pic>
        <p:nvPicPr>
          <p:cNvPr id="1320" name="Google Shape;1320;p30"/>
          <p:cNvPicPr preferRelativeResize="0"/>
          <p:nvPr/>
        </p:nvPicPr>
        <p:blipFill rotWithShape="1">
          <a:blip r:embed="rId6">
            <a:alphaModFix/>
          </a:blip>
          <a:srcRect b="0" l="0" r="0" t="0"/>
          <a:stretch/>
        </p:blipFill>
        <p:spPr>
          <a:xfrm>
            <a:off x="2687875" y="728225"/>
            <a:ext cx="2382759" cy="635400"/>
          </a:xfrm>
          <a:prstGeom prst="rect">
            <a:avLst/>
          </a:prstGeom>
          <a:noFill/>
          <a:ln>
            <a:noFill/>
          </a:ln>
        </p:spPr>
      </p:pic>
      <p:pic>
        <p:nvPicPr>
          <p:cNvPr id="1321" name="Google Shape;1321;p30"/>
          <p:cNvPicPr preferRelativeResize="0"/>
          <p:nvPr/>
        </p:nvPicPr>
        <p:blipFill rotWithShape="1">
          <a:blip r:embed="rId7">
            <a:alphaModFix/>
          </a:blip>
          <a:srcRect b="0" l="0" r="0" t="0"/>
          <a:stretch/>
        </p:blipFill>
        <p:spPr>
          <a:xfrm>
            <a:off x="5723075" y="2605500"/>
            <a:ext cx="3268324" cy="933800"/>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5" name="Shape 1325"/>
        <p:cNvGrpSpPr/>
        <p:nvPr/>
      </p:nvGrpSpPr>
      <p:grpSpPr>
        <a:xfrm>
          <a:off x="0" y="0"/>
          <a:ext cx="0" cy="0"/>
          <a:chOff x="0" y="0"/>
          <a:chExt cx="0" cy="0"/>
        </a:xfrm>
      </p:grpSpPr>
      <p:sp>
        <p:nvSpPr>
          <p:cNvPr id="1326" name="Google Shape;1326;p31"/>
          <p:cNvSpPr txBox="1"/>
          <p:nvPr>
            <p:ph idx="12" type="sldNum"/>
          </p:nvPr>
        </p:nvSpPr>
        <p:spPr>
          <a:xfrm>
            <a:off x="6851525" y="4767263"/>
            <a:ext cx="2133600" cy="2739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Clr>
                <a:srgbClr val="000000"/>
              </a:buClr>
              <a:buSzPts val="1200"/>
              <a:buFont typeface="Arial"/>
              <a:buNone/>
            </a:pPr>
            <a:fld id="{00000000-1234-1234-1234-123412341234}" type="slidenum">
              <a:rPr lang="en"/>
              <a:t>‹#›</a:t>
            </a:fld>
            <a:endParaRPr/>
          </a:p>
        </p:txBody>
      </p:sp>
      <p:sp>
        <p:nvSpPr>
          <p:cNvPr id="1327" name="Google Shape;1327;p31"/>
          <p:cNvSpPr txBox="1"/>
          <p:nvPr/>
        </p:nvSpPr>
        <p:spPr>
          <a:xfrm>
            <a:off x="5085493" y="287634"/>
            <a:ext cx="3022500" cy="2300100"/>
          </a:xfrm>
          <a:prstGeom prst="rect">
            <a:avLst/>
          </a:prstGeom>
          <a:solidFill>
            <a:srgbClr val="FFFFFF"/>
          </a:solidFill>
          <a:ln cap="flat" cmpd="sng" w="3810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1" i="0" lang="en" sz="2600" u="none" cap="none" strike="noStrike">
                <a:solidFill>
                  <a:srgbClr val="C00000"/>
                </a:solidFill>
                <a:latin typeface="Helvetica Neue"/>
                <a:ea typeface="Helvetica Neue"/>
                <a:cs typeface="Helvetica Neue"/>
                <a:sym typeface="Helvetica Neue"/>
              </a:rPr>
              <a:t>POLLING TIME</a:t>
            </a:r>
            <a:endParaRPr b="1" i="0" sz="2600" u="none" cap="none" strike="noStrike">
              <a:solidFill>
                <a:srgbClr val="C00000"/>
              </a:solidFill>
              <a:latin typeface="Helvetica Neue"/>
              <a:ea typeface="Helvetica Neue"/>
              <a:cs typeface="Helvetica Neue"/>
              <a:sym typeface="Helvetica Neue"/>
            </a:endParaRPr>
          </a:p>
          <a:p>
            <a:pPr indent="0" lvl="0" marL="0" marR="0" rtl="0" algn="ctr">
              <a:lnSpc>
                <a:spcPct val="100000"/>
              </a:lnSpc>
              <a:spcBef>
                <a:spcPts val="0"/>
              </a:spcBef>
              <a:spcAft>
                <a:spcPts val="0"/>
              </a:spcAft>
              <a:buClr>
                <a:srgbClr val="000000"/>
              </a:buClr>
              <a:buSzPts val="1000"/>
              <a:buFont typeface="Arial"/>
              <a:buNone/>
            </a:pPr>
            <a:r>
              <a:t/>
            </a:r>
            <a:endParaRPr b="0" i="0" sz="1000" u="none" cap="none" strike="noStrike">
              <a:solidFill>
                <a:srgbClr val="000000"/>
              </a:solidFill>
              <a:latin typeface="Helvetica Neue"/>
              <a:ea typeface="Helvetica Neue"/>
              <a:cs typeface="Helvetica Neue"/>
              <a:sym typeface="Helvetica Neue"/>
            </a:endParaRPr>
          </a:p>
          <a:p>
            <a:pPr indent="-330200" lvl="0" marL="457200" marR="0" rtl="0" algn="l">
              <a:lnSpc>
                <a:spcPct val="100000"/>
              </a:lnSpc>
              <a:spcBef>
                <a:spcPts val="0"/>
              </a:spcBef>
              <a:spcAft>
                <a:spcPts val="0"/>
              </a:spcAft>
              <a:buClr>
                <a:srgbClr val="000000"/>
              </a:buClr>
              <a:buSzPts val="1600"/>
              <a:buFont typeface="Helvetica Neue"/>
              <a:buChar char="●"/>
            </a:pPr>
            <a:r>
              <a:rPr b="1" i="0" lang="en" sz="1600" u="none" cap="none" strike="noStrike">
                <a:solidFill>
                  <a:srgbClr val="000000"/>
                </a:solidFill>
                <a:latin typeface="Helvetica Neue"/>
                <a:ea typeface="Helvetica Neue"/>
                <a:cs typeface="Helvetica Neue"/>
                <a:sym typeface="Helvetica Neue"/>
              </a:rPr>
              <a:t>“What is your prior experience with Python?”</a:t>
            </a:r>
            <a:endParaRPr b="1" i="0" sz="1600" u="none" cap="none" strike="noStrike">
              <a:solidFill>
                <a:srgbClr val="000000"/>
              </a:solidFill>
              <a:latin typeface="Helvetica Neue"/>
              <a:ea typeface="Helvetica Neue"/>
              <a:cs typeface="Helvetica Neue"/>
              <a:sym typeface="Helvetica Neue"/>
            </a:endParaRPr>
          </a:p>
          <a:p>
            <a:pPr indent="-330200" lvl="0" marL="457200" marR="0" rtl="0" algn="l">
              <a:lnSpc>
                <a:spcPct val="100000"/>
              </a:lnSpc>
              <a:spcBef>
                <a:spcPts val="0"/>
              </a:spcBef>
              <a:spcAft>
                <a:spcPts val="0"/>
              </a:spcAft>
              <a:buClr>
                <a:srgbClr val="000000"/>
              </a:buClr>
              <a:buSzPts val="1600"/>
              <a:buFont typeface="Helvetica Neue"/>
              <a:buChar char="●"/>
            </a:pPr>
            <a:r>
              <a:rPr b="0" i="0" lang="en" sz="1600" u="none" cap="none" strike="noStrike">
                <a:solidFill>
                  <a:srgbClr val="000000"/>
                </a:solidFill>
                <a:latin typeface="Helvetica Neue"/>
                <a:ea typeface="Helvetica Neue"/>
                <a:cs typeface="Helvetica Neue"/>
                <a:sym typeface="Helvetica Neue"/>
              </a:rPr>
              <a:t>Scan QR code or go to</a:t>
            </a:r>
            <a:br>
              <a:rPr b="0" i="0" lang="en" sz="1600" u="none" cap="none" strike="noStrike">
                <a:solidFill>
                  <a:srgbClr val="000000"/>
                </a:solidFill>
                <a:latin typeface="Helvetica Neue"/>
                <a:ea typeface="Helvetica Neue"/>
                <a:cs typeface="Helvetica Neue"/>
                <a:sym typeface="Helvetica Neue"/>
              </a:rPr>
            </a:br>
            <a:r>
              <a:rPr b="0" i="0" lang="en" sz="1600" u="sng" cap="none" strike="noStrike">
                <a:solidFill>
                  <a:srgbClr val="0277BD"/>
                </a:solidFill>
                <a:latin typeface="Helvetica Neue"/>
                <a:ea typeface="Helvetica Neue"/>
                <a:cs typeface="Helvetica Neue"/>
                <a:sym typeface="Helvetica Neue"/>
              </a:rPr>
              <a:t>https://app.sli.do/event/iPMVwwrojFn9EaNp6iiDDx</a:t>
            </a:r>
            <a:endParaRPr b="0" i="0" sz="1600" u="none" cap="none" strike="noStrike">
              <a:solidFill>
                <a:srgbClr val="000000"/>
              </a:solidFill>
              <a:latin typeface="Helvetica Neue"/>
              <a:ea typeface="Helvetica Neue"/>
              <a:cs typeface="Helvetica Neue"/>
              <a:sym typeface="Helvetica Neue"/>
            </a:endParaRPr>
          </a:p>
        </p:txBody>
      </p:sp>
      <p:pic>
        <p:nvPicPr>
          <p:cNvPr descr="It's Time to Vote - Lafayette Urban Ministry" id="1328" name="Google Shape;1328;p31"/>
          <p:cNvPicPr preferRelativeResize="0"/>
          <p:nvPr/>
        </p:nvPicPr>
        <p:blipFill rotWithShape="1">
          <a:blip r:embed="rId3">
            <a:alphaModFix/>
          </a:blip>
          <a:srcRect b="0" l="1555" r="0" t="0"/>
          <a:stretch/>
        </p:blipFill>
        <p:spPr>
          <a:xfrm>
            <a:off x="2267" y="896251"/>
            <a:ext cx="4649107" cy="2961327"/>
          </a:xfrm>
          <a:prstGeom prst="rect">
            <a:avLst/>
          </a:prstGeom>
          <a:noFill/>
          <a:ln>
            <a:noFill/>
          </a:ln>
        </p:spPr>
      </p:pic>
      <p:pic>
        <p:nvPicPr>
          <p:cNvPr descr="A qr code with a white background&#10;&#10;Description automatically generated" id="1329" name="Google Shape;1329;p31"/>
          <p:cNvPicPr preferRelativeResize="0"/>
          <p:nvPr/>
        </p:nvPicPr>
        <p:blipFill rotWithShape="1">
          <a:blip r:embed="rId4">
            <a:alphaModFix/>
          </a:blip>
          <a:srcRect b="0" l="0" r="0" t="0"/>
          <a:stretch/>
        </p:blipFill>
        <p:spPr>
          <a:xfrm>
            <a:off x="5429250" y="2787819"/>
            <a:ext cx="2253343" cy="2253343"/>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3" name="Shape 1333"/>
        <p:cNvGrpSpPr/>
        <p:nvPr/>
      </p:nvGrpSpPr>
      <p:grpSpPr>
        <a:xfrm>
          <a:off x="0" y="0"/>
          <a:ext cx="0" cy="0"/>
          <a:chOff x="0" y="0"/>
          <a:chExt cx="0" cy="0"/>
        </a:xfrm>
      </p:grpSpPr>
      <p:sp>
        <p:nvSpPr>
          <p:cNvPr id="1334" name="Google Shape;1334;p32"/>
          <p:cNvSpPr/>
          <p:nvPr/>
        </p:nvSpPr>
        <p:spPr>
          <a:xfrm>
            <a:off x="3536711" y="3799894"/>
            <a:ext cx="667800" cy="783600"/>
          </a:xfrm>
          <a:prstGeom prst="rect">
            <a:avLst/>
          </a:prstGeom>
          <a:noFill/>
          <a:ln cap="flat" cmpd="sng" w="25400">
            <a:solidFill>
              <a:schemeClr val="accent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accent2"/>
              </a:solidFill>
              <a:latin typeface="Arial"/>
              <a:ea typeface="Arial"/>
              <a:cs typeface="Arial"/>
              <a:sym typeface="Arial"/>
            </a:endParaRPr>
          </a:p>
        </p:txBody>
      </p:sp>
      <p:pic>
        <p:nvPicPr>
          <p:cNvPr id="1335" name="Google Shape;1335;p32"/>
          <p:cNvPicPr preferRelativeResize="0"/>
          <p:nvPr/>
        </p:nvPicPr>
        <p:blipFill rotWithShape="1">
          <a:blip r:embed="rId3">
            <a:alphaModFix/>
          </a:blip>
          <a:srcRect b="9105" l="8616" r="3724" t="5153"/>
          <a:stretch/>
        </p:blipFill>
        <p:spPr>
          <a:xfrm>
            <a:off x="3543400" y="3808350"/>
            <a:ext cx="649601" cy="783750"/>
          </a:xfrm>
          <a:prstGeom prst="rect">
            <a:avLst/>
          </a:prstGeom>
          <a:noFill/>
          <a:ln>
            <a:noFill/>
          </a:ln>
        </p:spPr>
      </p:pic>
      <p:pic>
        <p:nvPicPr>
          <p:cNvPr id="1336" name="Google Shape;1336;p32"/>
          <p:cNvPicPr preferRelativeResize="0"/>
          <p:nvPr/>
        </p:nvPicPr>
        <p:blipFill rotWithShape="1">
          <a:blip r:embed="rId4">
            <a:alphaModFix/>
          </a:blip>
          <a:srcRect b="19021" l="0" r="0" t="0"/>
          <a:stretch/>
        </p:blipFill>
        <p:spPr>
          <a:xfrm>
            <a:off x="3810565" y="1920040"/>
            <a:ext cx="851550" cy="986626"/>
          </a:xfrm>
          <a:prstGeom prst="rect">
            <a:avLst/>
          </a:prstGeom>
          <a:noFill/>
          <a:ln>
            <a:noFill/>
          </a:ln>
        </p:spPr>
      </p:pic>
      <p:pic>
        <p:nvPicPr>
          <p:cNvPr descr="Maria Brbic — People - EPFL" id="1337" name="Google Shape;1337;p32"/>
          <p:cNvPicPr preferRelativeResize="0"/>
          <p:nvPr/>
        </p:nvPicPr>
        <p:blipFill rotWithShape="1">
          <a:blip r:embed="rId5">
            <a:alphaModFix/>
          </a:blip>
          <a:srcRect b="11692" l="6356" r="9296" t="0"/>
          <a:stretch/>
        </p:blipFill>
        <p:spPr>
          <a:xfrm>
            <a:off x="157859" y="435290"/>
            <a:ext cx="926101" cy="986623"/>
          </a:xfrm>
          <a:prstGeom prst="rect">
            <a:avLst/>
          </a:prstGeom>
          <a:noFill/>
          <a:ln>
            <a:noFill/>
          </a:ln>
        </p:spPr>
      </p:pic>
      <p:sp>
        <p:nvSpPr>
          <p:cNvPr id="1338" name="Google Shape;1338;p32"/>
          <p:cNvSpPr txBox="1"/>
          <p:nvPr/>
        </p:nvSpPr>
        <p:spPr>
          <a:xfrm>
            <a:off x="-5540" y="1364763"/>
            <a:ext cx="1285200" cy="411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C00000"/>
                </a:solidFill>
                <a:latin typeface="Arial"/>
                <a:ea typeface="Arial"/>
                <a:cs typeface="Arial"/>
                <a:sym typeface="Arial"/>
              </a:rPr>
              <a:t>Maria Brbić</a:t>
            </a:r>
            <a:endParaRPr b="0" i="0" sz="1300" u="none" cap="none" strike="noStrike">
              <a:solidFill>
                <a:srgbClr val="C00000"/>
              </a:solidFill>
              <a:latin typeface="Arial"/>
              <a:ea typeface="Arial"/>
              <a:cs typeface="Arial"/>
              <a:sym typeface="Arial"/>
            </a:endParaRPr>
          </a:p>
        </p:txBody>
      </p:sp>
      <p:sp>
        <p:nvSpPr>
          <p:cNvPr id="1339" name="Google Shape;1339;p32"/>
          <p:cNvSpPr txBox="1"/>
          <p:nvPr/>
        </p:nvSpPr>
        <p:spPr>
          <a:xfrm>
            <a:off x="9186" y="-19761"/>
            <a:ext cx="1385233" cy="635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2"/>
              </a:buClr>
              <a:buSzPts val="3000"/>
              <a:buFont typeface="Helvetica Neue"/>
              <a:buNone/>
            </a:pPr>
            <a:r>
              <a:rPr b="1" i="0" lang="en" sz="1800" u="none" cap="none" strike="noStrike">
                <a:solidFill>
                  <a:srgbClr val="C00000"/>
                </a:solidFill>
                <a:latin typeface="Helvetica Neue"/>
                <a:ea typeface="Helvetica Neue"/>
                <a:cs typeface="Helvetica Neue"/>
                <a:sym typeface="Helvetica Neue"/>
              </a:rPr>
              <a:t>Instructor</a:t>
            </a:r>
            <a:endParaRPr b="0" i="0" sz="1400" u="none" cap="none" strike="noStrike">
              <a:solidFill>
                <a:srgbClr val="000000"/>
              </a:solidFill>
              <a:latin typeface="Arial"/>
              <a:ea typeface="Arial"/>
              <a:cs typeface="Arial"/>
              <a:sym typeface="Arial"/>
            </a:endParaRPr>
          </a:p>
        </p:txBody>
      </p:sp>
      <p:sp>
        <p:nvSpPr>
          <p:cNvPr id="1340" name="Google Shape;1340;p32"/>
          <p:cNvSpPr txBox="1"/>
          <p:nvPr/>
        </p:nvSpPr>
        <p:spPr>
          <a:xfrm>
            <a:off x="1922732" y="0"/>
            <a:ext cx="1385233" cy="6354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2"/>
              </a:buClr>
              <a:buSzPts val="3000"/>
              <a:buFont typeface="Helvetica Neue"/>
              <a:buNone/>
            </a:pPr>
            <a:r>
              <a:rPr b="1" i="0" lang="en" sz="1800" u="none" cap="none" strike="noStrike">
                <a:solidFill>
                  <a:srgbClr val="7030A0"/>
                </a:solidFill>
                <a:latin typeface="Helvetica Neue"/>
                <a:ea typeface="Helvetica Neue"/>
                <a:cs typeface="Helvetica Neue"/>
                <a:sym typeface="Helvetica Neue"/>
              </a:rPr>
              <a:t>Head TAs</a:t>
            </a:r>
            <a:endParaRPr b="0" i="0" sz="1400" u="none" cap="none" strike="noStrike">
              <a:solidFill>
                <a:srgbClr val="000000"/>
              </a:solidFill>
              <a:latin typeface="Arial"/>
              <a:ea typeface="Arial"/>
              <a:cs typeface="Arial"/>
              <a:sym typeface="Arial"/>
            </a:endParaRPr>
          </a:p>
        </p:txBody>
      </p:sp>
      <p:sp>
        <p:nvSpPr>
          <p:cNvPr id="1341" name="Google Shape;1341;p32"/>
          <p:cNvSpPr txBox="1"/>
          <p:nvPr/>
        </p:nvSpPr>
        <p:spPr>
          <a:xfrm>
            <a:off x="1192593" y="1372934"/>
            <a:ext cx="1558461" cy="411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7030A0"/>
                </a:solidFill>
                <a:latin typeface="Arial"/>
                <a:ea typeface="Arial"/>
                <a:cs typeface="Arial"/>
                <a:sym typeface="Arial"/>
              </a:rPr>
              <a:t>Marija Šakota</a:t>
            </a:r>
            <a:endParaRPr b="0" i="0" sz="1300" u="none" cap="none" strike="noStrike">
              <a:solidFill>
                <a:srgbClr val="7030A0"/>
              </a:solidFill>
              <a:latin typeface="Arial"/>
              <a:ea typeface="Arial"/>
              <a:cs typeface="Arial"/>
              <a:sym typeface="Arial"/>
            </a:endParaRPr>
          </a:p>
        </p:txBody>
      </p:sp>
      <p:sp>
        <p:nvSpPr>
          <p:cNvPr id="1342" name="Google Shape;1342;p32"/>
          <p:cNvSpPr txBox="1"/>
          <p:nvPr/>
        </p:nvSpPr>
        <p:spPr>
          <a:xfrm>
            <a:off x="2260043" y="1389769"/>
            <a:ext cx="1558461" cy="411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7030A0"/>
                </a:solidFill>
                <a:latin typeface="Arial"/>
                <a:ea typeface="Arial"/>
                <a:cs typeface="Arial"/>
                <a:sym typeface="Arial"/>
              </a:rPr>
              <a:t>Saibo Geng</a:t>
            </a:r>
            <a:endParaRPr b="0" i="0" sz="1300" u="none" cap="none" strike="noStrike">
              <a:solidFill>
                <a:srgbClr val="7030A0"/>
              </a:solidFill>
              <a:latin typeface="Arial"/>
              <a:ea typeface="Arial"/>
              <a:cs typeface="Arial"/>
              <a:sym typeface="Arial"/>
            </a:endParaRPr>
          </a:p>
        </p:txBody>
      </p:sp>
      <p:sp>
        <p:nvSpPr>
          <p:cNvPr id="1343" name="Google Shape;1343;p32"/>
          <p:cNvSpPr txBox="1"/>
          <p:nvPr/>
        </p:nvSpPr>
        <p:spPr>
          <a:xfrm>
            <a:off x="7201339" y="1341336"/>
            <a:ext cx="981000" cy="411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chemeClr val="accent1"/>
                </a:solidFill>
                <a:latin typeface="Arial"/>
                <a:ea typeface="Arial"/>
                <a:cs typeface="Arial"/>
                <a:sym typeface="Arial"/>
              </a:rPr>
              <a:t>Aoxiang</a:t>
            </a:r>
            <a:br>
              <a:rPr b="0" i="0" lang="en" sz="1300" u="none" cap="none" strike="noStrike">
                <a:solidFill>
                  <a:schemeClr val="accent1"/>
                </a:solidFill>
                <a:latin typeface="Arial"/>
                <a:ea typeface="Arial"/>
                <a:cs typeface="Arial"/>
                <a:sym typeface="Arial"/>
              </a:rPr>
            </a:br>
            <a:r>
              <a:rPr b="0" i="0" lang="en" sz="1300" u="none" cap="none" strike="noStrike">
                <a:solidFill>
                  <a:schemeClr val="accent1"/>
                </a:solidFill>
                <a:latin typeface="Arial"/>
                <a:ea typeface="Arial"/>
                <a:cs typeface="Arial"/>
                <a:sym typeface="Arial"/>
              </a:rPr>
              <a:t>Fan</a:t>
            </a:r>
            <a:endParaRPr b="0" i="0" sz="1300" u="none" cap="none" strike="noStrike">
              <a:solidFill>
                <a:schemeClr val="accent1"/>
              </a:solidFill>
              <a:latin typeface="Arial"/>
              <a:ea typeface="Arial"/>
              <a:cs typeface="Arial"/>
              <a:sym typeface="Arial"/>
            </a:endParaRPr>
          </a:p>
        </p:txBody>
      </p:sp>
      <p:sp>
        <p:nvSpPr>
          <p:cNvPr id="1344" name="Google Shape;1344;p32"/>
          <p:cNvSpPr txBox="1"/>
          <p:nvPr/>
        </p:nvSpPr>
        <p:spPr>
          <a:xfrm>
            <a:off x="5355358" y="1328746"/>
            <a:ext cx="981000" cy="5838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chemeClr val="accent1"/>
                </a:solidFill>
                <a:latin typeface="Arial"/>
                <a:ea typeface="Arial"/>
                <a:cs typeface="Arial"/>
                <a:sym typeface="Arial"/>
              </a:rPr>
              <a:t>Tim</a:t>
            </a:r>
            <a:br>
              <a:rPr b="0" i="0" lang="en" sz="1300" u="none" cap="none" strike="noStrike">
                <a:solidFill>
                  <a:schemeClr val="accent1"/>
                </a:solidFill>
                <a:latin typeface="Arial"/>
                <a:ea typeface="Arial"/>
                <a:cs typeface="Arial"/>
                <a:sym typeface="Arial"/>
              </a:rPr>
            </a:br>
            <a:r>
              <a:rPr b="0" i="0" lang="en" sz="1300" u="none" cap="none" strike="noStrike">
                <a:solidFill>
                  <a:schemeClr val="accent1"/>
                </a:solidFill>
                <a:latin typeface="Arial"/>
                <a:ea typeface="Arial"/>
                <a:cs typeface="Arial"/>
                <a:sym typeface="Arial"/>
              </a:rPr>
              <a:t>Davidson</a:t>
            </a:r>
            <a:endParaRPr b="0" i="0" sz="1300" u="none" cap="none" strike="noStrike">
              <a:solidFill>
                <a:schemeClr val="accent1"/>
              </a:solidFill>
              <a:latin typeface="Arial"/>
              <a:ea typeface="Arial"/>
              <a:cs typeface="Arial"/>
              <a:sym typeface="Arial"/>
            </a:endParaRPr>
          </a:p>
        </p:txBody>
      </p:sp>
      <p:sp>
        <p:nvSpPr>
          <p:cNvPr id="1345" name="Google Shape;1345;p32"/>
          <p:cNvSpPr txBox="1"/>
          <p:nvPr/>
        </p:nvSpPr>
        <p:spPr>
          <a:xfrm>
            <a:off x="6242375" y="1335842"/>
            <a:ext cx="993303" cy="5046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chemeClr val="accent1"/>
                </a:solidFill>
                <a:latin typeface="Arial"/>
                <a:ea typeface="Arial"/>
                <a:cs typeface="Arial"/>
                <a:sym typeface="Arial"/>
              </a:rPr>
              <a:t>Sepideh</a:t>
            </a:r>
            <a:endParaRPr b="0" i="0" sz="1300" u="none" cap="none" strike="noStrike">
              <a:solidFill>
                <a:schemeClr val="accen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chemeClr val="accent1"/>
                </a:solidFill>
                <a:latin typeface="Arial"/>
                <a:ea typeface="Arial"/>
                <a:cs typeface="Arial"/>
                <a:sym typeface="Arial"/>
              </a:rPr>
              <a:t>Mamooler</a:t>
            </a:r>
            <a:endParaRPr b="0" i="0" sz="1300" u="none" cap="none" strike="noStrike">
              <a:solidFill>
                <a:schemeClr val="accent1"/>
              </a:solidFill>
              <a:latin typeface="Arial"/>
              <a:ea typeface="Arial"/>
              <a:cs typeface="Arial"/>
              <a:sym typeface="Arial"/>
            </a:endParaRPr>
          </a:p>
        </p:txBody>
      </p:sp>
      <p:pic>
        <p:nvPicPr>
          <p:cNvPr id="1346" name="Google Shape;1346;p32"/>
          <p:cNvPicPr preferRelativeResize="0"/>
          <p:nvPr/>
        </p:nvPicPr>
        <p:blipFill rotWithShape="1">
          <a:blip r:embed="rId6">
            <a:alphaModFix/>
          </a:blip>
          <a:srcRect b="6611" l="2579" r="2587" t="0"/>
          <a:stretch/>
        </p:blipFill>
        <p:spPr>
          <a:xfrm>
            <a:off x="1601894" y="419551"/>
            <a:ext cx="838132" cy="999252"/>
          </a:xfrm>
          <a:prstGeom prst="rect">
            <a:avLst/>
          </a:prstGeom>
          <a:noFill/>
          <a:ln>
            <a:noFill/>
          </a:ln>
        </p:spPr>
      </p:pic>
      <p:pic>
        <p:nvPicPr>
          <p:cNvPr id="1347" name="Google Shape;1347;p32"/>
          <p:cNvPicPr preferRelativeResize="0"/>
          <p:nvPr/>
        </p:nvPicPr>
        <p:blipFill rotWithShape="1">
          <a:blip r:embed="rId7">
            <a:alphaModFix/>
          </a:blip>
          <a:srcRect b="0" l="0" r="0" t="0"/>
          <a:stretch/>
        </p:blipFill>
        <p:spPr>
          <a:xfrm flipH="1">
            <a:off x="2541941" y="424493"/>
            <a:ext cx="926101" cy="1015527"/>
          </a:xfrm>
          <a:prstGeom prst="rect">
            <a:avLst/>
          </a:prstGeom>
          <a:noFill/>
          <a:ln>
            <a:noFill/>
          </a:ln>
        </p:spPr>
      </p:pic>
      <p:pic>
        <p:nvPicPr>
          <p:cNvPr id="1348" name="Google Shape;1348;p32"/>
          <p:cNvPicPr preferRelativeResize="0"/>
          <p:nvPr/>
        </p:nvPicPr>
        <p:blipFill rotWithShape="1">
          <a:blip r:embed="rId8">
            <a:alphaModFix/>
          </a:blip>
          <a:srcRect b="24896" l="8941" r="0" t="0"/>
          <a:stretch/>
        </p:blipFill>
        <p:spPr>
          <a:xfrm>
            <a:off x="6425634" y="384731"/>
            <a:ext cx="824896" cy="1018430"/>
          </a:xfrm>
          <a:prstGeom prst="rect">
            <a:avLst/>
          </a:prstGeom>
          <a:noFill/>
          <a:ln>
            <a:noFill/>
          </a:ln>
        </p:spPr>
      </p:pic>
      <p:pic>
        <p:nvPicPr>
          <p:cNvPr id="1349" name="Google Shape;1349;p32"/>
          <p:cNvPicPr preferRelativeResize="0"/>
          <p:nvPr/>
        </p:nvPicPr>
        <p:blipFill rotWithShape="1">
          <a:blip r:embed="rId9">
            <a:alphaModFix/>
          </a:blip>
          <a:srcRect b="0" l="0" r="0" t="0"/>
          <a:stretch/>
        </p:blipFill>
        <p:spPr>
          <a:xfrm>
            <a:off x="5475110" y="439025"/>
            <a:ext cx="827700" cy="978036"/>
          </a:xfrm>
          <a:prstGeom prst="rect">
            <a:avLst/>
          </a:prstGeom>
          <a:noFill/>
          <a:ln>
            <a:noFill/>
          </a:ln>
        </p:spPr>
      </p:pic>
      <p:pic>
        <p:nvPicPr>
          <p:cNvPr id="1350" name="Google Shape;1350;p32"/>
          <p:cNvPicPr preferRelativeResize="0"/>
          <p:nvPr/>
        </p:nvPicPr>
        <p:blipFill rotWithShape="1">
          <a:blip r:embed="rId10">
            <a:alphaModFix/>
          </a:blip>
          <a:srcRect b="0" l="0" r="0" t="0"/>
          <a:stretch/>
        </p:blipFill>
        <p:spPr>
          <a:xfrm>
            <a:off x="7319885" y="425368"/>
            <a:ext cx="809865" cy="983864"/>
          </a:xfrm>
          <a:prstGeom prst="rect">
            <a:avLst/>
          </a:prstGeom>
          <a:noFill/>
          <a:ln>
            <a:noFill/>
          </a:ln>
        </p:spPr>
      </p:pic>
      <p:pic>
        <p:nvPicPr>
          <p:cNvPr id="1351" name="Google Shape;1351;p32"/>
          <p:cNvPicPr preferRelativeResize="0"/>
          <p:nvPr/>
        </p:nvPicPr>
        <p:blipFill rotWithShape="1">
          <a:blip r:embed="rId11">
            <a:alphaModFix/>
          </a:blip>
          <a:srcRect b="19147" l="2655" r="20856" t="11626"/>
          <a:stretch/>
        </p:blipFill>
        <p:spPr>
          <a:xfrm>
            <a:off x="167158" y="1935581"/>
            <a:ext cx="840897" cy="985430"/>
          </a:xfrm>
          <a:prstGeom prst="rect">
            <a:avLst/>
          </a:prstGeom>
          <a:noFill/>
          <a:ln>
            <a:noFill/>
          </a:ln>
        </p:spPr>
      </p:pic>
      <p:sp>
        <p:nvSpPr>
          <p:cNvPr id="1352" name="Google Shape;1352;p32"/>
          <p:cNvSpPr txBox="1"/>
          <p:nvPr/>
        </p:nvSpPr>
        <p:spPr>
          <a:xfrm>
            <a:off x="65502" y="2851429"/>
            <a:ext cx="981000" cy="411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chemeClr val="accent1"/>
                </a:solidFill>
                <a:latin typeface="Arial"/>
                <a:ea typeface="Arial"/>
                <a:cs typeface="Arial"/>
                <a:sym typeface="Arial"/>
              </a:rPr>
              <a:t>Artyom</a:t>
            </a:r>
            <a:br>
              <a:rPr b="0" i="0" lang="en" sz="1300" u="none" cap="none" strike="noStrike">
                <a:solidFill>
                  <a:schemeClr val="accent1"/>
                </a:solidFill>
                <a:latin typeface="Arial"/>
                <a:ea typeface="Arial"/>
                <a:cs typeface="Arial"/>
                <a:sym typeface="Arial"/>
              </a:rPr>
            </a:br>
            <a:r>
              <a:rPr b="0" i="0" lang="en" sz="1300" u="none" cap="none" strike="noStrike">
                <a:solidFill>
                  <a:schemeClr val="accent1"/>
                </a:solidFill>
                <a:latin typeface="Arial"/>
                <a:ea typeface="Arial"/>
                <a:cs typeface="Arial"/>
                <a:sym typeface="Arial"/>
              </a:rPr>
              <a:t>Gadetsky</a:t>
            </a:r>
            <a:endParaRPr b="0" i="0" sz="1300" u="none" cap="none" strike="noStrike">
              <a:solidFill>
                <a:schemeClr val="accent1"/>
              </a:solidFill>
              <a:latin typeface="Arial"/>
              <a:ea typeface="Arial"/>
              <a:cs typeface="Arial"/>
              <a:sym typeface="Arial"/>
            </a:endParaRPr>
          </a:p>
        </p:txBody>
      </p:sp>
      <p:pic>
        <p:nvPicPr>
          <p:cNvPr id="1353" name="Google Shape;1353;p32"/>
          <p:cNvPicPr preferRelativeResize="0"/>
          <p:nvPr/>
        </p:nvPicPr>
        <p:blipFill rotWithShape="1">
          <a:blip r:embed="rId12">
            <a:alphaModFix/>
          </a:blip>
          <a:srcRect b="12716" l="9752" r="9334" t="17872"/>
          <a:stretch/>
        </p:blipFill>
        <p:spPr>
          <a:xfrm>
            <a:off x="1104689" y="1940473"/>
            <a:ext cx="851578" cy="974055"/>
          </a:xfrm>
          <a:prstGeom prst="rect">
            <a:avLst/>
          </a:prstGeom>
          <a:noFill/>
          <a:ln>
            <a:noFill/>
          </a:ln>
        </p:spPr>
      </p:pic>
      <p:sp>
        <p:nvSpPr>
          <p:cNvPr id="1354" name="Google Shape;1354;p32"/>
          <p:cNvSpPr txBox="1"/>
          <p:nvPr/>
        </p:nvSpPr>
        <p:spPr>
          <a:xfrm>
            <a:off x="970388" y="2836450"/>
            <a:ext cx="981000" cy="411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chemeClr val="accent1"/>
                </a:solidFill>
                <a:latin typeface="Arial"/>
                <a:ea typeface="Arial"/>
                <a:cs typeface="Arial"/>
                <a:sym typeface="Arial"/>
              </a:rPr>
              <a:t>Yist</a:t>
            </a:r>
            <a:endParaRPr b="0" i="0" sz="1300" u="none" cap="none" strike="noStrike">
              <a:solidFill>
                <a:schemeClr val="accen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chemeClr val="accent1"/>
                </a:solidFill>
                <a:latin typeface="Arial"/>
                <a:ea typeface="Arial"/>
                <a:cs typeface="Arial"/>
                <a:sym typeface="Arial"/>
              </a:rPr>
              <a:t>Yu</a:t>
            </a:r>
            <a:endParaRPr b="0" i="0" sz="1300" u="none" cap="none" strike="noStrike">
              <a:solidFill>
                <a:schemeClr val="accent1"/>
              </a:solidFill>
              <a:latin typeface="Arial"/>
              <a:ea typeface="Arial"/>
              <a:cs typeface="Arial"/>
              <a:sym typeface="Arial"/>
            </a:endParaRPr>
          </a:p>
        </p:txBody>
      </p:sp>
      <p:pic>
        <p:nvPicPr>
          <p:cNvPr id="1355" name="Google Shape;1355;p32"/>
          <p:cNvPicPr preferRelativeResize="0"/>
          <p:nvPr/>
        </p:nvPicPr>
        <p:blipFill rotWithShape="1">
          <a:blip r:embed="rId13">
            <a:alphaModFix/>
          </a:blip>
          <a:srcRect b="0" l="0" r="0" t="8019"/>
          <a:stretch/>
        </p:blipFill>
        <p:spPr>
          <a:xfrm>
            <a:off x="2001822" y="1933134"/>
            <a:ext cx="801633" cy="983143"/>
          </a:xfrm>
          <a:prstGeom prst="rect">
            <a:avLst/>
          </a:prstGeom>
          <a:noFill/>
          <a:ln>
            <a:noFill/>
          </a:ln>
        </p:spPr>
      </p:pic>
      <p:sp>
        <p:nvSpPr>
          <p:cNvPr id="1356" name="Google Shape;1356;p32"/>
          <p:cNvSpPr txBox="1"/>
          <p:nvPr/>
        </p:nvSpPr>
        <p:spPr>
          <a:xfrm>
            <a:off x="1912481" y="2833902"/>
            <a:ext cx="981000" cy="411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chemeClr val="accent1"/>
                </a:solidFill>
                <a:latin typeface="Arial"/>
                <a:ea typeface="Arial"/>
                <a:cs typeface="Arial"/>
                <a:sym typeface="Arial"/>
              </a:rPr>
              <a:t>Shawn Fan</a:t>
            </a:r>
            <a:endParaRPr b="0" i="0" sz="1300" u="none" cap="none" strike="noStrike">
              <a:solidFill>
                <a:schemeClr val="accent1"/>
              </a:solidFill>
              <a:latin typeface="Arial"/>
              <a:ea typeface="Arial"/>
              <a:cs typeface="Arial"/>
              <a:sym typeface="Arial"/>
            </a:endParaRPr>
          </a:p>
        </p:txBody>
      </p:sp>
      <p:pic>
        <p:nvPicPr>
          <p:cNvPr id="1357" name="Google Shape;1357;p32"/>
          <p:cNvPicPr preferRelativeResize="0"/>
          <p:nvPr/>
        </p:nvPicPr>
        <p:blipFill rotWithShape="1">
          <a:blip r:embed="rId14">
            <a:alphaModFix/>
          </a:blip>
          <a:srcRect b="11950" l="0" r="0" t="0"/>
          <a:stretch/>
        </p:blipFill>
        <p:spPr>
          <a:xfrm>
            <a:off x="2869769" y="1931006"/>
            <a:ext cx="824896" cy="968413"/>
          </a:xfrm>
          <a:prstGeom prst="rect">
            <a:avLst/>
          </a:prstGeom>
          <a:noFill/>
          <a:ln>
            <a:noFill/>
          </a:ln>
        </p:spPr>
      </p:pic>
      <p:sp>
        <p:nvSpPr>
          <p:cNvPr id="1358" name="Google Shape;1358;p32"/>
          <p:cNvSpPr txBox="1"/>
          <p:nvPr/>
        </p:nvSpPr>
        <p:spPr>
          <a:xfrm>
            <a:off x="2823801" y="2842704"/>
            <a:ext cx="981000" cy="411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chemeClr val="accent1"/>
                </a:solidFill>
                <a:latin typeface="Arial"/>
                <a:ea typeface="Arial"/>
                <a:cs typeface="Arial"/>
                <a:sym typeface="Arial"/>
              </a:rPr>
              <a:t>Yulun</a:t>
            </a:r>
            <a:endParaRPr b="0" i="0" sz="1300" u="none" cap="none" strike="noStrike">
              <a:solidFill>
                <a:schemeClr val="accen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chemeClr val="accent1"/>
                </a:solidFill>
                <a:latin typeface="Arial"/>
                <a:ea typeface="Arial"/>
                <a:cs typeface="Arial"/>
                <a:sym typeface="Arial"/>
              </a:rPr>
              <a:t>Jiang</a:t>
            </a:r>
            <a:endParaRPr b="0" i="0" sz="1300" u="none" cap="none" strike="noStrike">
              <a:solidFill>
                <a:schemeClr val="accent1"/>
              </a:solidFill>
              <a:latin typeface="Arial"/>
              <a:ea typeface="Arial"/>
              <a:cs typeface="Arial"/>
              <a:sym typeface="Arial"/>
            </a:endParaRPr>
          </a:p>
        </p:txBody>
      </p:sp>
      <p:sp>
        <p:nvSpPr>
          <p:cNvPr id="1359" name="Google Shape;1359;p32"/>
          <p:cNvSpPr txBox="1"/>
          <p:nvPr/>
        </p:nvSpPr>
        <p:spPr>
          <a:xfrm>
            <a:off x="3843611" y="-734"/>
            <a:ext cx="4675293" cy="6354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chemeClr val="dk2"/>
              </a:buClr>
              <a:buSzPts val="3000"/>
              <a:buFont typeface="Helvetica Neue"/>
              <a:buNone/>
            </a:pPr>
            <a:r>
              <a:rPr b="1" i="0" lang="en" sz="1800" u="none" cap="none" strike="noStrike">
                <a:solidFill>
                  <a:schemeClr val="accent1"/>
                </a:solidFill>
                <a:latin typeface="Helvetica Neue"/>
                <a:ea typeface="Helvetica Neue"/>
                <a:cs typeface="Helvetica Neue"/>
                <a:sym typeface="Helvetica Neue"/>
              </a:rPr>
              <a:t>TAs: Teaching assistants (PhD students)</a:t>
            </a:r>
            <a:endParaRPr b="0" i="0" sz="1400" u="none" cap="none" strike="noStrike">
              <a:solidFill>
                <a:srgbClr val="000000"/>
              </a:solidFill>
              <a:latin typeface="Arial"/>
              <a:ea typeface="Arial"/>
              <a:cs typeface="Arial"/>
              <a:sym typeface="Arial"/>
            </a:endParaRPr>
          </a:p>
        </p:txBody>
      </p:sp>
      <p:sp>
        <p:nvSpPr>
          <p:cNvPr id="1360" name="Google Shape;1360;p32"/>
          <p:cNvSpPr/>
          <p:nvPr/>
        </p:nvSpPr>
        <p:spPr>
          <a:xfrm>
            <a:off x="152063" y="435291"/>
            <a:ext cx="926101" cy="982740"/>
          </a:xfrm>
          <a:prstGeom prst="rect">
            <a:avLst/>
          </a:prstGeom>
          <a:noFill/>
          <a:ln cap="flat" cmpd="sng" w="254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361" name="Google Shape;1361;p32"/>
          <p:cNvSpPr/>
          <p:nvPr/>
        </p:nvSpPr>
        <p:spPr>
          <a:xfrm>
            <a:off x="1588083" y="411623"/>
            <a:ext cx="851943" cy="1007180"/>
          </a:xfrm>
          <a:prstGeom prst="rect">
            <a:avLst/>
          </a:prstGeom>
          <a:noFill/>
          <a:ln cap="flat" cmpd="sng" w="25400">
            <a:solidFill>
              <a:srgbClr val="7030A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362" name="Google Shape;1362;p32"/>
          <p:cNvSpPr/>
          <p:nvPr/>
        </p:nvSpPr>
        <p:spPr>
          <a:xfrm>
            <a:off x="2553754" y="419551"/>
            <a:ext cx="914288" cy="1007180"/>
          </a:xfrm>
          <a:prstGeom prst="rect">
            <a:avLst/>
          </a:prstGeom>
          <a:noFill/>
          <a:ln cap="flat" cmpd="sng" w="25400">
            <a:solidFill>
              <a:srgbClr val="7030A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grpSp>
        <p:nvGrpSpPr>
          <p:cNvPr id="1363" name="Google Shape;1363;p32"/>
          <p:cNvGrpSpPr/>
          <p:nvPr/>
        </p:nvGrpSpPr>
        <p:grpSpPr>
          <a:xfrm>
            <a:off x="3585518" y="429754"/>
            <a:ext cx="1144200" cy="1517950"/>
            <a:chOff x="3530670" y="422224"/>
            <a:chExt cx="1144200" cy="1517950"/>
          </a:xfrm>
        </p:grpSpPr>
        <p:sp>
          <p:nvSpPr>
            <p:cNvPr id="1364" name="Google Shape;1364;p32"/>
            <p:cNvSpPr txBox="1"/>
            <p:nvPr/>
          </p:nvSpPr>
          <p:spPr>
            <a:xfrm>
              <a:off x="3530670" y="1356374"/>
              <a:ext cx="1144200" cy="5838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chemeClr val="accent1"/>
                  </a:solidFill>
                  <a:latin typeface="Arial"/>
                  <a:ea typeface="Arial"/>
                  <a:cs typeface="Arial"/>
                  <a:sym typeface="Arial"/>
                </a:rPr>
                <a:t>Mohammad</a:t>
              </a:r>
              <a:endParaRPr b="0" i="0" sz="1300" u="none" cap="none" strike="noStrike">
                <a:solidFill>
                  <a:schemeClr val="accen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chemeClr val="accent1"/>
                  </a:solidFill>
                  <a:latin typeface="Arial"/>
                  <a:ea typeface="Arial"/>
                  <a:cs typeface="Arial"/>
                  <a:sym typeface="Arial"/>
                </a:rPr>
                <a:t>Masani</a:t>
              </a:r>
              <a:endParaRPr b="0" i="0" sz="1300" u="none" cap="none" strike="noStrike">
                <a:solidFill>
                  <a:schemeClr val="accent1"/>
                </a:solidFill>
                <a:latin typeface="Arial"/>
                <a:ea typeface="Arial"/>
                <a:cs typeface="Arial"/>
                <a:sym typeface="Arial"/>
              </a:endParaRPr>
            </a:p>
          </p:txBody>
        </p:sp>
        <p:pic>
          <p:nvPicPr>
            <p:cNvPr id="1365" name="Google Shape;1365;p32"/>
            <p:cNvPicPr preferRelativeResize="0"/>
            <p:nvPr/>
          </p:nvPicPr>
          <p:blipFill rotWithShape="1">
            <a:blip r:embed="rId15">
              <a:alphaModFix/>
            </a:blip>
            <a:srcRect b="18284" l="8812" r="8820" t="13029"/>
            <a:stretch/>
          </p:blipFill>
          <p:spPr>
            <a:xfrm>
              <a:off x="3662581" y="439025"/>
              <a:ext cx="837611" cy="982793"/>
            </a:xfrm>
            <a:prstGeom prst="rect">
              <a:avLst/>
            </a:prstGeom>
            <a:noFill/>
            <a:ln>
              <a:noFill/>
            </a:ln>
          </p:spPr>
        </p:pic>
        <p:sp>
          <p:nvSpPr>
            <p:cNvPr id="1366" name="Google Shape;1366;p32"/>
            <p:cNvSpPr/>
            <p:nvPr/>
          </p:nvSpPr>
          <p:spPr>
            <a:xfrm>
              <a:off x="3658240" y="422224"/>
              <a:ext cx="851943" cy="995814"/>
            </a:xfrm>
            <a:prstGeom prst="rect">
              <a:avLst/>
            </a:prstGeom>
            <a:noFill/>
            <a:ln cap="flat" cmpd="sng" w="25400">
              <a:solidFill>
                <a:schemeClr val="accen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grpSp>
      <p:grpSp>
        <p:nvGrpSpPr>
          <p:cNvPr id="1367" name="Google Shape;1367;p32"/>
          <p:cNvGrpSpPr/>
          <p:nvPr/>
        </p:nvGrpSpPr>
        <p:grpSpPr>
          <a:xfrm>
            <a:off x="4480242" y="424493"/>
            <a:ext cx="1015500" cy="1521610"/>
            <a:chOff x="4439153" y="420239"/>
            <a:chExt cx="1015500" cy="1521610"/>
          </a:xfrm>
        </p:grpSpPr>
        <p:sp>
          <p:nvSpPr>
            <p:cNvPr id="1368" name="Google Shape;1368;p32"/>
            <p:cNvSpPr txBox="1"/>
            <p:nvPr/>
          </p:nvSpPr>
          <p:spPr>
            <a:xfrm>
              <a:off x="4439153" y="1358049"/>
              <a:ext cx="1015500" cy="5838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chemeClr val="accent1"/>
                  </a:solidFill>
                  <a:latin typeface="Arial"/>
                  <a:ea typeface="Arial"/>
                  <a:cs typeface="Arial"/>
                  <a:sym typeface="Arial"/>
                </a:rPr>
                <a:t>Silin</a:t>
              </a:r>
              <a:br>
                <a:rPr b="0" i="0" lang="en" sz="1300" u="none" cap="none" strike="noStrike">
                  <a:solidFill>
                    <a:schemeClr val="accent1"/>
                  </a:solidFill>
                  <a:latin typeface="Arial"/>
                  <a:ea typeface="Arial"/>
                  <a:cs typeface="Arial"/>
                  <a:sym typeface="Arial"/>
                </a:rPr>
              </a:br>
              <a:r>
                <a:rPr b="0" i="0" lang="en" sz="1300" u="none" cap="none" strike="noStrike">
                  <a:solidFill>
                    <a:schemeClr val="accent1"/>
                  </a:solidFill>
                  <a:latin typeface="Arial"/>
                  <a:ea typeface="Arial"/>
                  <a:cs typeface="Arial"/>
                  <a:sym typeface="Arial"/>
                </a:rPr>
                <a:t>Gao</a:t>
              </a:r>
              <a:endParaRPr b="0" i="0" sz="1300" u="none" cap="none" strike="noStrike">
                <a:solidFill>
                  <a:schemeClr val="accent1"/>
                </a:solidFill>
                <a:latin typeface="Arial"/>
                <a:ea typeface="Arial"/>
                <a:cs typeface="Arial"/>
                <a:sym typeface="Arial"/>
              </a:endParaRPr>
            </a:p>
          </p:txBody>
        </p:sp>
        <p:pic>
          <p:nvPicPr>
            <p:cNvPr id="1369" name="Google Shape;1369;p32"/>
            <p:cNvPicPr preferRelativeResize="0"/>
            <p:nvPr/>
          </p:nvPicPr>
          <p:blipFill rotWithShape="1">
            <a:blip r:embed="rId16">
              <a:alphaModFix/>
            </a:blip>
            <a:srcRect b="0" l="12814" r="12813" t="15159"/>
            <a:stretch/>
          </p:blipFill>
          <p:spPr>
            <a:xfrm>
              <a:off x="4600918" y="432337"/>
              <a:ext cx="760340" cy="978037"/>
            </a:xfrm>
            <a:prstGeom prst="rect">
              <a:avLst/>
            </a:prstGeom>
            <a:noFill/>
            <a:ln>
              <a:noFill/>
            </a:ln>
          </p:spPr>
        </p:pic>
        <p:sp>
          <p:nvSpPr>
            <p:cNvPr id="1370" name="Google Shape;1370;p32"/>
            <p:cNvSpPr/>
            <p:nvPr/>
          </p:nvSpPr>
          <p:spPr>
            <a:xfrm>
              <a:off x="4588041" y="420239"/>
              <a:ext cx="778762" cy="995814"/>
            </a:xfrm>
            <a:prstGeom prst="rect">
              <a:avLst/>
            </a:prstGeom>
            <a:noFill/>
            <a:ln cap="flat" cmpd="sng" w="25400">
              <a:solidFill>
                <a:schemeClr val="accen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grpSp>
      <p:sp>
        <p:nvSpPr>
          <p:cNvPr id="1371" name="Google Shape;1371;p32"/>
          <p:cNvSpPr/>
          <p:nvPr/>
        </p:nvSpPr>
        <p:spPr>
          <a:xfrm>
            <a:off x="5458795" y="419264"/>
            <a:ext cx="851943" cy="995814"/>
          </a:xfrm>
          <a:prstGeom prst="rect">
            <a:avLst/>
          </a:prstGeom>
          <a:noFill/>
          <a:ln cap="flat" cmpd="sng" w="25400">
            <a:solidFill>
              <a:schemeClr val="accen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372" name="Google Shape;1372;p32"/>
          <p:cNvSpPr/>
          <p:nvPr/>
        </p:nvSpPr>
        <p:spPr>
          <a:xfrm>
            <a:off x="6394445" y="412890"/>
            <a:ext cx="851943" cy="995814"/>
          </a:xfrm>
          <a:prstGeom prst="rect">
            <a:avLst/>
          </a:prstGeom>
          <a:noFill/>
          <a:ln cap="flat" cmpd="sng" w="25400">
            <a:solidFill>
              <a:schemeClr val="accen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373" name="Google Shape;1373;p32"/>
          <p:cNvSpPr/>
          <p:nvPr/>
        </p:nvSpPr>
        <p:spPr>
          <a:xfrm>
            <a:off x="7304582" y="413418"/>
            <a:ext cx="852000" cy="995700"/>
          </a:xfrm>
          <a:prstGeom prst="rect">
            <a:avLst/>
          </a:prstGeom>
          <a:noFill/>
          <a:ln cap="flat" cmpd="sng" w="25400">
            <a:solidFill>
              <a:schemeClr val="accen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374" name="Google Shape;1374;p32"/>
          <p:cNvSpPr/>
          <p:nvPr/>
        </p:nvSpPr>
        <p:spPr>
          <a:xfrm>
            <a:off x="165648" y="1926525"/>
            <a:ext cx="852000" cy="995700"/>
          </a:xfrm>
          <a:prstGeom prst="rect">
            <a:avLst/>
          </a:prstGeom>
          <a:noFill/>
          <a:ln cap="flat" cmpd="sng" w="25400">
            <a:solidFill>
              <a:schemeClr val="accen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375" name="Google Shape;1375;p32"/>
          <p:cNvSpPr/>
          <p:nvPr/>
        </p:nvSpPr>
        <p:spPr>
          <a:xfrm>
            <a:off x="2000232" y="1924196"/>
            <a:ext cx="803100" cy="995700"/>
          </a:xfrm>
          <a:prstGeom prst="rect">
            <a:avLst/>
          </a:prstGeom>
          <a:noFill/>
          <a:ln cap="flat" cmpd="sng" w="25400">
            <a:solidFill>
              <a:schemeClr val="accen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grpSp>
        <p:nvGrpSpPr>
          <p:cNvPr id="1376" name="Google Shape;1376;p32"/>
          <p:cNvGrpSpPr/>
          <p:nvPr/>
        </p:nvGrpSpPr>
        <p:grpSpPr>
          <a:xfrm>
            <a:off x="8107200" y="429754"/>
            <a:ext cx="981000" cy="1323468"/>
            <a:chOff x="970545" y="1928816"/>
            <a:chExt cx="981000" cy="1323468"/>
          </a:xfrm>
        </p:grpSpPr>
        <p:pic>
          <p:nvPicPr>
            <p:cNvPr id="1377" name="Google Shape;1377;p32"/>
            <p:cNvPicPr preferRelativeResize="0"/>
            <p:nvPr/>
          </p:nvPicPr>
          <p:blipFill rotWithShape="1">
            <a:blip r:embed="rId17">
              <a:alphaModFix/>
            </a:blip>
            <a:srcRect b="0" l="0" r="0" t="5889"/>
            <a:stretch/>
          </p:blipFill>
          <p:spPr>
            <a:xfrm>
              <a:off x="1097553" y="1935912"/>
              <a:ext cx="790870" cy="989288"/>
            </a:xfrm>
            <a:prstGeom prst="rect">
              <a:avLst/>
            </a:prstGeom>
            <a:noFill/>
            <a:ln>
              <a:noFill/>
            </a:ln>
          </p:spPr>
        </p:pic>
        <p:sp>
          <p:nvSpPr>
            <p:cNvPr id="1378" name="Google Shape;1378;p32"/>
            <p:cNvSpPr txBox="1"/>
            <p:nvPr/>
          </p:nvSpPr>
          <p:spPr>
            <a:xfrm>
              <a:off x="970545" y="2840384"/>
              <a:ext cx="981000" cy="411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chemeClr val="accent1"/>
                  </a:solidFill>
                  <a:latin typeface="Arial"/>
                  <a:ea typeface="Arial"/>
                  <a:cs typeface="Arial"/>
                  <a:sym typeface="Arial"/>
                </a:rPr>
                <a:t>Shuo</a:t>
              </a:r>
              <a:endParaRPr b="0" i="0" sz="1300" u="none" cap="none" strike="noStrike">
                <a:solidFill>
                  <a:schemeClr val="accen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chemeClr val="accent1"/>
                  </a:solidFill>
                  <a:latin typeface="Arial"/>
                  <a:ea typeface="Arial"/>
                  <a:cs typeface="Arial"/>
                  <a:sym typeface="Arial"/>
                </a:rPr>
                <a:t>Wen</a:t>
              </a:r>
              <a:endParaRPr b="0" i="0" sz="1300" u="none" cap="none" strike="noStrike">
                <a:solidFill>
                  <a:schemeClr val="accent1"/>
                </a:solidFill>
                <a:latin typeface="Arial"/>
                <a:ea typeface="Arial"/>
                <a:cs typeface="Arial"/>
                <a:sym typeface="Arial"/>
              </a:endParaRPr>
            </a:p>
          </p:txBody>
        </p:sp>
        <p:sp>
          <p:nvSpPr>
            <p:cNvPr id="1379" name="Google Shape;1379;p32"/>
            <p:cNvSpPr/>
            <p:nvPr/>
          </p:nvSpPr>
          <p:spPr>
            <a:xfrm>
              <a:off x="1076127" y="1928816"/>
              <a:ext cx="823500" cy="995700"/>
            </a:xfrm>
            <a:prstGeom prst="rect">
              <a:avLst/>
            </a:prstGeom>
            <a:noFill/>
            <a:ln cap="flat" cmpd="sng" w="25400">
              <a:solidFill>
                <a:schemeClr val="accen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grpSp>
      <p:sp>
        <p:nvSpPr>
          <p:cNvPr id="1380" name="Google Shape;1380;p32"/>
          <p:cNvSpPr/>
          <p:nvPr/>
        </p:nvSpPr>
        <p:spPr>
          <a:xfrm>
            <a:off x="1083395" y="1922847"/>
            <a:ext cx="852000" cy="995700"/>
          </a:xfrm>
          <a:prstGeom prst="rect">
            <a:avLst/>
          </a:prstGeom>
          <a:noFill/>
          <a:ln cap="flat" cmpd="sng" w="25400">
            <a:solidFill>
              <a:schemeClr val="accen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381" name="Google Shape;1381;p32"/>
          <p:cNvSpPr/>
          <p:nvPr/>
        </p:nvSpPr>
        <p:spPr>
          <a:xfrm>
            <a:off x="2856246" y="1918945"/>
            <a:ext cx="852000" cy="995700"/>
          </a:xfrm>
          <a:prstGeom prst="rect">
            <a:avLst/>
          </a:prstGeom>
          <a:noFill/>
          <a:ln cap="flat" cmpd="sng" w="25400">
            <a:solidFill>
              <a:schemeClr val="accen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382" name="Google Shape;1382;p32"/>
          <p:cNvSpPr/>
          <p:nvPr/>
        </p:nvSpPr>
        <p:spPr>
          <a:xfrm>
            <a:off x="3800075" y="1914792"/>
            <a:ext cx="852000" cy="995700"/>
          </a:xfrm>
          <a:prstGeom prst="rect">
            <a:avLst/>
          </a:prstGeom>
          <a:noFill/>
          <a:ln cap="flat" cmpd="sng" w="25400">
            <a:solidFill>
              <a:schemeClr val="accen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383" name="Google Shape;1383;p32"/>
          <p:cNvSpPr/>
          <p:nvPr/>
        </p:nvSpPr>
        <p:spPr>
          <a:xfrm>
            <a:off x="4736264" y="1912894"/>
            <a:ext cx="852000" cy="995700"/>
          </a:xfrm>
          <a:prstGeom prst="rect">
            <a:avLst/>
          </a:prstGeom>
          <a:noFill/>
          <a:ln cap="flat" cmpd="sng" w="25400">
            <a:solidFill>
              <a:schemeClr val="accen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384" name="Google Shape;1384;p32"/>
          <p:cNvSpPr/>
          <p:nvPr/>
        </p:nvSpPr>
        <p:spPr>
          <a:xfrm>
            <a:off x="5684261" y="1900355"/>
            <a:ext cx="852000" cy="995700"/>
          </a:xfrm>
          <a:prstGeom prst="rect">
            <a:avLst/>
          </a:prstGeom>
          <a:noFill/>
          <a:ln cap="flat" cmpd="sng" w="25400">
            <a:solidFill>
              <a:schemeClr val="accen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385" name="Google Shape;1385;p32"/>
          <p:cNvSpPr txBox="1"/>
          <p:nvPr/>
        </p:nvSpPr>
        <p:spPr>
          <a:xfrm>
            <a:off x="3674592" y="2824166"/>
            <a:ext cx="981000" cy="411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chemeClr val="accent1"/>
                </a:solidFill>
                <a:latin typeface="Arial"/>
                <a:ea typeface="Arial"/>
                <a:cs typeface="Arial"/>
                <a:sym typeface="Arial"/>
              </a:rPr>
              <a:t>Bettina</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chemeClr val="accent1"/>
                </a:solidFill>
                <a:latin typeface="Arial"/>
                <a:ea typeface="Arial"/>
                <a:cs typeface="Arial"/>
                <a:sym typeface="Arial"/>
              </a:rPr>
              <a:t>Messmer</a:t>
            </a:r>
            <a:endParaRPr b="0" i="0" sz="1300" u="none" cap="none" strike="noStrike">
              <a:solidFill>
                <a:schemeClr val="accent1"/>
              </a:solidFill>
              <a:latin typeface="Arial"/>
              <a:ea typeface="Arial"/>
              <a:cs typeface="Arial"/>
              <a:sym typeface="Arial"/>
            </a:endParaRPr>
          </a:p>
        </p:txBody>
      </p:sp>
      <p:sp>
        <p:nvSpPr>
          <p:cNvPr id="1386" name="Google Shape;1386;p32"/>
          <p:cNvSpPr txBox="1"/>
          <p:nvPr/>
        </p:nvSpPr>
        <p:spPr>
          <a:xfrm>
            <a:off x="4697233" y="2811596"/>
            <a:ext cx="981000" cy="411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chemeClr val="accent1"/>
                </a:solidFill>
                <a:latin typeface="Arial"/>
                <a:ea typeface="Arial"/>
                <a:cs typeface="Arial"/>
                <a:sym typeface="Arial"/>
              </a:rPr>
              <a:t>Ivan</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chemeClr val="accent1"/>
                </a:solidFill>
                <a:latin typeface="Arial"/>
                <a:ea typeface="Arial"/>
                <a:cs typeface="Arial"/>
                <a:sym typeface="Arial"/>
              </a:rPr>
              <a:t>Zakazov</a:t>
            </a:r>
            <a:endParaRPr b="0" i="0" sz="1300" u="none" cap="none" strike="noStrike">
              <a:solidFill>
                <a:schemeClr val="accent1"/>
              </a:solidFill>
              <a:latin typeface="Arial"/>
              <a:ea typeface="Arial"/>
              <a:cs typeface="Arial"/>
              <a:sym typeface="Arial"/>
            </a:endParaRPr>
          </a:p>
        </p:txBody>
      </p:sp>
      <p:sp>
        <p:nvSpPr>
          <p:cNvPr id="1387" name="Google Shape;1387;p32"/>
          <p:cNvSpPr txBox="1"/>
          <p:nvPr/>
        </p:nvSpPr>
        <p:spPr>
          <a:xfrm>
            <a:off x="5633422" y="2828651"/>
            <a:ext cx="981000" cy="411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chemeClr val="accent1"/>
                </a:solidFill>
                <a:latin typeface="Arial"/>
                <a:ea typeface="Arial"/>
                <a:cs typeface="Arial"/>
                <a:sym typeface="Arial"/>
              </a:rPr>
              <a:t>Shuqi</a:t>
            </a:r>
            <a:endParaRPr b="0" i="0" sz="1300" u="none" cap="none" strike="noStrike">
              <a:solidFill>
                <a:schemeClr val="accen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chemeClr val="accent1"/>
                </a:solidFill>
                <a:latin typeface="Arial"/>
                <a:ea typeface="Arial"/>
                <a:cs typeface="Arial"/>
                <a:sym typeface="Arial"/>
              </a:rPr>
              <a:t>Wang</a:t>
            </a:r>
            <a:endParaRPr b="0" i="0" sz="1300" u="none" cap="none" strike="noStrike">
              <a:solidFill>
                <a:schemeClr val="accent1"/>
              </a:solidFill>
              <a:latin typeface="Arial"/>
              <a:ea typeface="Arial"/>
              <a:cs typeface="Arial"/>
              <a:sym typeface="Arial"/>
            </a:endParaRPr>
          </a:p>
        </p:txBody>
      </p:sp>
      <p:sp>
        <p:nvSpPr>
          <p:cNvPr id="1388" name="Google Shape;1388;p32"/>
          <p:cNvSpPr txBox="1"/>
          <p:nvPr/>
        </p:nvSpPr>
        <p:spPr>
          <a:xfrm>
            <a:off x="1925140" y="3349331"/>
            <a:ext cx="6007734" cy="6354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None/>
            </a:pPr>
            <a:r>
              <a:rPr b="1" i="0" lang="en" sz="1800" u="none" cap="none" strike="noStrike">
                <a:solidFill>
                  <a:schemeClr val="accent2"/>
                </a:solidFill>
                <a:latin typeface="Helvetica Neue"/>
                <a:ea typeface="Helvetica Neue"/>
                <a:cs typeface="Helvetica Neue"/>
                <a:sym typeface="Helvetica Neue"/>
              </a:rPr>
              <a:t>SAs: Student assistants (Master students)</a:t>
            </a:r>
            <a:endParaRPr b="0" i="0" sz="1400" u="none" cap="none" strike="noStrike">
              <a:solidFill>
                <a:srgbClr val="000000"/>
              </a:solidFill>
              <a:latin typeface="Arial"/>
              <a:ea typeface="Arial"/>
              <a:cs typeface="Arial"/>
              <a:sym typeface="Arial"/>
            </a:endParaRPr>
          </a:p>
        </p:txBody>
      </p:sp>
      <p:sp>
        <p:nvSpPr>
          <p:cNvPr id="1389" name="Google Shape;1389;p32"/>
          <p:cNvSpPr/>
          <p:nvPr/>
        </p:nvSpPr>
        <p:spPr>
          <a:xfrm>
            <a:off x="12709" y="3791149"/>
            <a:ext cx="667941" cy="783742"/>
          </a:xfrm>
          <a:prstGeom prst="rect">
            <a:avLst/>
          </a:prstGeom>
          <a:noFill/>
          <a:ln cap="flat" cmpd="sng" w="25400">
            <a:solidFill>
              <a:schemeClr val="accent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accent2"/>
              </a:solidFill>
              <a:latin typeface="Arial"/>
              <a:ea typeface="Arial"/>
              <a:cs typeface="Arial"/>
              <a:sym typeface="Arial"/>
            </a:endParaRPr>
          </a:p>
        </p:txBody>
      </p:sp>
      <p:sp>
        <p:nvSpPr>
          <p:cNvPr id="1390" name="Google Shape;1390;p32"/>
          <p:cNvSpPr/>
          <p:nvPr/>
        </p:nvSpPr>
        <p:spPr>
          <a:xfrm>
            <a:off x="711767" y="3794767"/>
            <a:ext cx="667800" cy="783600"/>
          </a:xfrm>
          <a:prstGeom prst="rect">
            <a:avLst/>
          </a:prstGeom>
          <a:noFill/>
          <a:ln cap="flat" cmpd="sng" w="25400">
            <a:solidFill>
              <a:schemeClr val="accent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accent2"/>
              </a:solidFill>
              <a:latin typeface="Arial"/>
              <a:ea typeface="Arial"/>
              <a:cs typeface="Arial"/>
              <a:sym typeface="Arial"/>
            </a:endParaRPr>
          </a:p>
        </p:txBody>
      </p:sp>
      <p:sp>
        <p:nvSpPr>
          <p:cNvPr id="1391" name="Google Shape;1391;p32"/>
          <p:cNvSpPr/>
          <p:nvPr/>
        </p:nvSpPr>
        <p:spPr>
          <a:xfrm>
            <a:off x="1415320" y="3791149"/>
            <a:ext cx="667941" cy="783742"/>
          </a:xfrm>
          <a:prstGeom prst="rect">
            <a:avLst/>
          </a:prstGeom>
          <a:noFill/>
          <a:ln cap="flat" cmpd="sng" w="25400">
            <a:solidFill>
              <a:schemeClr val="accent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accent2"/>
              </a:solidFill>
              <a:latin typeface="Arial"/>
              <a:ea typeface="Arial"/>
              <a:cs typeface="Arial"/>
              <a:sym typeface="Arial"/>
            </a:endParaRPr>
          </a:p>
        </p:txBody>
      </p:sp>
      <p:sp>
        <p:nvSpPr>
          <p:cNvPr id="1392" name="Google Shape;1392;p32"/>
          <p:cNvSpPr/>
          <p:nvPr/>
        </p:nvSpPr>
        <p:spPr>
          <a:xfrm>
            <a:off x="2124239" y="3799894"/>
            <a:ext cx="667941" cy="783742"/>
          </a:xfrm>
          <a:prstGeom prst="rect">
            <a:avLst/>
          </a:prstGeom>
          <a:noFill/>
          <a:ln cap="flat" cmpd="sng" w="25400">
            <a:solidFill>
              <a:schemeClr val="accent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accent2"/>
              </a:solidFill>
              <a:latin typeface="Arial"/>
              <a:ea typeface="Arial"/>
              <a:cs typeface="Arial"/>
              <a:sym typeface="Arial"/>
            </a:endParaRPr>
          </a:p>
        </p:txBody>
      </p:sp>
      <p:sp>
        <p:nvSpPr>
          <p:cNvPr id="1393" name="Google Shape;1393;p32"/>
          <p:cNvSpPr/>
          <p:nvPr/>
        </p:nvSpPr>
        <p:spPr>
          <a:xfrm>
            <a:off x="4236104" y="3799894"/>
            <a:ext cx="667941" cy="783742"/>
          </a:xfrm>
          <a:prstGeom prst="rect">
            <a:avLst/>
          </a:prstGeom>
          <a:noFill/>
          <a:ln cap="flat" cmpd="sng" w="25400">
            <a:solidFill>
              <a:schemeClr val="accent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accent2"/>
              </a:solidFill>
              <a:latin typeface="Arial"/>
              <a:ea typeface="Arial"/>
              <a:cs typeface="Arial"/>
              <a:sym typeface="Arial"/>
            </a:endParaRPr>
          </a:p>
        </p:txBody>
      </p:sp>
      <p:sp>
        <p:nvSpPr>
          <p:cNvPr id="1394" name="Google Shape;1394;p32"/>
          <p:cNvSpPr/>
          <p:nvPr/>
        </p:nvSpPr>
        <p:spPr>
          <a:xfrm>
            <a:off x="4940873" y="3814425"/>
            <a:ext cx="667941" cy="783742"/>
          </a:xfrm>
          <a:prstGeom prst="rect">
            <a:avLst/>
          </a:prstGeom>
          <a:noFill/>
          <a:ln cap="flat" cmpd="sng" w="25400">
            <a:solidFill>
              <a:schemeClr val="accent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accent2"/>
              </a:solidFill>
              <a:latin typeface="Arial"/>
              <a:ea typeface="Arial"/>
              <a:cs typeface="Arial"/>
              <a:sym typeface="Arial"/>
            </a:endParaRPr>
          </a:p>
        </p:txBody>
      </p:sp>
      <p:sp>
        <p:nvSpPr>
          <p:cNvPr id="1395" name="Google Shape;1395;p32"/>
          <p:cNvSpPr/>
          <p:nvPr/>
        </p:nvSpPr>
        <p:spPr>
          <a:xfrm>
            <a:off x="5639522" y="3814425"/>
            <a:ext cx="667941" cy="783742"/>
          </a:xfrm>
          <a:prstGeom prst="rect">
            <a:avLst/>
          </a:prstGeom>
          <a:noFill/>
          <a:ln cap="flat" cmpd="sng" w="25400">
            <a:solidFill>
              <a:schemeClr val="accent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accent2"/>
              </a:solidFill>
              <a:latin typeface="Arial"/>
              <a:ea typeface="Arial"/>
              <a:cs typeface="Arial"/>
              <a:sym typeface="Arial"/>
            </a:endParaRPr>
          </a:p>
        </p:txBody>
      </p:sp>
      <p:sp>
        <p:nvSpPr>
          <p:cNvPr id="1396" name="Google Shape;1396;p32"/>
          <p:cNvSpPr/>
          <p:nvPr/>
        </p:nvSpPr>
        <p:spPr>
          <a:xfrm>
            <a:off x="6346170" y="3814425"/>
            <a:ext cx="667941" cy="783742"/>
          </a:xfrm>
          <a:prstGeom prst="rect">
            <a:avLst/>
          </a:prstGeom>
          <a:noFill/>
          <a:ln cap="flat" cmpd="sng" w="25400">
            <a:solidFill>
              <a:schemeClr val="accent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accent2"/>
              </a:solidFill>
              <a:latin typeface="Arial"/>
              <a:ea typeface="Arial"/>
              <a:cs typeface="Arial"/>
              <a:sym typeface="Arial"/>
            </a:endParaRPr>
          </a:p>
        </p:txBody>
      </p:sp>
      <p:sp>
        <p:nvSpPr>
          <p:cNvPr id="1397" name="Google Shape;1397;p32"/>
          <p:cNvSpPr/>
          <p:nvPr/>
        </p:nvSpPr>
        <p:spPr>
          <a:xfrm>
            <a:off x="7062117" y="3814425"/>
            <a:ext cx="667941" cy="783742"/>
          </a:xfrm>
          <a:prstGeom prst="rect">
            <a:avLst/>
          </a:prstGeom>
          <a:noFill/>
          <a:ln cap="flat" cmpd="sng" w="25400">
            <a:solidFill>
              <a:schemeClr val="accent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accent2"/>
              </a:solidFill>
              <a:latin typeface="Arial"/>
              <a:ea typeface="Arial"/>
              <a:cs typeface="Arial"/>
              <a:sym typeface="Arial"/>
            </a:endParaRPr>
          </a:p>
        </p:txBody>
      </p:sp>
      <p:sp>
        <p:nvSpPr>
          <p:cNvPr id="1398" name="Google Shape;1398;p32"/>
          <p:cNvSpPr/>
          <p:nvPr/>
        </p:nvSpPr>
        <p:spPr>
          <a:xfrm>
            <a:off x="7764439" y="3814425"/>
            <a:ext cx="667941" cy="783742"/>
          </a:xfrm>
          <a:prstGeom prst="rect">
            <a:avLst/>
          </a:prstGeom>
          <a:noFill/>
          <a:ln cap="flat" cmpd="sng" w="25400">
            <a:solidFill>
              <a:schemeClr val="accent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accent2"/>
              </a:solidFill>
              <a:latin typeface="Arial"/>
              <a:ea typeface="Arial"/>
              <a:cs typeface="Arial"/>
              <a:sym typeface="Arial"/>
            </a:endParaRPr>
          </a:p>
        </p:txBody>
      </p:sp>
      <p:sp>
        <p:nvSpPr>
          <p:cNvPr id="1399" name="Google Shape;1399;p32"/>
          <p:cNvSpPr/>
          <p:nvPr/>
        </p:nvSpPr>
        <p:spPr>
          <a:xfrm>
            <a:off x="8459089" y="3814425"/>
            <a:ext cx="667941" cy="783742"/>
          </a:xfrm>
          <a:prstGeom prst="rect">
            <a:avLst/>
          </a:prstGeom>
          <a:noFill/>
          <a:ln cap="flat" cmpd="sng" w="25400">
            <a:solidFill>
              <a:schemeClr val="accent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accent2"/>
              </a:solidFill>
              <a:latin typeface="Arial"/>
              <a:ea typeface="Arial"/>
              <a:cs typeface="Arial"/>
              <a:sym typeface="Arial"/>
            </a:endParaRPr>
          </a:p>
        </p:txBody>
      </p:sp>
      <p:sp>
        <p:nvSpPr>
          <p:cNvPr id="1400" name="Google Shape;1400;p32"/>
          <p:cNvSpPr txBox="1"/>
          <p:nvPr/>
        </p:nvSpPr>
        <p:spPr>
          <a:xfrm>
            <a:off x="-143821" y="4482809"/>
            <a:ext cx="981000" cy="411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chemeClr val="accent2"/>
                </a:solidFill>
                <a:latin typeface="Arial"/>
                <a:ea typeface="Arial"/>
                <a:cs typeface="Arial"/>
                <a:sym typeface="Arial"/>
              </a:rPr>
              <a:t>Stefan</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chemeClr val="accent2"/>
                </a:solidFill>
                <a:latin typeface="Arial"/>
                <a:ea typeface="Arial"/>
                <a:cs typeface="Arial"/>
                <a:sym typeface="Arial"/>
              </a:rPr>
              <a:t>Krsteski</a:t>
            </a:r>
            <a:endParaRPr b="0" i="0" sz="1300" u="none" cap="none" strike="noStrike">
              <a:solidFill>
                <a:schemeClr val="accent2"/>
              </a:solidFill>
              <a:latin typeface="Arial"/>
              <a:ea typeface="Arial"/>
              <a:cs typeface="Arial"/>
              <a:sym typeface="Arial"/>
            </a:endParaRPr>
          </a:p>
        </p:txBody>
      </p:sp>
      <p:sp>
        <p:nvSpPr>
          <p:cNvPr id="1401" name="Google Shape;1401;p32"/>
          <p:cNvSpPr txBox="1"/>
          <p:nvPr/>
        </p:nvSpPr>
        <p:spPr>
          <a:xfrm>
            <a:off x="527148" y="4491597"/>
            <a:ext cx="981000" cy="411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chemeClr val="accent2"/>
                </a:solidFill>
                <a:latin typeface="Arial"/>
                <a:ea typeface="Arial"/>
                <a:cs typeface="Arial"/>
                <a:sym typeface="Arial"/>
              </a:rPr>
              <a:t>Xi</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chemeClr val="accent2"/>
                </a:solidFill>
                <a:latin typeface="Arial"/>
                <a:ea typeface="Arial"/>
                <a:cs typeface="Arial"/>
                <a:sym typeface="Arial"/>
              </a:rPr>
              <a:t>Lei</a:t>
            </a:r>
            <a:endParaRPr b="0" i="0" sz="1300" u="none" cap="none" strike="noStrike">
              <a:solidFill>
                <a:schemeClr val="accent2"/>
              </a:solidFill>
              <a:latin typeface="Arial"/>
              <a:ea typeface="Arial"/>
              <a:cs typeface="Arial"/>
              <a:sym typeface="Arial"/>
            </a:endParaRPr>
          </a:p>
        </p:txBody>
      </p:sp>
      <p:sp>
        <p:nvSpPr>
          <p:cNvPr id="1402" name="Google Shape;1402;p32"/>
          <p:cNvSpPr txBox="1"/>
          <p:nvPr/>
        </p:nvSpPr>
        <p:spPr>
          <a:xfrm>
            <a:off x="1121763" y="4491597"/>
            <a:ext cx="1191923" cy="411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chemeClr val="accent2"/>
                </a:solidFill>
                <a:latin typeface="Arial"/>
                <a:ea typeface="Arial"/>
                <a:cs typeface="Arial"/>
                <a:sym typeface="Arial"/>
              </a:rPr>
              <a:t>Matea</a:t>
            </a:r>
            <a:endParaRPr b="0" i="0" sz="1300" u="none" cap="none" strike="noStrike">
              <a:solidFill>
                <a:schemeClr val="accent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chemeClr val="accent2"/>
                </a:solidFill>
                <a:latin typeface="Arial"/>
                <a:ea typeface="Arial"/>
                <a:cs typeface="Arial"/>
                <a:sym typeface="Arial"/>
              </a:rPr>
              <a:t>Tashkovska</a:t>
            </a:r>
            <a:endParaRPr b="0" i="0" sz="1300" u="none" cap="none" strike="noStrike">
              <a:solidFill>
                <a:schemeClr val="accent2"/>
              </a:solidFill>
              <a:latin typeface="Arial"/>
              <a:ea typeface="Arial"/>
              <a:cs typeface="Arial"/>
              <a:sym typeface="Arial"/>
            </a:endParaRPr>
          </a:p>
        </p:txBody>
      </p:sp>
      <p:sp>
        <p:nvSpPr>
          <p:cNvPr id="1403" name="Google Shape;1403;p32"/>
          <p:cNvSpPr txBox="1"/>
          <p:nvPr/>
        </p:nvSpPr>
        <p:spPr>
          <a:xfrm>
            <a:off x="1904135" y="4491597"/>
            <a:ext cx="1191923" cy="411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chemeClr val="accent2"/>
                </a:solidFill>
                <a:latin typeface="Arial"/>
                <a:ea typeface="Arial"/>
                <a:cs typeface="Arial"/>
                <a:sym typeface="Arial"/>
              </a:rPr>
              <a:t>Elisa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chemeClr val="accent2"/>
                </a:solidFill>
                <a:latin typeface="Arial"/>
                <a:ea typeface="Arial"/>
                <a:cs typeface="Arial"/>
                <a:sym typeface="Arial"/>
              </a:rPr>
              <a:t>Billard</a:t>
            </a:r>
            <a:endParaRPr b="0" i="0" sz="1300" u="none" cap="none" strike="noStrike">
              <a:solidFill>
                <a:schemeClr val="accent2"/>
              </a:solidFill>
              <a:latin typeface="Arial"/>
              <a:ea typeface="Arial"/>
              <a:cs typeface="Arial"/>
              <a:sym typeface="Arial"/>
            </a:endParaRPr>
          </a:p>
        </p:txBody>
      </p:sp>
      <p:sp>
        <p:nvSpPr>
          <p:cNvPr id="1404" name="Google Shape;1404;p32"/>
          <p:cNvSpPr txBox="1"/>
          <p:nvPr/>
        </p:nvSpPr>
        <p:spPr>
          <a:xfrm>
            <a:off x="2623671" y="4491597"/>
            <a:ext cx="1191923" cy="411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chemeClr val="accent2"/>
                </a:solidFill>
                <a:latin typeface="Arial"/>
                <a:ea typeface="Arial"/>
                <a:cs typeface="Arial"/>
                <a:sym typeface="Arial"/>
              </a:rPr>
              <a:t>Pablo</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chemeClr val="accent2"/>
                </a:solidFill>
                <a:latin typeface="Arial"/>
                <a:ea typeface="Arial"/>
                <a:cs typeface="Arial"/>
                <a:sym typeface="Arial"/>
              </a:rPr>
              <a:t>Menéndez</a:t>
            </a:r>
            <a:endParaRPr b="0" i="0" sz="1300" u="none" cap="none" strike="noStrike">
              <a:solidFill>
                <a:schemeClr val="accent2"/>
              </a:solidFill>
              <a:latin typeface="Arial"/>
              <a:ea typeface="Arial"/>
              <a:cs typeface="Arial"/>
              <a:sym typeface="Arial"/>
            </a:endParaRPr>
          </a:p>
        </p:txBody>
      </p:sp>
      <p:sp>
        <p:nvSpPr>
          <p:cNvPr id="1405" name="Google Shape;1405;p32"/>
          <p:cNvSpPr txBox="1"/>
          <p:nvPr/>
        </p:nvSpPr>
        <p:spPr>
          <a:xfrm>
            <a:off x="3292997" y="4491597"/>
            <a:ext cx="1191923" cy="411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chemeClr val="accent2"/>
                </a:solidFill>
                <a:latin typeface="Arial"/>
                <a:ea typeface="Arial"/>
                <a:cs typeface="Arial"/>
                <a:sym typeface="Arial"/>
              </a:rPr>
              <a:t>Jiaming Jiang</a:t>
            </a:r>
            <a:endParaRPr b="0" i="0" sz="1400" u="none" cap="none" strike="noStrike">
              <a:solidFill>
                <a:srgbClr val="000000"/>
              </a:solidFill>
              <a:latin typeface="Arial"/>
              <a:ea typeface="Arial"/>
              <a:cs typeface="Arial"/>
              <a:sym typeface="Arial"/>
            </a:endParaRPr>
          </a:p>
        </p:txBody>
      </p:sp>
      <p:sp>
        <p:nvSpPr>
          <p:cNvPr id="1406" name="Google Shape;1406;p32"/>
          <p:cNvSpPr txBox="1"/>
          <p:nvPr/>
        </p:nvSpPr>
        <p:spPr>
          <a:xfrm>
            <a:off x="3948142" y="4500399"/>
            <a:ext cx="1191923" cy="411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chemeClr val="accent2"/>
                </a:solidFill>
                <a:latin typeface="Arial"/>
                <a:ea typeface="Arial"/>
                <a:cs typeface="Arial"/>
                <a:sym typeface="Arial"/>
              </a:rPr>
              <a:t>Yannis Laaroussi</a:t>
            </a:r>
            <a:endParaRPr b="0" i="0" sz="1300" u="none" cap="none" strike="noStrike">
              <a:solidFill>
                <a:schemeClr val="accent2"/>
              </a:solidFill>
              <a:latin typeface="Arial"/>
              <a:ea typeface="Arial"/>
              <a:cs typeface="Arial"/>
              <a:sym typeface="Arial"/>
            </a:endParaRPr>
          </a:p>
        </p:txBody>
      </p:sp>
      <p:sp>
        <p:nvSpPr>
          <p:cNvPr id="1407" name="Google Shape;1407;p32"/>
          <p:cNvSpPr txBox="1"/>
          <p:nvPr/>
        </p:nvSpPr>
        <p:spPr>
          <a:xfrm>
            <a:off x="4659082" y="4498853"/>
            <a:ext cx="1191923" cy="411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chemeClr val="accent2"/>
                </a:solidFill>
                <a:latin typeface="Arial"/>
                <a:ea typeface="Arial"/>
                <a:cs typeface="Arial"/>
                <a:sym typeface="Arial"/>
              </a:rPr>
              <a:t>Allocio</a:t>
            </a:r>
            <a:endParaRPr b="0" i="0" sz="1300" u="none" cap="none" strike="noStrike">
              <a:solidFill>
                <a:schemeClr val="accent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chemeClr val="accent2"/>
                </a:solidFill>
                <a:latin typeface="Arial"/>
                <a:ea typeface="Arial"/>
                <a:cs typeface="Arial"/>
                <a:sym typeface="Arial"/>
              </a:rPr>
              <a:t>Jeanne</a:t>
            </a:r>
            <a:endParaRPr b="0" i="0" sz="1300" u="none" cap="none" strike="noStrike">
              <a:solidFill>
                <a:schemeClr val="accent2"/>
              </a:solidFill>
              <a:latin typeface="Arial"/>
              <a:ea typeface="Arial"/>
              <a:cs typeface="Arial"/>
              <a:sym typeface="Arial"/>
            </a:endParaRPr>
          </a:p>
        </p:txBody>
      </p:sp>
      <p:sp>
        <p:nvSpPr>
          <p:cNvPr id="1408" name="Google Shape;1408;p32"/>
          <p:cNvSpPr txBox="1"/>
          <p:nvPr/>
        </p:nvSpPr>
        <p:spPr>
          <a:xfrm>
            <a:off x="5344338" y="4493941"/>
            <a:ext cx="1191923" cy="411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chemeClr val="accent2"/>
                </a:solidFill>
                <a:latin typeface="Arial"/>
                <a:ea typeface="Arial"/>
                <a:cs typeface="Arial"/>
                <a:sym typeface="Arial"/>
              </a:rPr>
              <a:t>Jakhongir Saydaliev</a:t>
            </a:r>
            <a:endParaRPr b="0" i="0" sz="1300" u="none" cap="none" strike="noStrike">
              <a:solidFill>
                <a:schemeClr val="accent2"/>
              </a:solidFill>
              <a:latin typeface="Arial"/>
              <a:ea typeface="Arial"/>
              <a:cs typeface="Arial"/>
              <a:sym typeface="Arial"/>
            </a:endParaRPr>
          </a:p>
        </p:txBody>
      </p:sp>
      <p:sp>
        <p:nvSpPr>
          <p:cNvPr id="1409" name="Google Shape;1409;p32"/>
          <p:cNvSpPr txBox="1"/>
          <p:nvPr/>
        </p:nvSpPr>
        <p:spPr>
          <a:xfrm>
            <a:off x="6140368" y="4509819"/>
            <a:ext cx="1191923" cy="411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chemeClr val="accent2"/>
                </a:solidFill>
                <a:latin typeface="Arial"/>
                <a:ea typeface="Arial"/>
                <a:cs typeface="Arial"/>
                <a:sym typeface="Arial"/>
              </a:rPr>
              <a:t>Sebastien</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chemeClr val="accent2"/>
                </a:solidFill>
                <a:latin typeface="Arial"/>
                <a:ea typeface="Arial"/>
                <a:cs typeface="Arial"/>
                <a:sym typeface="Arial"/>
              </a:rPr>
              <a:t>Chahoud</a:t>
            </a:r>
            <a:endParaRPr b="0" i="0" sz="1300" u="none" cap="none" strike="noStrike">
              <a:solidFill>
                <a:schemeClr val="accent2"/>
              </a:solidFill>
              <a:latin typeface="Arial"/>
              <a:ea typeface="Arial"/>
              <a:cs typeface="Arial"/>
              <a:sym typeface="Arial"/>
            </a:endParaRPr>
          </a:p>
        </p:txBody>
      </p:sp>
      <p:sp>
        <p:nvSpPr>
          <p:cNvPr id="1410" name="Google Shape;1410;p32"/>
          <p:cNvSpPr txBox="1"/>
          <p:nvPr/>
        </p:nvSpPr>
        <p:spPr>
          <a:xfrm>
            <a:off x="6865634" y="4520739"/>
            <a:ext cx="1191923" cy="411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chemeClr val="accent2"/>
                </a:solidFill>
                <a:latin typeface="Arial"/>
                <a:ea typeface="Arial"/>
                <a:cs typeface="Arial"/>
                <a:sym typeface="Arial"/>
              </a:rPr>
              <a:t>Yagiz</a:t>
            </a:r>
            <a:endParaRPr b="0" i="0" sz="1300" u="none" cap="none" strike="noStrike">
              <a:solidFill>
                <a:schemeClr val="accent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chemeClr val="accent2"/>
                </a:solidFill>
                <a:latin typeface="Arial"/>
                <a:ea typeface="Arial"/>
                <a:cs typeface="Arial"/>
                <a:sym typeface="Arial"/>
              </a:rPr>
              <a:t>Gençer</a:t>
            </a:r>
            <a:endParaRPr b="0" i="0" sz="1300" u="none" cap="none" strike="noStrike">
              <a:solidFill>
                <a:schemeClr val="accent2"/>
              </a:solidFill>
              <a:latin typeface="Arial"/>
              <a:ea typeface="Arial"/>
              <a:cs typeface="Arial"/>
              <a:sym typeface="Arial"/>
            </a:endParaRPr>
          </a:p>
        </p:txBody>
      </p:sp>
      <p:sp>
        <p:nvSpPr>
          <p:cNvPr id="1411" name="Google Shape;1411;p32"/>
          <p:cNvSpPr txBox="1"/>
          <p:nvPr/>
        </p:nvSpPr>
        <p:spPr>
          <a:xfrm>
            <a:off x="7478786" y="4524050"/>
            <a:ext cx="1191923" cy="411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chemeClr val="accent2"/>
                </a:solidFill>
                <a:latin typeface="Arial"/>
                <a:ea typeface="Arial"/>
                <a:cs typeface="Arial"/>
                <a:sym typeface="Arial"/>
              </a:rPr>
              <a:t>Tianhao</a:t>
            </a:r>
            <a:endParaRPr b="0" i="0" sz="1300" u="none" cap="none" strike="noStrike">
              <a:solidFill>
                <a:schemeClr val="accent2"/>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chemeClr val="accent2"/>
                </a:solidFill>
                <a:latin typeface="Arial"/>
                <a:ea typeface="Arial"/>
                <a:cs typeface="Arial"/>
                <a:sym typeface="Arial"/>
              </a:rPr>
              <a:t>Dai</a:t>
            </a:r>
            <a:endParaRPr b="0" i="0" sz="1300" u="none" cap="none" strike="noStrike">
              <a:solidFill>
                <a:schemeClr val="accent2"/>
              </a:solidFill>
              <a:latin typeface="Arial"/>
              <a:ea typeface="Arial"/>
              <a:cs typeface="Arial"/>
              <a:sym typeface="Arial"/>
            </a:endParaRPr>
          </a:p>
        </p:txBody>
      </p:sp>
      <p:sp>
        <p:nvSpPr>
          <p:cNvPr id="1412" name="Google Shape;1412;p32"/>
          <p:cNvSpPr txBox="1"/>
          <p:nvPr/>
        </p:nvSpPr>
        <p:spPr>
          <a:xfrm>
            <a:off x="8245946" y="4537014"/>
            <a:ext cx="1191923" cy="411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chemeClr val="accent2"/>
                </a:solidFill>
                <a:latin typeface="Arial"/>
                <a:ea typeface="Arial"/>
                <a:cs typeface="Arial"/>
                <a:sym typeface="Arial"/>
              </a:rPr>
              <a:t>Tugba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chemeClr val="accent2"/>
                </a:solidFill>
                <a:latin typeface="Arial"/>
                <a:ea typeface="Arial"/>
                <a:cs typeface="Arial"/>
                <a:sym typeface="Arial"/>
              </a:rPr>
              <a:t>Tümer</a:t>
            </a:r>
            <a:endParaRPr b="0" i="0" sz="1300" u="none" cap="none" strike="noStrike">
              <a:solidFill>
                <a:schemeClr val="accent2"/>
              </a:solidFill>
              <a:latin typeface="Arial"/>
              <a:ea typeface="Arial"/>
              <a:cs typeface="Arial"/>
              <a:sym typeface="Arial"/>
            </a:endParaRPr>
          </a:p>
        </p:txBody>
      </p:sp>
      <p:pic>
        <p:nvPicPr>
          <p:cNvPr id="1413" name="Google Shape;1413;p32"/>
          <p:cNvPicPr preferRelativeResize="0"/>
          <p:nvPr/>
        </p:nvPicPr>
        <p:blipFill rotWithShape="1">
          <a:blip r:embed="rId18">
            <a:alphaModFix/>
          </a:blip>
          <a:srcRect b="0" l="0" r="0" t="0"/>
          <a:stretch/>
        </p:blipFill>
        <p:spPr>
          <a:xfrm>
            <a:off x="7071300" y="3824738"/>
            <a:ext cx="649587" cy="763125"/>
          </a:xfrm>
          <a:prstGeom prst="rect">
            <a:avLst/>
          </a:prstGeom>
          <a:noFill/>
          <a:ln>
            <a:noFill/>
          </a:ln>
        </p:spPr>
      </p:pic>
      <p:pic>
        <p:nvPicPr>
          <p:cNvPr id="1414" name="Google Shape;1414;p32"/>
          <p:cNvPicPr preferRelativeResize="0"/>
          <p:nvPr/>
        </p:nvPicPr>
        <p:blipFill rotWithShape="1">
          <a:blip r:embed="rId19">
            <a:alphaModFix/>
          </a:blip>
          <a:srcRect b="0" l="9514" r="9513" t="0"/>
          <a:stretch/>
        </p:blipFill>
        <p:spPr>
          <a:xfrm>
            <a:off x="5643525" y="3820525"/>
            <a:ext cx="667950" cy="771573"/>
          </a:xfrm>
          <a:prstGeom prst="rect">
            <a:avLst/>
          </a:prstGeom>
          <a:noFill/>
          <a:ln>
            <a:noFill/>
          </a:ln>
        </p:spPr>
      </p:pic>
      <p:pic>
        <p:nvPicPr>
          <p:cNvPr id="1415" name="Google Shape;1415;p32"/>
          <p:cNvPicPr preferRelativeResize="0"/>
          <p:nvPr/>
        </p:nvPicPr>
        <p:blipFill rotWithShape="1">
          <a:blip r:embed="rId20">
            <a:alphaModFix/>
          </a:blip>
          <a:srcRect b="50985" l="29807" r="33378" t="15469"/>
          <a:stretch/>
        </p:blipFill>
        <p:spPr>
          <a:xfrm>
            <a:off x="4764440" y="1935216"/>
            <a:ext cx="790875" cy="960850"/>
          </a:xfrm>
          <a:prstGeom prst="rect">
            <a:avLst/>
          </a:prstGeom>
          <a:noFill/>
          <a:ln>
            <a:noFill/>
          </a:ln>
        </p:spPr>
      </p:pic>
      <p:pic>
        <p:nvPicPr>
          <p:cNvPr id="1416" name="Google Shape;1416;p32"/>
          <p:cNvPicPr preferRelativeResize="0"/>
          <p:nvPr/>
        </p:nvPicPr>
        <p:blipFill rotWithShape="1">
          <a:blip r:embed="rId21">
            <a:alphaModFix/>
          </a:blip>
          <a:srcRect b="0" l="0" r="0" t="0"/>
          <a:stretch/>
        </p:blipFill>
        <p:spPr>
          <a:xfrm>
            <a:off x="8466775" y="3820502"/>
            <a:ext cx="606399" cy="742524"/>
          </a:xfrm>
          <a:prstGeom prst="rect">
            <a:avLst/>
          </a:prstGeom>
          <a:noFill/>
          <a:ln cap="flat" cmpd="sng" w="25400">
            <a:solidFill>
              <a:schemeClr val="accent4"/>
            </a:solidFill>
            <a:prstDash val="solid"/>
            <a:round/>
            <a:headEnd len="sm" w="sm" type="none"/>
            <a:tailEnd len="sm" w="sm" type="none"/>
          </a:ln>
        </p:spPr>
      </p:pic>
      <p:pic>
        <p:nvPicPr>
          <p:cNvPr id="1417" name="Google Shape;1417;p32"/>
          <p:cNvPicPr preferRelativeResize="0"/>
          <p:nvPr/>
        </p:nvPicPr>
        <p:blipFill rotWithShape="1">
          <a:blip r:embed="rId22">
            <a:alphaModFix/>
          </a:blip>
          <a:srcRect b="0" l="0" r="12280" t="23733"/>
          <a:stretch/>
        </p:blipFill>
        <p:spPr>
          <a:xfrm>
            <a:off x="4247975" y="3806500"/>
            <a:ext cx="649574" cy="771574"/>
          </a:xfrm>
          <a:prstGeom prst="rect">
            <a:avLst/>
          </a:prstGeom>
          <a:noFill/>
          <a:ln>
            <a:noFill/>
          </a:ln>
        </p:spPr>
      </p:pic>
      <p:pic>
        <p:nvPicPr>
          <p:cNvPr id="1418" name="Google Shape;1418;p32"/>
          <p:cNvPicPr preferRelativeResize="0"/>
          <p:nvPr/>
        </p:nvPicPr>
        <p:blipFill rotWithShape="1">
          <a:blip r:embed="rId23">
            <a:alphaModFix/>
          </a:blip>
          <a:srcRect b="0" l="0" r="0" t="0"/>
          <a:stretch/>
        </p:blipFill>
        <p:spPr>
          <a:xfrm>
            <a:off x="5697353" y="1911761"/>
            <a:ext cx="838908" cy="984294"/>
          </a:xfrm>
          <a:prstGeom prst="rect">
            <a:avLst/>
          </a:prstGeom>
          <a:noFill/>
          <a:ln>
            <a:noFill/>
          </a:ln>
        </p:spPr>
      </p:pic>
      <p:pic>
        <p:nvPicPr>
          <p:cNvPr id="1419" name="Google Shape;1419;p32"/>
          <p:cNvPicPr preferRelativeResize="0"/>
          <p:nvPr/>
        </p:nvPicPr>
        <p:blipFill rotWithShape="1">
          <a:blip r:embed="rId24">
            <a:alphaModFix/>
          </a:blip>
          <a:srcRect b="0" l="0" r="0" t="0"/>
          <a:stretch/>
        </p:blipFill>
        <p:spPr>
          <a:xfrm>
            <a:off x="7773625" y="3827743"/>
            <a:ext cx="649575" cy="757156"/>
          </a:xfrm>
          <a:prstGeom prst="rect">
            <a:avLst/>
          </a:prstGeom>
          <a:noFill/>
          <a:ln>
            <a:noFill/>
          </a:ln>
        </p:spPr>
      </p:pic>
      <p:pic>
        <p:nvPicPr>
          <p:cNvPr id="1420" name="Google Shape;1420;p32"/>
          <p:cNvPicPr preferRelativeResize="0"/>
          <p:nvPr/>
        </p:nvPicPr>
        <p:blipFill rotWithShape="1">
          <a:blip r:embed="rId25">
            <a:alphaModFix/>
          </a:blip>
          <a:srcRect b="24675" l="12019" r="13140" t="4209"/>
          <a:stretch/>
        </p:blipFill>
        <p:spPr>
          <a:xfrm>
            <a:off x="4956048" y="3819103"/>
            <a:ext cx="649573" cy="771773"/>
          </a:xfrm>
          <a:prstGeom prst="rect">
            <a:avLst/>
          </a:prstGeom>
          <a:noFill/>
          <a:ln>
            <a:noFill/>
          </a:ln>
        </p:spPr>
      </p:pic>
      <p:pic>
        <p:nvPicPr>
          <p:cNvPr id="1421" name="Google Shape;1421;p32"/>
          <p:cNvPicPr preferRelativeResize="0"/>
          <p:nvPr/>
        </p:nvPicPr>
        <p:blipFill rotWithShape="1">
          <a:blip r:embed="rId26">
            <a:alphaModFix/>
          </a:blip>
          <a:srcRect b="8883" l="0" r="0" t="0"/>
          <a:stretch/>
        </p:blipFill>
        <p:spPr>
          <a:xfrm>
            <a:off x="2154625" y="3816850"/>
            <a:ext cx="606377" cy="742523"/>
          </a:xfrm>
          <a:prstGeom prst="rect">
            <a:avLst/>
          </a:prstGeom>
          <a:noFill/>
          <a:ln cap="flat" cmpd="sng" w="25400">
            <a:solidFill>
              <a:schemeClr val="accent4"/>
            </a:solidFill>
            <a:prstDash val="solid"/>
            <a:round/>
            <a:headEnd len="sm" w="sm" type="none"/>
            <a:tailEnd len="sm" w="sm" type="none"/>
          </a:ln>
        </p:spPr>
      </p:pic>
      <p:sp>
        <p:nvSpPr>
          <p:cNvPr id="1422" name="Google Shape;1422;p32"/>
          <p:cNvSpPr/>
          <p:nvPr/>
        </p:nvSpPr>
        <p:spPr>
          <a:xfrm>
            <a:off x="7425973" y="1906774"/>
            <a:ext cx="760200" cy="995700"/>
          </a:xfrm>
          <a:prstGeom prst="rect">
            <a:avLst/>
          </a:prstGeom>
          <a:noFill/>
          <a:ln cap="flat" cmpd="sng" w="25400">
            <a:solidFill>
              <a:schemeClr val="accen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423" name="Google Shape;1423;p32"/>
          <p:cNvSpPr txBox="1"/>
          <p:nvPr/>
        </p:nvSpPr>
        <p:spPr>
          <a:xfrm>
            <a:off x="7240580" y="2835041"/>
            <a:ext cx="981000" cy="411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1579B"/>
                </a:solidFill>
                <a:latin typeface="Arial"/>
                <a:ea typeface="Arial"/>
                <a:cs typeface="Arial"/>
                <a:sym typeface="Arial"/>
              </a:rPr>
              <a:t>Shuangqi</a:t>
            </a:r>
            <a:endParaRPr b="0" i="0" sz="1300" u="none" cap="none" strike="noStrike">
              <a:solidFill>
                <a:srgbClr val="01579B"/>
              </a:solidFill>
              <a:latin typeface="Arial"/>
              <a:ea typeface="Arial"/>
              <a:cs typeface="Arial"/>
              <a:sym typeface="Arial"/>
            </a:endParaRPr>
          </a:p>
          <a:p>
            <a:pPr indent="0" lvl="0" marL="0" marR="0" rtl="0" algn="ctr">
              <a:lnSpc>
                <a:spcPct val="115000"/>
              </a:lnSpc>
              <a:spcBef>
                <a:spcPts val="0"/>
              </a:spcBef>
              <a:spcAft>
                <a:spcPts val="0"/>
              </a:spcAft>
              <a:buClr>
                <a:schemeClr val="dk2"/>
              </a:buClr>
              <a:buSzPts val="1100"/>
              <a:buFont typeface="Arial"/>
              <a:buNone/>
            </a:pPr>
            <a:r>
              <a:rPr b="0" i="0" lang="en" sz="1300" u="none" cap="none" strike="noStrike">
                <a:solidFill>
                  <a:srgbClr val="01579B"/>
                </a:solidFill>
                <a:latin typeface="Arial"/>
                <a:ea typeface="Arial"/>
                <a:cs typeface="Arial"/>
                <a:sym typeface="Arial"/>
              </a:rPr>
              <a:t>Li</a:t>
            </a:r>
            <a:endParaRPr b="0" i="0" sz="1300" u="none" cap="none" strike="noStrike">
              <a:solidFill>
                <a:srgbClr val="01579B"/>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300"/>
              <a:buFont typeface="Arial"/>
              <a:buNone/>
            </a:pPr>
            <a:r>
              <a:t/>
            </a:r>
            <a:endParaRPr b="0" i="0" sz="1300" u="none" cap="none" strike="noStrike">
              <a:solidFill>
                <a:srgbClr val="01579B"/>
              </a:solidFill>
              <a:latin typeface="Arial"/>
              <a:ea typeface="Arial"/>
              <a:cs typeface="Arial"/>
              <a:sym typeface="Arial"/>
            </a:endParaRPr>
          </a:p>
        </p:txBody>
      </p:sp>
      <p:pic>
        <p:nvPicPr>
          <p:cNvPr id="1424" name="Google Shape;1424;p32"/>
          <p:cNvPicPr preferRelativeResize="0"/>
          <p:nvPr/>
        </p:nvPicPr>
        <p:blipFill rotWithShape="1">
          <a:blip r:embed="rId27">
            <a:alphaModFix/>
          </a:blip>
          <a:srcRect b="8224" l="0" r="2458" t="7762"/>
          <a:stretch/>
        </p:blipFill>
        <p:spPr>
          <a:xfrm>
            <a:off x="1427200" y="3803450"/>
            <a:ext cx="649574" cy="757149"/>
          </a:xfrm>
          <a:prstGeom prst="rect">
            <a:avLst/>
          </a:prstGeom>
          <a:noFill/>
          <a:ln>
            <a:noFill/>
          </a:ln>
        </p:spPr>
      </p:pic>
      <p:pic>
        <p:nvPicPr>
          <p:cNvPr id="1425" name="Google Shape;1425;p32"/>
          <p:cNvPicPr preferRelativeResize="0"/>
          <p:nvPr/>
        </p:nvPicPr>
        <p:blipFill rotWithShape="1">
          <a:blip r:embed="rId28">
            <a:alphaModFix/>
          </a:blip>
          <a:srcRect b="25511" l="11960" r="11953" t="0"/>
          <a:stretch/>
        </p:blipFill>
        <p:spPr>
          <a:xfrm>
            <a:off x="6360025" y="3815025"/>
            <a:ext cx="649551" cy="783749"/>
          </a:xfrm>
          <a:prstGeom prst="rect">
            <a:avLst/>
          </a:prstGeom>
          <a:noFill/>
          <a:ln>
            <a:noFill/>
          </a:ln>
        </p:spPr>
      </p:pic>
      <p:pic>
        <p:nvPicPr>
          <p:cNvPr id="1426" name="Google Shape;1426;p32"/>
          <p:cNvPicPr preferRelativeResize="0"/>
          <p:nvPr/>
        </p:nvPicPr>
        <p:blipFill rotWithShape="1">
          <a:blip r:embed="rId29">
            <a:alphaModFix/>
          </a:blip>
          <a:srcRect b="29122" l="13079" r="10914" t="0"/>
          <a:stretch/>
        </p:blipFill>
        <p:spPr>
          <a:xfrm>
            <a:off x="26475" y="3803438"/>
            <a:ext cx="649552" cy="757152"/>
          </a:xfrm>
          <a:prstGeom prst="rect">
            <a:avLst/>
          </a:prstGeom>
          <a:noFill/>
          <a:ln>
            <a:noFill/>
          </a:ln>
        </p:spPr>
      </p:pic>
      <p:pic>
        <p:nvPicPr>
          <p:cNvPr id="1427" name="Google Shape;1427;p32"/>
          <p:cNvPicPr preferRelativeResize="0"/>
          <p:nvPr/>
        </p:nvPicPr>
        <p:blipFill rotWithShape="1">
          <a:blip r:embed="rId30">
            <a:alphaModFix/>
          </a:blip>
          <a:srcRect b="0" l="0" r="0" t="0"/>
          <a:stretch/>
        </p:blipFill>
        <p:spPr>
          <a:xfrm>
            <a:off x="7445329" y="2044512"/>
            <a:ext cx="735124" cy="849379"/>
          </a:xfrm>
          <a:prstGeom prst="rect">
            <a:avLst/>
          </a:prstGeom>
          <a:noFill/>
          <a:ln>
            <a:noFill/>
          </a:ln>
        </p:spPr>
      </p:pic>
      <p:pic>
        <p:nvPicPr>
          <p:cNvPr id="1428" name="Google Shape;1428;p32"/>
          <p:cNvPicPr preferRelativeResize="0"/>
          <p:nvPr/>
        </p:nvPicPr>
        <p:blipFill rotWithShape="1">
          <a:blip r:embed="rId31">
            <a:alphaModFix/>
          </a:blip>
          <a:srcRect b="0" l="12145" r="12137" t="0"/>
          <a:stretch/>
        </p:blipFill>
        <p:spPr>
          <a:xfrm>
            <a:off x="711775" y="3797475"/>
            <a:ext cx="649600" cy="763124"/>
          </a:xfrm>
          <a:prstGeom prst="rect">
            <a:avLst/>
          </a:prstGeom>
          <a:noFill/>
          <a:ln>
            <a:noFill/>
          </a:ln>
        </p:spPr>
      </p:pic>
      <p:pic>
        <p:nvPicPr>
          <p:cNvPr id="1429" name="Google Shape;1429;p32"/>
          <p:cNvPicPr preferRelativeResize="0"/>
          <p:nvPr/>
        </p:nvPicPr>
        <p:blipFill rotWithShape="1">
          <a:blip r:embed="rId32">
            <a:alphaModFix/>
          </a:blip>
          <a:srcRect b="32257" l="43579" r="31395" t="45718"/>
          <a:stretch/>
        </p:blipFill>
        <p:spPr>
          <a:xfrm>
            <a:off x="2830463" y="3790151"/>
            <a:ext cx="667950" cy="783752"/>
          </a:xfrm>
          <a:prstGeom prst="rect">
            <a:avLst/>
          </a:prstGeom>
          <a:noFill/>
          <a:ln cap="flat" cmpd="sng" w="25400">
            <a:solidFill>
              <a:schemeClr val="accent4"/>
            </a:solidFill>
            <a:prstDash val="solid"/>
            <a:round/>
            <a:headEnd len="sm" w="sm" type="none"/>
            <a:tailEnd len="sm" w="sm" type="none"/>
          </a:ln>
        </p:spPr>
      </p:pic>
      <p:grpSp>
        <p:nvGrpSpPr>
          <p:cNvPr id="1430" name="Google Shape;1430;p32"/>
          <p:cNvGrpSpPr/>
          <p:nvPr/>
        </p:nvGrpSpPr>
        <p:grpSpPr>
          <a:xfrm>
            <a:off x="6457980" y="1906459"/>
            <a:ext cx="981000" cy="1351217"/>
            <a:chOff x="7310970" y="1906847"/>
            <a:chExt cx="981000" cy="1351217"/>
          </a:xfrm>
        </p:grpSpPr>
        <p:sp>
          <p:nvSpPr>
            <p:cNvPr id="1431" name="Google Shape;1431;p32"/>
            <p:cNvSpPr/>
            <p:nvPr/>
          </p:nvSpPr>
          <p:spPr>
            <a:xfrm>
              <a:off x="7472314" y="1906847"/>
              <a:ext cx="760200" cy="995700"/>
            </a:xfrm>
            <a:prstGeom prst="rect">
              <a:avLst/>
            </a:prstGeom>
            <a:noFill/>
            <a:ln cap="flat" cmpd="sng" w="25400">
              <a:solidFill>
                <a:schemeClr val="accen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432" name="Google Shape;1432;p32"/>
            <p:cNvSpPr txBox="1"/>
            <p:nvPr/>
          </p:nvSpPr>
          <p:spPr>
            <a:xfrm>
              <a:off x="7310970" y="2846164"/>
              <a:ext cx="981000" cy="411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chemeClr val="accent1"/>
                  </a:solidFill>
                  <a:latin typeface="Arial"/>
                  <a:ea typeface="Arial"/>
                  <a:cs typeface="Arial"/>
                  <a:sym typeface="Arial"/>
                </a:rPr>
                <a:t>Ziyi</a:t>
              </a:r>
              <a:endParaRPr b="0" i="0" sz="1300" u="none" cap="none" strike="noStrike">
                <a:solidFill>
                  <a:srgbClr val="01579B"/>
                </a:solidFill>
                <a:latin typeface="Arial"/>
                <a:ea typeface="Arial"/>
                <a:cs typeface="Arial"/>
                <a:sym typeface="Arial"/>
              </a:endParaRPr>
            </a:p>
            <a:p>
              <a:pPr indent="0" lvl="0" marL="0" marR="0" rtl="0" algn="ctr">
                <a:lnSpc>
                  <a:spcPct val="115000"/>
                </a:lnSpc>
                <a:spcBef>
                  <a:spcPts val="0"/>
                </a:spcBef>
                <a:spcAft>
                  <a:spcPts val="0"/>
                </a:spcAft>
                <a:buClr>
                  <a:schemeClr val="dk2"/>
                </a:buClr>
                <a:buSzPts val="1100"/>
                <a:buFont typeface="Arial"/>
                <a:buNone/>
              </a:pPr>
              <a:r>
                <a:rPr b="0" i="0" lang="en" sz="1300" u="none" cap="none" strike="noStrike">
                  <a:solidFill>
                    <a:srgbClr val="01579B"/>
                  </a:solidFill>
                  <a:latin typeface="Arial"/>
                  <a:ea typeface="Arial"/>
                  <a:cs typeface="Arial"/>
                  <a:sym typeface="Arial"/>
                </a:rPr>
                <a:t>Zhang</a:t>
              </a:r>
              <a:endParaRPr b="0" i="0" sz="1300" u="none" cap="none" strike="noStrike">
                <a:solidFill>
                  <a:srgbClr val="01579B"/>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300"/>
                <a:buFont typeface="Arial"/>
                <a:buNone/>
              </a:pPr>
              <a:r>
                <a:t/>
              </a:r>
              <a:endParaRPr b="0" i="0" sz="1300" u="none" cap="none" strike="noStrike">
                <a:solidFill>
                  <a:schemeClr val="accent1"/>
                </a:solidFill>
                <a:latin typeface="Arial"/>
                <a:ea typeface="Arial"/>
                <a:cs typeface="Arial"/>
                <a:sym typeface="Arial"/>
              </a:endParaRPr>
            </a:p>
          </p:txBody>
        </p:sp>
        <p:pic>
          <p:nvPicPr>
            <p:cNvPr id="1433" name="Google Shape;1433;p32"/>
            <p:cNvPicPr preferRelativeResize="0"/>
            <p:nvPr/>
          </p:nvPicPr>
          <p:blipFill rotWithShape="1">
            <a:blip r:embed="rId33">
              <a:alphaModFix/>
            </a:blip>
            <a:srcRect b="0" l="0" r="30857" t="9315"/>
            <a:stretch/>
          </p:blipFill>
          <p:spPr>
            <a:xfrm>
              <a:off x="7486970" y="1919376"/>
              <a:ext cx="743077" cy="974588"/>
            </a:xfrm>
            <a:prstGeom prst="rect">
              <a:avLst/>
            </a:prstGeom>
            <a:noFill/>
            <a:ln>
              <a:noFill/>
            </a:ln>
          </p:spPr>
        </p:pic>
      </p:grpSp>
      <p:grpSp>
        <p:nvGrpSpPr>
          <p:cNvPr id="1434" name="Google Shape;1434;p32"/>
          <p:cNvGrpSpPr/>
          <p:nvPr/>
        </p:nvGrpSpPr>
        <p:grpSpPr>
          <a:xfrm>
            <a:off x="8125143" y="1925722"/>
            <a:ext cx="981000" cy="1347093"/>
            <a:chOff x="8057557" y="384161"/>
            <a:chExt cx="981000" cy="1347093"/>
          </a:xfrm>
        </p:grpSpPr>
        <p:pic>
          <p:nvPicPr>
            <p:cNvPr id="1435" name="Google Shape;1435;p32"/>
            <p:cNvPicPr preferRelativeResize="0"/>
            <p:nvPr/>
          </p:nvPicPr>
          <p:blipFill rotWithShape="1">
            <a:blip r:embed="rId34">
              <a:alphaModFix/>
            </a:blip>
            <a:srcRect b="0" l="0" r="0" t="0"/>
            <a:stretch/>
          </p:blipFill>
          <p:spPr>
            <a:xfrm>
              <a:off x="8213231" y="398455"/>
              <a:ext cx="743077" cy="990769"/>
            </a:xfrm>
            <a:prstGeom prst="rect">
              <a:avLst/>
            </a:prstGeom>
            <a:noFill/>
            <a:ln>
              <a:noFill/>
            </a:ln>
          </p:spPr>
        </p:pic>
        <p:sp>
          <p:nvSpPr>
            <p:cNvPr id="1436" name="Google Shape;1436;p32"/>
            <p:cNvSpPr/>
            <p:nvPr/>
          </p:nvSpPr>
          <p:spPr>
            <a:xfrm>
              <a:off x="8198658" y="384161"/>
              <a:ext cx="757650" cy="995700"/>
            </a:xfrm>
            <a:prstGeom prst="rect">
              <a:avLst/>
            </a:prstGeom>
            <a:noFill/>
            <a:ln cap="flat" cmpd="sng" w="25400">
              <a:solidFill>
                <a:schemeClr val="accent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1437" name="Google Shape;1437;p32"/>
            <p:cNvSpPr txBox="1"/>
            <p:nvPr/>
          </p:nvSpPr>
          <p:spPr>
            <a:xfrm>
              <a:off x="8057557" y="1319354"/>
              <a:ext cx="981000" cy="4119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chemeClr val="accent1"/>
                  </a:solidFill>
                  <a:latin typeface="Arial"/>
                  <a:ea typeface="Arial"/>
                  <a:cs typeface="Arial"/>
                  <a:sym typeface="Arial"/>
                </a:rPr>
                <a:t>Yunzhen</a:t>
              </a:r>
              <a:endParaRPr b="0" i="0" sz="1300" u="none" cap="none" strike="noStrike">
                <a:solidFill>
                  <a:schemeClr val="accent1"/>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chemeClr val="accent1"/>
                  </a:solidFill>
                  <a:latin typeface="Arial"/>
                  <a:ea typeface="Arial"/>
                  <a:cs typeface="Arial"/>
                  <a:sym typeface="Arial"/>
                </a:rPr>
                <a:t>Yao</a:t>
              </a:r>
              <a:endParaRPr b="0" i="0" sz="1300" u="none" cap="none" strike="noStrike">
                <a:solidFill>
                  <a:schemeClr val="accent1"/>
                </a:solidFill>
                <a:latin typeface="Arial"/>
                <a:ea typeface="Arial"/>
                <a:cs typeface="Arial"/>
                <a:sym typeface="Arial"/>
              </a:endParaRPr>
            </a:p>
          </p:txBody>
        </p:sp>
      </p:gr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1" name="Shape 1441"/>
        <p:cNvGrpSpPr/>
        <p:nvPr/>
      </p:nvGrpSpPr>
      <p:grpSpPr>
        <a:xfrm>
          <a:off x="0" y="0"/>
          <a:ext cx="0" cy="0"/>
          <a:chOff x="0" y="0"/>
          <a:chExt cx="0" cy="0"/>
        </a:xfrm>
      </p:grpSpPr>
      <p:sp>
        <p:nvSpPr>
          <p:cNvPr id="1442" name="Google Shape;1442;p33"/>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pic>
        <p:nvPicPr>
          <p:cNvPr descr="latest" id="1443" name="Google Shape;1443;p33"/>
          <p:cNvPicPr preferRelativeResize="0"/>
          <p:nvPr/>
        </p:nvPicPr>
        <p:blipFill rotWithShape="1">
          <a:blip r:embed="rId3">
            <a:alphaModFix/>
          </a:blip>
          <a:srcRect b="0" l="0" r="0" t="0"/>
          <a:stretch/>
        </p:blipFill>
        <p:spPr>
          <a:xfrm>
            <a:off x="144151" y="317900"/>
            <a:ext cx="5255447" cy="4389900"/>
          </a:xfrm>
          <a:prstGeom prst="rect">
            <a:avLst/>
          </a:prstGeom>
          <a:noFill/>
          <a:ln>
            <a:noFill/>
          </a:ln>
        </p:spPr>
      </p:pic>
      <p:sp>
        <p:nvSpPr>
          <p:cNvPr id="1444" name="Google Shape;1444;p33"/>
          <p:cNvSpPr txBox="1"/>
          <p:nvPr>
            <p:ph idx="1" type="body"/>
          </p:nvPr>
        </p:nvSpPr>
        <p:spPr>
          <a:xfrm>
            <a:off x="5024846" y="317900"/>
            <a:ext cx="4021979" cy="4389900"/>
          </a:xfrm>
          <a:prstGeom prst="rect">
            <a:avLst/>
          </a:prstGeom>
          <a:noFill/>
          <a:ln>
            <a:noFill/>
          </a:ln>
        </p:spPr>
        <p:txBody>
          <a:bodyPr anchorCtr="0" anchor="t" bIns="91425" lIns="91425" spcFirstLastPara="1" rIns="91425" wrap="square" tIns="91425">
            <a:noAutofit/>
          </a:bodyPr>
          <a:lstStyle/>
          <a:p>
            <a:pPr indent="-381000" lvl="0" marL="457200" rtl="0" algn="l">
              <a:lnSpc>
                <a:spcPct val="115000"/>
              </a:lnSpc>
              <a:spcBef>
                <a:spcPts val="0"/>
              </a:spcBef>
              <a:spcAft>
                <a:spcPts val="0"/>
              </a:spcAft>
              <a:buSzPts val="2400"/>
              <a:buFont typeface="Helvetica Neue"/>
              <a:buChar char="●"/>
            </a:pPr>
            <a:r>
              <a:rPr lang="en" sz="2400">
                <a:latin typeface="Helvetica Neue"/>
                <a:ea typeface="Helvetica Neue"/>
                <a:cs typeface="Helvetica Neue"/>
                <a:sym typeface="Helvetica Neue"/>
              </a:rPr>
              <a:t>Help each other on Ed</a:t>
            </a:r>
            <a:endParaRPr sz="2400">
              <a:latin typeface="Helvetica Neue"/>
              <a:ea typeface="Helvetica Neue"/>
              <a:cs typeface="Helvetica Neue"/>
              <a:sym typeface="Helvetica Neue"/>
            </a:endParaRPr>
          </a:p>
          <a:p>
            <a:pPr indent="-381000" lvl="0" marL="457200" rtl="0" algn="l">
              <a:lnSpc>
                <a:spcPct val="115000"/>
              </a:lnSpc>
              <a:spcBef>
                <a:spcPts val="0"/>
              </a:spcBef>
              <a:spcAft>
                <a:spcPts val="0"/>
              </a:spcAft>
              <a:buSzPts val="2400"/>
              <a:buFont typeface="Helvetica Neue"/>
              <a:buChar char="●"/>
            </a:pPr>
            <a:r>
              <a:rPr lang="en" sz="2400">
                <a:latin typeface="Helvetica Neue"/>
                <a:ea typeface="Helvetica Neue"/>
                <a:cs typeface="Helvetica Neue"/>
                <a:sym typeface="Helvetica Neue"/>
              </a:rPr>
              <a:t>Participate actively in classes and labs</a:t>
            </a:r>
            <a:endParaRPr sz="2400">
              <a:latin typeface="Helvetica Neue"/>
              <a:ea typeface="Helvetica Neue"/>
              <a:cs typeface="Helvetica Neue"/>
              <a:sym typeface="Helvetica Neue"/>
            </a:endParaRPr>
          </a:p>
          <a:p>
            <a:pPr indent="-381000" lvl="0" marL="457200" rtl="0" algn="l">
              <a:lnSpc>
                <a:spcPct val="115000"/>
              </a:lnSpc>
              <a:spcBef>
                <a:spcPts val="0"/>
              </a:spcBef>
              <a:spcAft>
                <a:spcPts val="0"/>
              </a:spcAft>
              <a:buSzPts val="2400"/>
              <a:buFont typeface="Helvetica Neue"/>
              <a:buChar char="●"/>
            </a:pPr>
            <a:r>
              <a:rPr lang="en" sz="2400">
                <a:latin typeface="Helvetica Neue"/>
                <a:ea typeface="Helvetica Neue"/>
                <a:cs typeface="Helvetica Neue"/>
                <a:sym typeface="Helvetica Neue"/>
              </a:rPr>
              <a:t>Give us </a:t>
            </a:r>
            <a:r>
              <a:rPr b="1" lang="en" sz="2400">
                <a:solidFill>
                  <a:srgbClr val="0070C0"/>
                </a:solidFill>
                <a:latin typeface="Helvetica Neue"/>
                <a:ea typeface="Helvetica Neue"/>
                <a:cs typeface="Helvetica Neue"/>
                <a:sym typeface="Helvetica Neue"/>
              </a:rPr>
              <a:t>feedback</a:t>
            </a:r>
            <a:endParaRPr sz="2400">
              <a:solidFill>
                <a:srgbClr val="0070C0"/>
              </a:solidFill>
              <a:latin typeface="Helvetica Neue"/>
              <a:ea typeface="Helvetica Neue"/>
              <a:cs typeface="Helvetica Neue"/>
              <a:sym typeface="Helvetica Neue"/>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8" name="Shape 1448"/>
        <p:cNvGrpSpPr/>
        <p:nvPr/>
      </p:nvGrpSpPr>
      <p:grpSpPr>
        <a:xfrm>
          <a:off x="0" y="0"/>
          <a:ext cx="0" cy="0"/>
          <a:chOff x="0" y="0"/>
          <a:chExt cx="0" cy="0"/>
        </a:xfrm>
      </p:grpSpPr>
      <p:sp>
        <p:nvSpPr>
          <p:cNvPr id="1449" name="Google Shape;1449;p34"/>
          <p:cNvSpPr txBox="1"/>
          <p:nvPr>
            <p:ph type="title"/>
          </p:nvPr>
        </p:nvSpPr>
        <p:spPr>
          <a:xfrm>
            <a:off x="303300" y="411575"/>
            <a:ext cx="8520600" cy="639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en">
                <a:solidFill>
                  <a:srgbClr val="C00000"/>
                </a:solidFill>
                <a:latin typeface="Helvetica Neue"/>
                <a:ea typeface="Helvetica Neue"/>
                <a:cs typeface="Helvetica Neue"/>
                <a:sym typeface="Helvetica Neue"/>
              </a:rPr>
              <a:t>Feedback</a:t>
            </a:r>
            <a:endParaRPr>
              <a:solidFill>
                <a:srgbClr val="C00000"/>
              </a:solidFill>
              <a:latin typeface="Helvetica Neue"/>
              <a:ea typeface="Helvetica Neue"/>
              <a:cs typeface="Helvetica Neue"/>
              <a:sym typeface="Helvetica Neue"/>
            </a:endParaRPr>
          </a:p>
        </p:txBody>
      </p:sp>
      <p:sp>
        <p:nvSpPr>
          <p:cNvPr id="1450" name="Google Shape;1450;p34"/>
          <p:cNvSpPr txBox="1"/>
          <p:nvPr/>
        </p:nvSpPr>
        <p:spPr>
          <a:xfrm>
            <a:off x="303300" y="1166300"/>
            <a:ext cx="8662800" cy="3574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0" i="0" lang="en" sz="2400" u="none" cap="none" strike="noStrike">
                <a:solidFill>
                  <a:srgbClr val="000000"/>
                </a:solidFill>
                <a:latin typeface="Arial"/>
                <a:ea typeface="Arial"/>
                <a:cs typeface="Arial"/>
                <a:sym typeface="Arial"/>
              </a:rPr>
              <a:t>Give us feedback on this lecture here: </a:t>
            </a:r>
            <a:r>
              <a:rPr b="0" i="0" lang="en" sz="2400" u="sng" cap="none" strike="noStrike">
                <a:solidFill>
                  <a:schemeClr val="hlink"/>
                </a:solidFill>
                <a:latin typeface="Arial"/>
                <a:ea typeface="Arial"/>
                <a:cs typeface="Arial"/>
                <a:sym typeface="Arial"/>
                <a:hlinkClick r:id="rId3"/>
              </a:rPr>
              <a:t>https://go.epfl.ch/ada2024-lec1-feedback</a:t>
            </a:r>
            <a:r>
              <a:rPr b="0" i="0" lang="en" sz="2400" u="none" cap="none" strike="noStrike">
                <a:solidFill>
                  <a:srgbClr val="000000"/>
                </a:solidFill>
                <a:latin typeface="Arial"/>
                <a:ea typeface="Arial"/>
                <a:cs typeface="Arial"/>
                <a:sym typeface="Arial"/>
              </a:rPr>
              <a:t>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dk2"/>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2400"/>
              <a:buFont typeface="Arial"/>
              <a:buNone/>
            </a:pPr>
            <a:r>
              <a:rPr b="0" i="0" lang="en" sz="2400" u="none" cap="none" strike="noStrike">
                <a:solidFill>
                  <a:schemeClr val="dk2"/>
                </a:solidFill>
                <a:latin typeface="Helvetica Neue"/>
                <a:ea typeface="Helvetica Neue"/>
                <a:cs typeface="Helvetica Neue"/>
                <a:sym typeface="Helvetica Neue"/>
              </a:rPr>
              <a:t>Feedback form available for each lecture and lab session</a:t>
            </a:r>
            <a:endParaRPr b="0" i="0" sz="2400" u="none" cap="none" strike="noStrike">
              <a:solidFill>
                <a:schemeClr val="dk2"/>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dk2"/>
              </a:solidFill>
              <a:latin typeface="Helvetica Neue"/>
              <a:ea typeface="Helvetica Neue"/>
              <a:cs typeface="Helvetica Neue"/>
              <a:sym typeface="Helvetica Neue"/>
            </a:endParaRPr>
          </a:p>
          <a:p>
            <a:pPr indent="-381000" lvl="0" marL="457200" marR="0" rtl="0" algn="l">
              <a:lnSpc>
                <a:spcPct val="100000"/>
              </a:lnSpc>
              <a:spcBef>
                <a:spcPts val="0"/>
              </a:spcBef>
              <a:spcAft>
                <a:spcPts val="0"/>
              </a:spcAft>
              <a:buClr>
                <a:srgbClr val="000000"/>
              </a:buClr>
              <a:buSzPts val="2400"/>
              <a:buFont typeface="Helvetica Neue"/>
              <a:buChar char="●"/>
            </a:pPr>
            <a:r>
              <a:rPr b="0" i="0" lang="en" sz="2400" u="none" cap="none" strike="noStrike">
                <a:solidFill>
                  <a:srgbClr val="000000"/>
                </a:solidFill>
                <a:latin typeface="Helvetica Neue"/>
                <a:ea typeface="Helvetica Neue"/>
                <a:cs typeface="Helvetica Neue"/>
                <a:sym typeface="Helvetica Neue"/>
              </a:rPr>
              <a:t>What did you (not) like about this lecture?</a:t>
            </a:r>
            <a:endParaRPr b="0" i="0" sz="2400" u="none" cap="none" strike="noStrike">
              <a:solidFill>
                <a:srgbClr val="000000"/>
              </a:solidFill>
              <a:latin typeface="Helvetica Neue"/>
              <a:ea typeface="Helvetica Neue"/>
              <a:cs typeface="Helvetica Neue"/>
              <a:sym typeface="Helvetica Neue"/>
            </a:endParaRPr>
          </a:p>
          <a:p>
            <a:pPr indent="-381000" lvl="0" marL="457200" marR="0" rtl="0" algn="l">
              <a:lnSpc>
                <a:spcPct val="100000"/>
              </a:lnSpc>
              <a:spcBef>
                <a:spcPts val="0"/>
              </a:spcBef>
              <a:spcAft>
                <a:spcPts val="0"/>
              </a:spcAft>
              <a:buClr>
                <a:srgbClr val="000000"/>
              </a:buClr>
              <a:buSzPts val="2400"/>
              <a:buFont typeface="Helvetica Neue"/>
              <a:buChar char="●"/>
            </a:pPr>
            <a:r>
              <a:rPr b="0" i="0" lang="en" sz="2400" u="none" cap="none" strike="noStrike">
                <a:solidFill>
                  <a:srgbClr val="000000"/>
                </a:solidFill>
                <a:latin typeface="Helvetica Neue"/>
                <a:ea typeface="Helvetica Neue"/>
                <a:cs typeface="Helvetica Neue"/>
                <a:sym typeface="Helvetica Neue"/>
              </a:rPr>
              <a:t>What was (not) well explained?</a:t>
            </a:r>
            <a:endParaRPr b="0" i="0" sz="2400" u="none" cap="none" strike="noStrike">
              <a:solidFill>
                <a:srgbClr val="000000"/>
              </a:solidFill>
              <a:latin typeface="Helvetica Neue"/>
              <a:ea typeface="Helvetica Neue"/>
              <a:cs typeface="Helvetica Neue"/>
              <a:sym typeface="Helvetica Neue"/>
            </a:endParaRPr>
          </a:p>
          <a:p>
            <a:pPr indent="-381000" lvl="0" marL="457200" marR="0" rtl="0" algn="l">
              <a:lnSpc>
                <a:spcPct val="100000"/>
              </a:lnSpc>
              <a:spcBef>
                <a:spcPts val="0"/>
              </a:spcBef>
              <a:spcAft>
                <a:spcPts val="0"/>
              </a:spcAft>
              <a:buClr>
                <a:srgbClr val="000000"/>
              </a:buClr>
              <a:buSzPts val="2400"/>
              <a:buFont typeface="Helvetica Neue"/>
              <a:buChar char="●"/>
            </a:pPr>
            <a:r>
              <a:rPr b="0" i="0" lang="en" sz="2400" u="none" cap="none" strike="noStrike">
                <a:solidFill>
                  <a:srgbClr val="000000"/>
                </a:solidFill>
                <a:latin typeface="Helvetica Neue"/>
                <a:ea typeface="Helvetica Neue"/>
                <a:cs typeface="Helvetica Neue"/>
                <a:sym typeface="Helvetica Neue"/>
              </a:rPr>
              <a:t>On what would you like more (fewer) details?</a:t>
            </a:r>
            <a:endParaRPr b="0" i="0" sz="2400" u="none" cap="none" strike="noStrike">
              <a:solidFill>
                <a:srgbClr val="000000"/>
              </a:solidFill>
              <a:latin typeface="Helvetica Neue"/>
              <a:ea typeface="Helvetica Neue"/>
              <a:cs typeface="Helvetica Neue"/>
              <a:sym typeface="Helvetica Neue"/>
            </a:endParaRPr>
          </a:p>
          <a:p>
            <a:pPr indent="-381000" lvl="0" marL="457200" marR="0" rtl="0" algn="l">
              <a:lnSpc>
                <a:spcPct val="100000"/>
              </a:lnSpc>
              <a:spcBef>
                <a:spcPts val="0"/>
              </a:spcBef>
              <a:spcAft>
                <a:spcPts val="0"/>
              </a:spcAft>
              <a:buClr>
                <a:srgbClr val="000000"/>
              </a:buClr>
              <a:buSzPts val="2400"/>
              <a:buFont typeface="Helvetica Neue"/>
              <a:buChar char="●"/>
            </a:pPr>
            <a:r>
              <a:rPr b="0" i="0" lang="en" sz="2400" u="none" cap="none" strike="noStrike">
                <a:solidFill>
                  <a:srgbClr val="000000"/>
                </a:solidFill>
                <a:latin typeface="Helvetica Neue"/>
                <a:ea typeface="Helvetica Neue"/>
                <a:cs typeface="Helvetica Neue"/>
                <a:sym typeface="Helvetica Neue"/>
              </a:rPr>
              <a:t>…</a:t>
            </a:r>
            <a:endParaRPr b="0" i="0" sz="2400" u="none" cap="none" strike="noStrike">
              <a:solidFill>
                <a:srgbClr val="000000"/>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000000"/>
              </a:solidFill>
              <a:latin typeface="Helvetica Neue"/>
              <a:ea typeface="Helvetica Neue"/>
              <a:cs typeface="Helvetica Neue"/>
              <a:sym typeface="Helvetica Neue"/>
            </a:endParaRPr>
          </a:p>
        </p:txBody>
      </p:sp>
      <p:sp>
        <p:nvSpPr>
          <p:cNvPr id="1451" name="Google Shape;1451;p34"/>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5" name="Shape 1455"/>
        <p:cNvGrpSpPr/>
        <p:nvPr/>
      </p:nvGrpSpPr>
      <p:grpSpPr>
        <a:xfrm>
          <a:off x="0" y="0"/>
          <a:ext cx="0" cy="0"/>
          <a:chOff x="0" y="0"/>
          <a:chExt cx="0" cy="0"/>
        </a:xfrm>
      </p:grpSpPr>
      <p:sp>
        <p:nvSpPr>
          <p:cNvPr id="1456" name="Google Shape;1456;p35"/>
          <p:cNvSpPr txBox="1"/>
          <p:nvPr>
            <p:ph type="title"/>
          </p:nvPr>
        </p:nvSpPr>
        <p:spPr>
          <a:xfrm>
            <a:off x="281271" y="1805722"/>
            <a:ext cx="7710600" cy="6354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3000"/>
              <a:buNone/>
            </a:pPr>
            <a:r>
              <a:rPr lang="en" sz="5400">
                <a:solidFill>
                  <a:srgbClr val="C00000"/>
                </a:solidFill>
              </a:rPr>
              <a:t>Questions? </a:t>
            </a:r>
            <a:endParaRPr sz="5400">
              <a:solidFill>
                <a:srgbClr val="C00000"/>
              </a:solidFill>
            </a:endParaRPr>
          </a:p>
        </p:txBody>
      </p:sp>
      <p:sp>
        <p:nvSpPr>
          <p:cNvPr id="1457" name="Google Shape;1457;p35"/>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pic>
        <p:nvPicPr>
          <p:cNvPr descr="🤔 Thinking Face emoji Meaning | Dictionary.com" id="1458" name="Google Shape;1458;p35"/>
          <p:cNvPicPr preferRelativeResize="0"/>
          <p:nvPr/>
        </p:nvPicPr>
        <p:blipFill rotWithShape="1">
          <a:blip r:embed="rId3">
            <a:alphaModFix/>
          </a:blip>
          <a:srcRect b="0" l="0" r="0" t="0"/>
          <a:stretch/>
        </p:blipFill>
        <p:spPr>
          <a:xfrm>
            <a:off x="6145530" y="1959429"/>
            <a:ext cx="963385" cy="963385"/>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2" name="Shape 1462"/>
        <p:cNvGrpSpPr/>
        <p:nvPr/>
      </p:nvGrpSpPr>
      <p:grpSpPr>
        <a:xfrm>
          <a:off x="0" y="0"/>
          <a:ext cx="0" cy="0"/>
          <a:chOff x="0" y="0"/>
          <a:chExt cx="0" cy="0"/>
        </a:xfrm>
      </p:grpSpPr>
      <p:sp>
        <p:nvSpPr>
          <p:cNvPr id="1463" name="Google Shape;1463;p36"/>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sp>
        <p:nvSpPr>
          <p:cNvPr id="1464" name="Google Shape;1464;p36"/>
          <p:cNvSpPr txBox="1"/>
          <p:nvPr>
            <p:ph type="title"/>
          </p:nvPr>
        </p:nvSpPr>
        <p:spPr>
          <a:xfrm>
            <a:off x="2400250" y="588167"/>
            <a:ext cx="6321600" cy="635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en">
                <a:solidFill>
                  <a:srgbClr val="C00000"/>
                </a:solidFill>
              </a:rPr>
              <a:t>What is data science?</a:t>
            </a:r>
            <a:endParaRPr>
              <a:solidFill>
                <a:srgbClr val="C00000"/>
              </a:solidFill>
            </a:endParaRPr>
          </a:p>
        </p:txBody>
      </p:sp>
      <p:grpSp>
        <p:nvGrpSpPr>
          <p:cNvPr id="1465" name="Google Shape;1465;p36"/>
          <p:cNvGrpSpPr/>
          <p:nvPr/>
        </p:nvGrpSpPr>
        <p:grpSpPr>
          <a:xfrm>
            <a:off x="582792" y="1436618"/>
            <a:ext cx="8132247" cy="3276286"/>
            <a:chOff x="763025" y="2716800"/>
            <a:chExt cx="6420026" cy="2426699"/>
          </a:xfrm>
        </p:grpSpPr>
        <p:pic>
          <p:nvPicPr>
            <p:cNvPr descr="Screen Shot 2017-05-29 at 9.56.59 PM.png" id="1466" name="Google Shape;1466;p36"/>
            <p:cNvPicPr preferRelativeResize="0"/>
            <p:nvPr/>
          </p:nvPicPr>
          <p:blipFill rotWithShape="1">
            <a:blip r:embed="rId3">
              <a:alphaModFix/>
            </a:blip>
            <a:srcRect b="0" l="0" r="0" t="59856"/>
            <a:stretch/>
          </p:blipFill>
          <p:spPr>
            <a:xfrm>
              <a:off x="763025" y="3078774"/>
              <a:ext cx="6420026" cy="2064725"/>
            </a:xfrm>
            <a:prstGeom prst="rect">
              <a:avLst/>
            </a:prstGeom>
            <a:noFill/>
            <a:ln>
              <a:noFill/>
            </a:ln>
          </p:spPr>
        </p:pic>
        <p:pic>
          <p:nvPicPr>
            <p:cNvPr descr="Screen Shot 2017-05-29 at 9.56.59 PM.png" id="1467" name="Google Shape;1467;p36"/>
            <p:cNvPicPr preferRelativeResize="0"/>
            <p:nvPr/>
          </p:nvPicPr>
          <p:blipFill rotWithShape="1">
            <a:blip r:embed="rId3">
              <a:alphaModFix/>
            </a:blip>
            <a:srcRect b="78260" l="0" r="0" t="0"/>
            <a:stretch/>
          </p:blipFill>
          <p:spPr>
            <a:xfrm>
              <a:off x="763025" y="2716800"/>
              <a:ext cx="6420026" cy="1118173"/>
            </a:xfrm>
            <a:prstGeom prst="rect">
              <a:avLst/>
            </a:prstGeom>
            <a:noFill/>
            <a:ln>
              <a:noFill/>
            </a:ln>
          </p:spPr>
        </p:pic>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6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1" name="Shape 1471"/>
        <p:cNvGrpSpPr/>
        <p:nvPr/>
      </p:nvGrpSpPr>
      <p:grpSpPr>
        <a:xfrm>
          <a:off x="0" y="0"/>
          <a:ext cx="0" cy="0"/>
          <a:chOff x="0" y="0"/>
          <a:chExt cx="0" cy="0"/>
        </a:xfrm>
      </p:grpSpPr>
      <p:sp>
        <p:nvSpPr>
          <p:cNvPr id="1472" name="Google Shape;1472;p37"/>
          <p:cNvSpPr txBox="1"/>
          <p:nvPr>
            <p:ph type="title"/>
          </p:nvPr>
        </p:nvSpPr>
        <p:spPr>
          <a:xfrm>
            <a:off x="342850" y="250709"/>
            <a:ext cx="6321600" cy="635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en">
                <a:solidFill>
                  <a:srgbClr val="C00000"/>
                </a:solidFill>
              </a:rPr>
              <a:t>Why now?</a:t>
            </a:r>
            <a:endParaRPr>
              <a:solidFill>
                <a:srgbClr val="C00000"/>
              </a:solidFill>
            </a:endParaRPr>
          </a:p>
        </p:txBody>
      </p:sp>
      <p:sp>
        <p:nvSpPr>
          <p:cNvPr id="1473" name="Google Shape;1473;p37"/>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pic>
        <p:nvPicPr>
          <p:cNvPr descr="Data Scientist competition for sexiest job of the 21st century" id="1474" name="Google Shape;1474;p37"/>
          <p:cNvPicPr preferRelativeResize="0"/>
          <p:nvPr/>
        </p:nvPicPr>
        <p:blipFill rotWithShape="1">
          <a:blip r:embed="rId3">
            <a:alphaModFix/>
          </a:blip>
          <a:srcRect b="0" l="0" r="0" t="0"/>
          <a:stretch/>
        </p:blipFill>
        <p:spPr>
          <a:xfrm>
            <a:off x="2458222" y="1206105"/>
            <a:ext cx="4989450" cy="3840350"/>
          </a:xfrm>
          <a:prstGeom prst="rect">
            <a:avLst/>
          </a:prstGeom>
          <a:noFill/>
          <a:ln>
            <a:noFill/>
          </a:ln>
        </p:spPr>
      </p:pic>
      <p:sp>
        <p:nvSpPr>
          <p:cNvPr id="1475" name="Google Shape;1475;p37"/>
          <p:cNvSpPr/>
          <p:nvPr/>
        </p:nvSpPr>
        <p:spPr>
          <a:xfrm>
            <a:off x="5314550" y="299325"/>
            <a:ext cx="3549000" cy="1777500"/>
          </a:xfrm>
          <a:prstGeom prst="wedgeRoundRectCallout">
            <a:avLst>
              <a:gd fmla="val -77196" name="adj1"/>
              <a:gd fmla="val 91591" name="adj2"/>
              <a:gd fmla="val 0" name="adj3"/>
            </a:avLst>
          </a:prstGeom>
          <a:solidFill>
            <a:schemeClr val="lt1"/>
          </a:solidFill>
          <a:ln cap="flat" cmpd="sng" w="2857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400"/>
              <a:buFont typeface="Arial"/>
              <a:buNone/>
            </a:pPr>
            <a:r>
              <a:rPr b="0" i="0" lang="en" sz="2400" u="none" cap="none" strike="noStrike">
                <a:solidFill>
                  <a:srgbClr val="000000"/>
                </a:solidFill>
                <a:latin typeface="Comic Sans MS"/>
                <a:ea typeface="Comic Sans MS"/>
                <a:cs typeface="Comic Sans MS"/>
                <a:sym typeface="Comic Sans MS"/>
              </a:rPr>
              <a:t>I WISH I HAD BECOME A DATA SCIENTIST BACK IN 2023… </a:t>
            </a:r>
            <a:endParaRPr b="0" i="0" sz="2400" u="none" cap="none" strike="noStrike">
              <a:solidFill>
                <a:srgbClr val="000000"/>
              </a:solidFill>
              <a:latin typeface="Comic Sans MS"/>
              <a:ea typeface="Comic Sans MS"/>
              <a:cs typeface="Comic Sans MS"/>
              <a:sym typeface="Comic Sans M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7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47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9" name="Shape 1479"/>
        <p:cNvGrpSpPr/>
        <p:nvPr/>
      </p:nvGrpSpPr>
      <p:grpSpPr>
        <a:xfrm>
          <a:off x="0" y="0"/>
          <a:ext cx="0" cy="0"/>
          <a:chOff x="0" y="0"/>
          <a:chExt cx="0" cy="0"/>
        </a:xfrm>
      </p:grpSpPr>
      <p:sp>
        <p:nvSpPr>
          <p:cNvPr id="1480" name="Google Shape;1480;p38"/>
          <p:cNvSpPr txBox="1"/>
          <p:nvPr>
            <p:ph type="title"/>
          </p:nvPr>
        </p:nvSpPr>
        <p:spPr>
          <a:xfrm>
            <a:off x="342850" y="250700"/>
            <a:ext cx="7710600" cy="635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en">
                <a:solidFill>
                  <a:srgbClr val="C00000"/>
                </a:solidFill>
              </a:rPr>
              <a:t>“Data science”</a:t>
            </a:r>
            <a:endParaRPr>
              <a:solidFill>
                <a:srgbClr val="C00000"/>
              </a:solidFill>
            </a:endParaRPr>
          </a:p>
        </p:txBody>
      </p:sp>
      <p:sp>
        <p:nvSpPr>
          <p:cNvPr id="1481" name="Google Shape;1481;p38"/>
          <p:cNvSpPr txBox="1"/>
          <p:nvPr>
            <p:ph idx="1" type="body"/>
          </p:nvPr>
        </p:nvSpPr>
        <p:spPr>
          <a:xfrm>
            <a:off x="352700" y="980600"/>
            <a:ext cx="8405100" cy="3708000"/>
          </a:xfrm>
          <a:prstGeom prst="rect">
            <a:avLst/>
          </a:prstGeom>
          <a:noFill/>
          <a:ln>
            <a:noFill/>
          </a:ln>
        </p:spPr>
        <p:txBody>
          <a:bodyPr anchorCtr="0" anchor="t" bIns="91425" lIns="91425" spcFirstLastPara="1" rIns="91425" wrap="square" tIns="91425">
            <a:noAutofit/>
          </a:bodyPr>
          <a:lstStyle/>
          <a:p>
            <a:pPr indent="-381000" lvl="0" marL="457200" marR="0" rtl="0" algn="l">
              <a:lnSpc>
                <a:spcPct val="115000"/>
              </a:lnSpc>
              <a:spcBef>
                <a:spcPts val="0"/>
              </a:spcBef>
              <a:spcAft>
                <a:spcPts val="0"/>
              </a:spcAft>
              <a:buClr>
                <a:schemeClr val="dk2"/>
              </a:buClr>
              <a:buSzPts val="2400"/>
              <a:buFont typeface="Helvetica Neue"/>
              <a:buChar char="●"/>
            </a:pPr>
            <a:r>
              <a:rPr lang="en"/>
              <a:t>Most science is (or should be) based on data, per definitionem</a:t>
            </a:r>
            <a:endParaRPr/>
          </a:p>
          <a:p>
            <a:pPr indent="-381000" lvl="0" marL="457200" marR="0" rtl="0" algn="l">
              <a:lnSpc>
                <a:spcPct val="115000"/>
              </a:lnSpc>
              <a:spcBef>
                <a:spcPts val="0"/>
              </a:spcBef>
              <a:spcAft>
                <a:spcPts val="0"/>
              </a:spcAft>
              <a:buClr>
                <a:schemeClr val="dk2"/>
              </a:buClr>
              <a:buSzPts val="2400"/>
              <a:buFont typeface="Helvetica Neue"/>
              <a:buChar char="●"/>
            </a:pPr>
            <a:r>
              <a:rPr lang="en"/>
              <a:t>So how is “data science” different from plain old “science”?</a:t>
            </a:r>
            <a:endParaRPr/>
          </a:p>
        </p:txBody>
      </p:sp>
      <p:sp>
        <p:nvSpPr>
          <p:cNvPr id="1482" name="Google Shape;1482;p38"/>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86" name="Shape 1486"/>
        <p:cNvGrpSpPr/>
        <p:nvPr/>
      </p:nvGrpSpPr>
      <p:grpSpPr>
        <a:xfrm>
          <a:off x="0" y="0"/>
          <a:ext cx="0" cy="0"/>
          <a:chOff x="0" y="0"/>
          <a:chExt cx="0" cy="0"/>
        </a:xfrm>
      </p:grpSpPr>
      <p:sp>
        <p:nvSpPr>
          <p:cNvPr id="1487" name="Google Shape;1487;p39"/>
          <p:cNvSpPr txBox="1"/>
          <p:nvPr>
            <p:ph idx="1" type="body"/>
          </p:nvPr>
        </p:nvSpPr>
        <p:spPr>
          <a:xfrm>
            <a:off x="4767325" y="3311625"/>
            <a:ext cx="3104400" cy="3936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800"/>
              <a:buNone/>
            </a:pPr>
            <a:r>
              <a:rPr i="1" lang="en">
                <a:latin typeface="Helvetica Neue"/>
                <a:ea typeface="Helvetica Neue"/>
                <a:cs typeface="Helvetica Neue"/>
                <a:sym typeface="Helvetica Neue"/>
              </a:rPr>
              <a:t>Eric Schmidt, Google (2010)</a:t>
            </a:r>
            <a:endParaRPr i="1">
              <a:latin typeface="Helvetica Neue"/>
              <a:ea typeface="Helvetica Neue"/>
              <a:cs typeface="Helvetica Neue"/>
              <a:sym typeface="Helvetica Neue"/>
            </a:endParaRPr>
          </a:p>
        </p:txBody>
      </p:sp>
      <p:sp>
        <p:nvSpPr>
          <p:cNvPr id="1488" name="Google Shape;1488;p39"/>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sp>
        <p:nvSpPr>
          <p:cNvPr id="1489" name="Google Shape;1489;p39"/>
          <p:cNvSpPr txBox="1"/>
          <p:nvPr/>
        </p:nvSpPr>
        <p:spPr>
          <a:xfrm>
            <a:off x="1219950" y="1199875"/>
            <a:ext cx="6704100" cy="5640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3000"/>
              <a:buFont typeface="Arial"/>
              <a:buNone/>
            </a:pPr>
            <a:r>
              <a:rPr b="0" i="0" lang="en" sz="3000" u="none" cap="none" strike="noStrike">
                <a:solidFill>
                  <a:srgbClr val="000000"/>
                </a:solidFill>
                <a:latin typeface="Helvetica Neue"/>
                <a:ea typeface="Helvetica Neue"/>
                <a:cs typeface="Helvetica Neue"/>
                <a:sym typeface="Helvetica Neue"/>
              </a:rPr>
              <a:t>“Between the dawn of civilization and 2003, we only created </a:t>
            </a:r>
            <a:r>
              <a:rPr b="1" i="0" lang="en" sz="3000" u="none" cap="none" strike="noStrike">
                <a:solidFill>
                  <a:srgbClr val="000000"/>
                </a:solidFill>
                <a:latin typeface="Helvetica Neue"/>
                <a:ea typeface="Helvetica Neue"/>
                <a:cs typeface="Helvetica Neue"/>
                <a:sym typeface="Helvetica Neue"/>
              </a:rPr>
              <a:t>five exabytes</a:t>
            </a:r>
            <a:r>
              <a:rPr b="0" i="0" lang="en" sz="3000" u="none" cap="none" strike="noStrike">
                <a:solidFill>
                  <a:srgbClr val="000000"/>
                </a:solidFill>
                <a:latin typeface="Helvetica Neue"/>
                <a:ea typeface="Helvetica Neue"/>
                <a:cs typeface="Helvetica Neue"/>
                <a:sym typeface="Helvetica Neue"/>
              </a:rPr>
              <a:t> of information; now [in 2010] we’re creating that amount </a:t>
            </a:r>
            <a:r>
              <a:rPr b="1" i="0" lang="en" sz="3000" u="none" cap="none" strike="noStrike">
                <a:solidFill>
                  <a:srgbClr val="000000"/>
                </a:solidFill>
                <a:latin typeface="Helvetica Neue"/>
                <a:ea typeface="Helvetica Neue"/>
                <a:cs typeface="Helvetica Neue"/>
                <a:sym typeface="Helvetica Neue"/>
              </a:rPr>
              <a:t>every two days.</a:t>
            </a:r>
            <a:r>
              <a:rPr b="0" i="0" lang="en" sz="3000" u="none" cap="none" strike="noStrike">
                <a:solidFill>
                  <a:srgbClr val="000000"/>
                </a:solidFill>
                <a:latin typeface="Helvetica Neue"/>
                <a:ea typeface="Helvetica Neue"/>
                <a:cs typeface="Helvetica Neue"/>
                <a:sym typeface="Helvetica Neue"/>
              </a:rPr>
              <a:t>”</a:t>
            </a:r>
            <a:endParaRPr b="0" i="0" sz="3000" u="none" cap="none" strike="noStrike">
              <a:solidFill>
                <a:srgbClr val="000000"/>
              </a:solidFill>
              <a:latin typeface="Helvetica Neue"/>
              <a:ea typeface="Helvetica Neue"/>
              <a:cs typeface="Helvetica Neue"/>
              <a:sym typeface="Helvetica Neue"/>
            </a:endParaRPr>
          </a:p>
        </p:txBody>
      </p:sp>
      <p:sp>
        <p:nvSpPr>
          <p:cNvPr id="1490" name="Google Shape;1490;p39"/>
          <p:cNvSpPr txBox="1"/>
          <p:nvPr>
            <p:ph idx="4294967295" type="title"/>
          </p:nvPr>
        </p:nvSpPr>
        <p:spPr>
          <a:xfrm>
            <a:off x="342850" y="250700"/>
            <a:ext cx="7710600" cy="635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en">
                <a:solidFill>
                  <a:srgbClr val="C00000"/>
                </a:solidFill>
                <a:latin typeface="Helvetica Neue"/>
                <a:ea typeface="Helvetica Neue"/>
                <a:cs typeface="Helvetica Neue"/>
                <a:sym typeface="Helvetica Neue"/>
              </a:rPr>
              <a:t>Data volume explodes</a:t>
            </a:r>
            <a:endParaRPr>
              <a:solidFill>
                <a:srgbClr val="C00000"/>
              </a:solidFill>
              <a:latin typeface="Helvetica Neue"/>
              <a:ea typeface="Helvetica Neue"/>
              <a:cs typeface="Helvetica Neue"/>
              <a:sym typeface="Helvetica Neue"/>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sp>
        <p:nvSpPr>
          <p:cNvPr id="146" name="Google Shape;146;p4"/>
          <p:cNvSpPr txBox="1"/>
          <p:nvPr>
            <p:ph type="title"/>
          </p:nvPr>
        </p:nvSpPr>
        <p:spPr>
          <a:xfrm>
            <a:off x="251749" y="86764"/>
            <a:ext cx="8520600" cy="639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en">
                <a:solidFill>
                  <a:srgbClr val="C00000"/>
                </a:solidFill>
                <a:latin typeface="Helvetica Neue"/>
                <a:ea typeface="Helvetica Neue"/>
                <a:cs typeface="Helvetica Neue"/>
                <a:sym typeface="Helvetica Neue"/>
              </a:rPr>
              <a:t>About your instructor this year</a:t>
            </a:r>
            <a:endParaRPr>
              <a:solidFill>
                <a:srgbClr val="C00000"/>
              </a:solidFill>
              <a:latin typeface="Helvetica Neue"/>
              <a:ea typeface="Helvetica Neue"/>
              <a:cs typeface="Helvetica Neue"/>
              <a:sym typeface="Helvetica Neue"/>
            </a:endParaRPr>
          </a:p>
        </p:txBody>
      </p:sp>
      <p:sp>
        <p:nvSpPr>
          <p:cNvPr id="147" name="Google Shape;147;p4"/>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sp>
        <p:nvSpPr>
          <p:cNvPr id="148" name="Google Shape;148;p4"/>
          <p:cNvSpPr txBox="1"/>
          <p:nvPr/>
        </p:nvSpPr>
        <p:spPr>
          <a:xfrm>
            <a:off x="352700" y="1270525"/>
            <a:ext cx="6337500" cy="3697800"/>
          </a:xfrm>
          <a:prstGeom prst="rect">
            <a:avLst/>
          </a:prstGeom>
          <a:noFill/>
          <a:ln>
            <a:noFill/>
          </a:ln>
        </p:spPr>
        <p:txBody>
          <a:bodyPr anchorCtr="0" anchor="t" bIns="91425" lIns="91425" spcFirstLastPara="1" rIns="91425" wrap="square" tIns="91425">
            <a:noAutofit/>
          </a:bodyPr>
          <a:lstStyle/>
          <a:p>
            <a:pPr indent="-228600" lvl="0" marL="45720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Arial"/>
              <a:ea typeface="Arial"/>
              <a:cs typeface="Arial"/>
              <a:sym typeface="Arial"/>
            </a:endParaRPr>
          </a:p>
          <a:p>
            <a:pPr indent="-342900" lvl="0" marL="457200" marR="0" rtl="0" algn="l">
              <a:lnSpc>
                <a:spcPct val="100000"/>
              </a:lnSpc>
              <a:spcBef>
                <a:spcPts val="0"/>
              </a:spcBef>
              <a:spcAft>
                <a:spcPts val="0"/>
              </a:spcAft>
              <a:buClr>
                <a:srgbClr val="000000"/>
              </a:buClr>
              <a:buSzPts val="1800"/>
              <a:buFont typeface="Arial"/>
              <a:buChar char="●"/>
            </a:pPr>
            <a:r>
              <a:rPr b="0" i="0" lang="en" sz="1800" u="none" cap="none" strike="noStrike">
                <a:solidFill>
                  <a:srgbClr val="000000"/>
                </a:solidFill>
                <a:latin typeface="Arial"/>
                <a:ea typeface="Arial"/>
                <a:cs typeface="Arial"/>
                <a:sym typeface="Arial"/>
              </a:rPr>
              <a:t>Born in Tučepi, Croatia</a:t>
            </a:r>
            <a:endParaRPr/>
          </a:p>
          <a:p>
            <a:pPr indent="0" lvl="0" marL="114300" marR="0" rtl="0" algn="l">
              <a:lnSpc>
                <a:spcPct val="100000"/>
              </a:lnSpc>
              <a:spcBef>
                <a:spcPts val="0"/>
              </a:spcBef>
              <a:spcAft>
                <a:spcPts val="0"/>
              </a:spcAft>
              <a:buNone/>
            </a:pPr>
            <a:r>
              <a:t/>
            </a:r>
            <a:endParaRPr b="0" i="0" sz="1800" u="none" cap="none" strike="noStrike">
              <a:solidFill>
                <a:srgbClr val="000000"/>
              </a:solidFill>
              <a:latin typeface="Arial"/>
              <a:ea typeface="Arial"/>
              <a:cs typeface="Arial"/>
              <a:sym typeface="Arial"/>
            </a:endParaRPr>
          </a:p>
          <a:p>
            <a:pPr indent="0" lvl="0" marL="114300" marR="0" rtl="0" algn="l">
              <a:lnSpc>
                <a:spcPct val="100000"/>
              </a:lnSpc>
              <a:spcBef>
                <a:spcPts val="0"/>
              </a:spcBef>
              <a:spcAft>
                <a:spcPts val="0"/>
              </a:spcAft>
              <a:buNone/>
            </a:pPr>
            <a:r>
              <a:t/>
            </a:r>
            <a:endParaRPr b="0" i="0" sz="1800" u="none" cap="none" strike="noStrike">
              <a:solidFill>
                <a:srgbClr val="000000"/>
              </a:solidFill>
              <a:latin typeface="Arial"/>
              <a:ea typeface="Arial"/>
              <a:cs typeface="Arial"/>
              <a:sym typeface="Arial"/>
            </a:endParaRPr>
          </a:p>
          <a:p>
            <a:pPr indent="0" lvl="0" marL="114300" marR="0" rtl="0" algn="l">
              <a:lnSpc>
                <a:spcPct val="100000"/>
              </a:lnSpc>
              <a:spcBef>
                <a:spcPts val="0"/>
              </a:spcBef>
              <a:spcAft>
                <a:spcPts val="0"/>
              </a:spcAft>
              <a:buNone/>
            </a:pPr>
            <a:r>
              <a:t/>
            </a:r>
            <a:endParaRPr b="0" i="0" sz="1800" u="none" cap="none" strike="noStrike">
              <a:solidFill>
                <a:srgbClr val="000000"/>
              </a:solidFill>
              <a:latin typeface="Arial"/>
              <a:ea typeface="Arial"/>
              <a:cs typeface="Arial"/>
              <a:sym typeface="Arial"/>
            </a:endParaRPr>
          </a:p>
          <a:p>
            <a:pPr indent="-342900" lvl="0" marL="457200" marR="0" rtl="0" algn="l">
              <a:lnSpc>
                <a:spcPct val="100000"/>
              </a:lnSpc>
              <a:spcBef>
                <a:spcPts val="0"/>
              </a:spcBef>
              <a:spcAft>
                <a:spcPts val="0"/>
              </a:spcAft>
              <a:buClr>
                <a:srgbClr val="000000"/>
              </a:buClr>
              <a:buSzPts val="1800"/>
              <a:buFont typeface="Arial"/>
              <a:buChar char="●"/>
            </a:pPr>
            <a:r>
              <a:rPr b="0" i="0" lang="en" sz="1800" u="none" cap="none" strike="noStrike">
                <a:solidFill>
                  <a:srgbClr val="000000"/>
                </a:solidFill>
                <a:latin typeface="Arial"/>
                <a:ea typeface="Arial"/>
                <a:cs typeface="Arial"/>
                <a:sym typeface="Arial"/>
              </a:rPr>
              <a:t>Education:</a:t>
            </a:r>
            <a:endParaRPr/>
          </a:p>
          <a:p>
            <a:pPr indent="0" lvl="4" marL="114300" marR="0" rtl="0" algn="l">
              <a:lnSpc>
                <a:spcPct val="100000"/>
              </a:lnSpc>
              <a:spcBef>
                <a:spcPts val="0"/>
              </a:spcBef>
              <a:spcAft>
                <a:spcPts val="0"/>
              </a:spcAft>
              <a:buNone/>
            </a:pPr>
            <a:r>
              <a:rPr b="0" i="0" lang="en" sz="1800" u="none" cap="none" strike="noStrike">
                <a:solidFill>
                  <a:srgbClr val="000000"/>
                </a:solidFill>
                <a:latin typeface="Arial"/>
                <a:ea typeface="Arial"/>
                <a:cs typeface="Arial"/>
                <a:sym typeface="Arial"/>
              </a:rPr>
              <a:t>      University of Zagreb, Croatia</a:t>
            </a:r>
            <a:endParaRPr/>
          </a:p>
          <a:p>
            <a:pPr indent="0" lvl="4" marL="114300" marR="0" rtl="0" algn="l">
              <a:lnSpc>
                <a:spcPct val="100000"/>
              </a:lnSpc>
              <a:spcBef>
                <a:spcPts val="0"/>
              </a:spcBef>
              <a:spcAft>
                <a:spcPts val="0"/>
              </a:spcAft>
              <a:buNone/>
            </a:pPr>
            <a:r>
              <a:rPr b="0" i="0" lang="en" sz="1800" u="none" cap="none" strike="noStrike">
                <a:solidFill>
                  <a:srgbClr val="000000"/>
                </a:solidFill>
                <a:latin typeface="Arial"/>
                <a:ea typeface="Arial"/>
                <a:cs typeface="Arial"/>
                <a:sym typeface="Arial"/>
              </a:rPr>
              <a:t>      University of Tokyo</a:t>
            </a:r>
            <a:endParaRPr/>
          </a:p>
          <a:p>
            <a:pPr indent="0" lvl="4" marL="114300" marR="0" rtl="0" algn="l">
              <a:lnSpc>
                <a:spcPct val="100000"/>
              </a:lnSpc>
              <a:spcBef>
                <a:spcPts val="0"/>
              </a:spcBef>
              <a:spcAft>
                <a:spcPts val="0"/>
              </a:spcAft>
              <a:buNone/>
            </a:pPr>
            <a:r>
              <a:rPr b="0" i="0" lang="en" sz="1800" u="none" cap="none" strike="noStrike">
                <a:solidFill>
                  <a:srgbClr val="000000"/>
                </a:solidFill>
                <a:latin typeface="Arial"/>
                <a:ea typeface="Arial"/>
                <a:cs typeface="Arial"/>
                <a:sym typeface="Arial"/>
              </a:rPr>
              <a:t>      Stanford University, USA</a:t>
            </a:r>
            <a:endParaRPr/>
          </a:p>
          <a:p>
            <a:pPr indent="0" lvl="4" marL="114300" marR="0" rtl="0" algn="l">
              <a:lnSpc>
                <a:spcPct val="100000"/>
              </a:lnSpc>
              <a:spcBef>
                <a:spcPts val="0"/>
              </a:spcBef>
              <a:spcAft>
                <a:spcPts val="0"/>
              </a:spcAft>
              <a:buNone/>
            </a:pPr>
            <a:r>
              <a:t/>
            </a:r>
            <a:endParaRPr b="0" i="0" sz="1800" u="none" cap="none" strike="noStrike">
              <a:solidFill>
                <a:srgbClr val="000000"/>
              </a:solidFill>
              <a:latin typeface="Arial"/>
              <a:ea typeface="Arial"/>
              <a:cs typeface="Arial"/>
              <a:sym typeface="Arial"/>
            </a:endParaRPr>
          </a:p>
          <a:p>
            <a:pPr indent="-342900" lvl="0" marL="457200" marR="0" rtl="0" algn="l">
              <a:lnSpc>
                <a:spcPct val="100000"/>
              </a:lnSpc>
              <a:spcBef>
                <a:spcPts val="0"/>
              </a:spcBef>
              <a:spcAft>
                <a:spcPts val="0"/>
              </a:spcAft>
              <a:buClr>
                <a:srgbClr val="000000"/>
              </a:buClr>
              <a:buSzPts val="1800"/>
              <a:buFont typeface="Arial"/>
              <a:buChar char="●"/>
            </a:pPr>
            <a:r>
              <a:rPr b="0" i="0" lang="en" sz="1800" u="none" cap="none" strike="noStrike">
                <a:solidFill>
                  <a:srgbClr val="000000"/>
                </a:solidFill>
                <a:latin typeface="Arial"/>
                <a:ea typeface="Arial"/>
                <a:cs typeface="Arial"/>
                <a:sym typeface="Arial"/>
              </a:rPr>
              <a:t>Assistant Professor at EPFL since Sep ‘22</a:t>
            </a:r>
            <a:endParaRPr/>
          </a:p>
          <a:p>
            <a:pPr indent="0" lvl="4" marL="114300" marR="0" rtl="0" algn="l">
              <a:lnSpc>
                <a:spcPct val="100000"/>
              </a:lnSpc>
              <a:spcBef>
                <a:spcPts val="0"/>
              </a:spcBef>
              <a:spcAft>
                <a:spcPts val="0"/>
              </a:spcAft>
              <a:buNone/>
            </a:pPr>
            <a:r>
              <a:rPr b="0" i="0" lang="en" sz="1800" u="none" cap="none" strike="noStrike">
                <a:solidFill>
                  <a:srgbClr val="000000"/>
                </a:solidFill>
                <a:latin typeface="Arial"/>
                <a:ea typeface="Arial"/>
                <a:cs typeface="Arial"/>
                <a:sym typeface="Arial"/>
              </a:rPr>
              <a:t>      </a:t>
            </a:r>
            <a:r>
              <a:rPr b="1" i="0" lang="en" sz="1800" u="none" cap="none" strike="noStrike">
                <a:solidFill>
                  <a:srgbClr val="000000"/>
                </a:solidFill>
                <a:latin typeface="Arial"/>
                <a:ea typeface="Arial"/>
                <a:cs typeface="Arial"/>
                <a:sym typeface="Arial"/>
              </a:rPr>
              <a:t>Machine Learning for Biomedicine (MLBio) </a:t>
            </a:r>
            <a:r>
              <a:rPr b="0" i="0" lang="en" sz="1800" u="none" cap="none" strike="noStrike">
                <a:solidFill>
                  <a:srgbClr val="000000"/>
                </a:solidFill>
                <a:latin typeface="Arial"/>
                <a:ea typeface="Arial"/>
                <a:cs typeface="Arial"/>
                <a:sym typeface="Arial"/>
              </a:rPr>
              <a:t>lab</a:t>
            </a:r>
            <a:endParaRPr/>
          </a:p>
          <a:p>
            <a:pPr indent="-228600" lvl="0" marL="45720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Arial"/>
              <a:ea typeface="Arial"/>
              <a:cs typeface="Arial"/>
              <a:sym typeface="Arial"/>
            </a:endParaRPr>
          </a:p>
        </p:txBody>
      </p:sp>
      <p:pic>
        <p:nvPicPr>
          <p:cNvPr id="149" name="Google Shape;149;p4"/>
          <p:cNvPicPr preferRelativeResize="0"/>
          <p:nvPr/>
        </p:nvPicPr>
        <p:blipFill rotWithShape="1">
          <a:blip r:embed="rId3">
            <a:alphaModFix/>
          </a:blip>
          <a:srcRect b="0" l="0" r="0" t="0"/>
          <a:stretch/>
        </p:blipFill>
        <p:spPr>
          <a:xfrm>
            <a:off x="3437108" y="1130756"/>
            <a:ext cx="2771328" cy="1693132"/>
          </a:xfrm>
          <a:prstGeom prst="rect">
            <a:avLst/>
          </a:prstGeom>
          <a:noFill/>
          <a:ln>
            <a:noFill/>
          </a:ln>
        </p:spPr>
      </p:pic>
      <p:pic>
        <p:nvPicPr>
          <p:cNvPr descr="Walk through the skies and get incredible views on Biokovo this summer" id="150" name="Google Shape;150;p4"/>
          <p:cNvPicPr preferRelativeResize="0"/>
          <p:nvPr/>
        </p:nvPicPr>
        <p:blipFill rotWithShape="1">
          <a:blip r:embed="rId4">
            <a:alphaModFix/>
          </a:blip>
          <a:srcRect b="0" l="0" r="0" t="0"/>
          <a:stretch/>
        </p:blipFill>
        <p:spPr>
          <a:xfrm>
            <a:off x="6404638" y="1087501"/>
            <a:ext cx="2093359" cy="1552766"/>
          </a:xfrm>
          <a:prstGeom prst="rect">
            <a:avLst/>
          </a:prstGeom>
          <a:noFill/>
          <a:ln>
            <a:noFill/>
          </a:ln>
          <a:effectLst>
            <a:outerShdw blurRad="292100" rotWithShape="0" algn="tl" dir="2700000" dist="139700">
              <a:srgbClr val="333333">
                <a:alpha val="64705"/>
              </a:srgbClr>
            </a:outerShdw>
          </a:effectLst>
        </p:spPr>
      </p:pic>
      <p:sp>
        <p:nvSpPr>
          <p:cNvPr id="151" name="Google Shape;151;p4"/>
          <p:cNvSpPr txBox="1"/>
          <p:nvPr/>
        </p:nvSpPr>
        <p:spPr>
          <a:xfrm>
            <a:off x="4113580" y="906934"/>
            <a:ext cx="1369286" cy="253916"/>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 sz="1050" u="none" cap="none" strike="noStrike">
                <a:solidFill>
                  <a:srgbClr val="C00000"/>
                </a:solidFill>
                <a:latin typeface="Helvetica Neue Light"/>
                <a:ea typeface="Helvetica Neue Light"/>
                <a:cs typeface="Helvetica Neue Light"/>
                <a:sym typeface="Helvetica Neue Light"/>
              </a:rPr>
              <a:t>~ 3.850.000 people</a:t>
            </a:r>
            <a:endParaRPr/>
          </a:p>
        </p:txBody>
      </p:sp>
      <p:sp>
        <p:nvSpPr>
          <p:cNvPr id="152" name="Google Shape;152;p4"/>
          <p:cNvSpPr txBox="1"/>
          <p:nvPr/>
        </p:nvSpPr>
        <p:spPr>
          <a:xfrm>
            <a:off x="6940602" y="797259"/>
            <a:ext cx="1021433" cy="253916"/>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en" sz="1050" u="none" cap="none" strike="noStrike">
                <a:solidFill>
                  <a:srgbClr val="C00000"/>
                </a:solidFill>
                <a:latin typeface="Helvetica Neue Light"/>
                <a:ea typeface="Helvetica Neue Light"/>
                <a:cs typeface="Helvetica Neue Light"/>
                <a:sym typeface="Helvetica Neue Light"/>
              </a:rPr>
              <a:t>~1500 people</a:t>
            </a:r>
            <a:endParaRPr/>
          </a:p>
        </p:txBody>
      </p:sp>
      <p:pic>
        <p:nvPicPr>
          <p:cNvPr descr="Map&#10;&#10;Description automatically generated" id="153" name="Google Shape;153;p4"/>
          <p:cNvPicPr preferRelativeResize="0"/>
          <p:nvPr/>
        </p:nvPicPr>
        <p:blipFill rotWithShape="1">
          <a:blip r:embed="rId5">
            <a:alphaModFix/>
          </a:blip>
          <a:srcRect b="0" l="0" r="0" t="0"/>
          <a:stretch/>
        </p:blipFill>
        <p:spPr>
          <a:xfrm>
            <a:off x="6293180" y="932061"/>
            <a:ext cx="2316274" cy="2283650"/>
          </a:xfrm>
          <a:prstGeom prst="rect">
            <a:avLst/>
          </a:prstGeom>
          <a:noFill/>
          <a:ln>
            <a:noFill/>
          </a:ln>
        </p:spPr>
      </p:pic>
      <p:pic>
        <p:nvPicPr>
          <p:cNvPr descr="Lesson 4: Performing Mathematical Calculations on Turbo Pascal - Mr. Chau's  Clubhouse" id="154" name="Google Shape;154;p4"/>
          <p:cNvPicPr preferRelativeResize="0"/>
          <p:nvPr/>
        </p:nvPicPr>
        <p:blipFill rotWithShape="1">
          <a:blip r:embed="rId6">
            <a:alphaModFix/>
          </a:blip>
          <a:srcRect b="0" l="0" r="0" t="7282"/>
          <a:stretch/>
        </p:blipFill>
        <p:spPr>
          <a:xfrm>
            <a:off x="6178311" y="1187851"/>
            <a:ext cx="2626448" cy="1648663"/>
          </a:xfrm>
          <a:prstGeom prst="rect">
            <a:avLst/>
          </a:prstGeom>
          <a:noFill/>
          <a:ln>
            <a:noFill/>
          </a:ln>
        </p:spPr>
      </p:pic>
      <p:grpSp>
        <p:nvGrpSpPr>
          <p:cNvPr id="155" name="Google Shape;155;p4"/>
          <p:cNvGrpSpPr/>
          <p:nvPr/>
        </p:nvGrpSpPr>
        <p:grpSpPr>
          <a:xfrm>
            <a:off x="3939061" y="2933563"/>
            <a:ext cx="1810541" cy="869729"/>
            <a:chOff x="3939061" y="2933563"/>
            <a:chExt cx="1810541" cy="869729"/>
          </a:xfrm>
        </p:grpSpPr>
        <p:pic>
          <p:nvPicPr>
            <p:cNvPr descr="University of Zagreb - Wikipedia" id="156" name="Google Shape;156;p4"/>
            <p:cNvPicPr preferRelativeResize="0"/>
            <p:nvPr/>
          </p:nvPicPr>
          <p:blipFill rotWithShape="1">
            <a:blip r:embed="rId7">
              <a:alphaModFix/>
            </a:blip>
            <a:srcRect b="0" l="0" r="0" t="0"/>
            <a:stretch/>
          </p:blipFill>
          <p:spPr>
            <a:xfrm>
              <a:off x="3939061" y="2933563"/>
              <a:ext cx="869729" cy="869729"/>
            </a:xfrm>
            <a:prstGeom prst="rect">
              <a:avLst/>
            </a:prstGeom>
            <a:noFill/>
            <a:ln>
              <a:noFill/>
            </a:ln>
          </p:spPr>
        </p:pic>
        <p:pic>
          <p:nvPicPr>
            <p:cNvPr descr="Stanford University - Wikipedia" id="157" name="Google Shape;157;p4"/>
            <p:cNvPicPr preferRelativeResize="0"/>
            <p:nvPr/>
          </p:nvPicPr>
          <p:blipFill rotWithShape="1">
            <a:blip r:embed="rId8">
              <a:alphaModFix/>
            </a:blip>
            <a:srcRect b="0" l="0" r="0" t="0"/>
            <a:stretch/>
          </p:blipFill>
          <p:spPr>
            <a:xfrm>
              <a:off x="4879873" y="2933563"/>
              <a:ext cx="869729" cy="869729"/>
            </a:xfrm>
            <a:prstGeom prst="rect">
              <a:avLst/>
            </a:prstGeom>
            <a:noFill/>
            <a:ln>
              <a:noFill/>
            </a:ln>
          </p:spPr>
        </p:pic>
      </p:grpSp>
      <p:grpSp>
        <p:nvGrpSpPr>
          <p:cNvPr id="158" name="Google Shape;158;p4"/>
          <p:cNvGrpSpPr/>
          <p:nvPr/>
        </p:nvGrpSpPr>
        <p:grpSpPr>
          <a:xfrm>
            <a:off x="6007443" y="3589246"/>
            <a:ext cx="2876427" cy="1296313"/>
            <a:chOff x="6007443" y="3589246"/>
            <a:chExt cx="2876427" cy="1296313"/>
          </a:xfrm>
        </p:grpSpPr>
        <p:pic>
          <p:nvPicPr>
            <p:cNvPr descr="Identity ‒ Overview ‐ EPFL" id="159" name="Google Shape;159;p4"/>
            <p:cNvPicPr preferRelativeResize="0"/>
            <p:nvPr/>
          </p:nvPicPr>
          <p:blipFill rotWithShape="1">
            <a:blip r:embed="rId9">
              <a:alphaModFix/>
            </a:blip>
            <a:srcRect b="21859" l="8905" r="11934" t="22487"/>
            <a:stretch/>
          </p:blipFill>
          <p:spPr>
            <a:xfrm>
              <a:off x="6007443" y="4249026"/>
              <a:ext cx="1609579" cy="636533"/>
            </a:xfrm>
            <a:prstGeom prst="rect">
              <a:avLst/>
            </a:prstGeom>
            <a:noFill/>
            <a:ln>
              <a:noFill/>
            </a:ln>
          </p:spPr>
        </p:pic>
        <p:grpSp>
          <p:nvGrpSpPr>
            <p:cNvPr id="160" name="Google Shape;160;p4"/>
            <p:cNvGrpSpPr/>
            <p:nvPr/>
          </p:nvGrpSpPr>
          <p:grpSpPr>
            <a:xfrm>
              <a:off x="7701870" y="3589246"/>
              <a:ext cx="1182000" cy="1218163"/>
              <a:chOff x="5260369" y="2640267"/>
              <a:chExt cx="1774226" cy="1821356"/>
            </a:xfrm>
          </p:grpSpPr>
          <p:pic>
            <p:nvPicPr>
              <p:cNvPr descr="A circular structure with icons and symbols&#10;&#10;Description automatically generated with medium confidence" id="161" name="Google Shape;161;p4"/>
              <p:cNvPicPr preferRelativeResize="0"/>
              <p:nvPr/>
            </p:nvPicPr>
            <p:blipFill rotWithShape="1">
              <a:blip r:embed="rId10">
                <a:alphaModFix/>
              </a:blip>
              <a:srcRect b="15646" l="4316" r="7212" t="3821"/>
              <a:stretch/>
            </p:blipFill>
            <p:spPr>
              <a:xfrm>
                <a:off x="5260369" y="2640267"/>
                <a:ext cx="1774226" cy="1614996"/>
              </a:xfrm>
              <a:prstGeom prst="rect">
                <a:avLst/>
              </a:prstGeom>
              <a:noFill/>
              <a:ln>
                <a:noFill/>
              </a:ln>
            </p:spPr>
          </p:pic>
          <p:pic>
            <p:nvPicPr>
              <p:cNvPr descr="A circular structure with icons and text&#10;&#10;Description automatically generated with medium confidence" id="162" name="Google Shape;162;p4"/>
              <p:cNvPicPr preferRelativeResize="0"/>
              <p:nvPr/>
            </p:nvPicPr>
            <p:blipFill rotWithShape="1">
              <a:blip r:embed="rId10">
                <a:alphaModFix/>
              </a:blip>
              <a:srcRect b="4553" l="0" r="52509" t="83394"/>
              <a:stretch/>
            </p:blipFill>
            <p:spPr>
              <a:xfrm>
                <a:off x="5260369" y="4245218"/>
                <a:ext cx="902565" cy="216405"/>
              </a:xfrm>
              <a:prstGeom prst="rect">
                <a:avLst/>
              </a:prstGeom>
              <a:noFill/>
              <a:ln>
                <a:noFill/>
              </a:ln>
            </p:spPr>
          </p:pic>
          <p:pic>
            <p:nvPicPr>
              <p:cNvPr descr="A circular structure with icons and text&#10;&#10;Description automatically generated with medium confidence" id="163" name="Google Shape;163;p4"/>
              <p:cNvPicPr preferRelativeResize="0"/>
              <p:nvPr/>
            </p:nvPicPr>
            <p:blipFill rotWithShape="1">
              <a:blip r:embed="rId10">
                <a:alphaModFix/>
              </a:blip>
              <a:srcRect b="4553" l="50447" r="4040" t="83394"/>
              <a:stretch/>
            </p:blipFill>
            <p:spPr>
              <a:xfrm>
                <a:off x="6147482" y="4245218"/>
                <a:ext cx="887113" cy="216405"/>
              </a:xfrm>
              <a:prstGeom prst="rect">
                <a:avLst/>
              </a:prstGeom>
              <a:noFill/>
              <a:ln>
                <a:noFill/>
              </a:ln>
            </p:spPr>
          </p:pic>
        </p:gr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5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0"/>
                                        </p:tgtEl>
                                        <p:attrNameLst>
                                          <p:attrName>style.visibility</p:attrName>
                                        </p:attrNameLst>
                                      </p:cBhvr>
                                      <p:to>
                                        <p:strVal val="visible"/>
                                      </p:to>
                                    </p:set>
                                  </p:childTnLst>
                                </p:cTn>
                              </p:par>
                              <p:par>
                                <p:cTn fill="hold" nodeType="withEffect" presetClass="exit" presetID="1" presetSubtype="0">
                                  <p:stCondLst>
                                    <p:cond delay="0"/>
                                  </p:stCondLst>
                                  <p:childTnLst>
                                    <p:set>
                                      <p:cBhvr>
                                        <p:cTn dur="1" fill="hold">
                                          <p:stCondLst>
                                            <p:cond delay="1"/>
                                          </p:stCondLst>
                                        </p:cTn>
                                        <p:tgtEl>
                                          <p:spTgt spid="153"/>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152"/>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4"/>
                                        </p:tgtEl>
                                        <p:attrNameLst>
                                          <p:attrName>style.visibility</p:attrName>
                                        </p:attrNameLst>
                                      </p:cBhvr>
                                      <p:to>
                                        <p:strVal val="visible"/>
                                      </p:to>
                                    </p:set>
                                  </p:childTnLst>
                                </p:cTn>
                              </p:par>
                              <p:par>
                                <p:cTn fill="hold" nodeType="withEffect" presetClass="exit" presetID="1" presetSubtype="0">
                                  <p:stCondLst>
                                    <p:cond delay="0"/>
                                  </p:stCondLst>
                                  <p:childTnLst>
                                    <p:set>
                                      <p:cBhvr>
                                        <p:cTn dur="1" fill="hold">
                                          <p:stCondLst>
                                            <p:cond delay="1"/>
                                          </p:stCondLst>
                                        </p:cTn>
                                        <p:tgtEl>
                                          <p:spTgt spid="150"/>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8"/>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4" name="Shape 1494"/>
        <p:cNvGrpSpPr/>
        <p:nvPr/>
      </p:nvGrpSpPr>
      <p:grpSpPr>
        <a:xfrm>
          <a:off x="0" y="0"/>
          <a:ext cx="0" cy="0"/>
          <a:chOff x="0" y="0"/>
          <a:chExt cx="0" cy="0"/>
        </a:xfrm>
      </p:grpSpPr>
      <p:sp>
        <p:nvSpPr>
          <p:cNvPr id="1495" name="Google Shape;1495;p40"/>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pic>
        <p:nvPicPr>
          <p:cNvPr descr="Image result for telescope big" id="1496" name="Google Shape;1496;p40"/>
          <p:cNvPicPr preferRelativeResize="0"/>
          <p:nvPr/>
        </p:nvPicPr>
        <p:blipFill rotWithShape="1">
          <a:blip r:embed="rId3">
            <a:alphaModFix/>
          </a:blip>
          <a:srcRect b="0" l="0" r="0" t="0"/>
          <a:stretch/>
        </p:blipFill>
        <p:spPr>
          <a:xfrm>
            <a:off x="486190" y="1229195"/>
            <a:ext cx="2628900" cy="1743075"/>
          </a:xfrm>
          <a:prstGeom prst="rect">
            <a:avLst/>
          </a:prstGeom>
          <a:noFill/>
          <a:ln>
            <a:noFill/>
          </a:ln>
        </p:spPr>
      </p:pic>
      <p:sp>
        <p:nvSpPr>
          <p:cNvPr id="1497" name="Google Shape;1497;p40"/>
          <p:cNvSpPr txBox="1"/>
          <p:nvPr>
            <p:ph idx="4294967295" type="title"/>
          </p:nvPr>
        </p:nvSpPr>
        <p:spPr>
          <a:xfrm>
            <a:off x="342850" y="250700"/>
            <a:ext cx="7710600" cy="635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en">
                <a:solidFill>
                  <a:srgbClr val="C00000"/>
                </a:solidFill>
                <a:latin typeface="Helvetica Neue"/>
                <a:ea typeface="Helvetica Neue"/>
                <a:cs typeface="Helvetica Neue"/>
                <a:sym typeface="Helvetica Neue"/>
              </a:rPr>
              <a:t>Data variety explodes</a:t>
            </a:r>
            <a:endParaRPr>
              <a:solidFill>
                <a:srgbClr val="C00000"/>
              </a:solidFill>
              <a:latin typeface="Helvetica Neue"/>
              <a:ea typeface="Helvetica Neue"/>
              <a:cs typeface="Helvetica Neue"/>
              <a:sym typeface="Helvetica Neue"/>
            </a:endParaRPr>
          </a:p>
        </p:txBody>
      </p:sp>
      <p:pic>
        <p:nvPicPr>
          <p:cNvPr descr="Image result for galaxy images" id="1498" name="Google Shape;1498;p40"/>
          <p:cNvPicPr preferRelativeResize="0"/>
          <p:nvPr/>
        </p:nvPicPr>
        <p:blipFill rotWithShape="1">
          <a:blip r:embed="rId4">
            <a:alphaModFix/>
          </a:blip>
          <a:srcRect b="0" l="0" r="0" t="0"/>
          <a:stretch/>
        </p:blipFill>
        <p:spPr>
          <a:xfrm>
            <a:off x="486190" y="3200600"/>
            <a:ext cx="2628900" cy="1839556"/>
          </a:xfrm>
          <a:prstGeom prst="rect">
            <a:avLst/>
          </a:prstGeom>
          <a:noFill/>
          <a:ln>
            <a:noFill/>
          </a:ln>
        </p:spPr>
      </p:pic>
      <p:pic>
        <p:nvPicPr>
          <p:cNvPr descr="Image result for googleplex" id="1499" name="Google Shape;1499;p40"/>
          <p:cNvPicPr preferRelativeResize="0"/>
          <p:nvPr/>
        </p:nvPicPr>
        <p:blipFill rotWithShape="1">
          <a:blip r:embed="rId5">
            <a:alphaModFix/>
          </a:blip>
          <a:srcRect b="0" l="0" r="0" t="0"/>
          <a:stretch/>
        </p:blipFill>
        <p:spPr>
          <a:xfrm>
            <a:off x="4270736" y="1229200"/>
            <a:ext cx="2549365" cy="1743075"/>
          </a:xfrm>
          <a:prstGeom prst="rect">
            <a:avLst/>
          </a:prstGeom>
          <a:noFill/>
          <a:ln>
            <a:noFill/>
          </a:ln>
        </p:spPr>
      </p:pic>
      <p:sp>
        <p:nvSpPr>
          <p:cNvPr id="1500" name="Google Shape;1500;p40"/>
          <p:cNvSpPr txBox="1"/>
          <p:nvPr>
            <p:ph idx="1" type="body"/>
          </p:nvPr>
        </p:nvSpPr>
        <p:spPr>
          <a:xfrm>
            <a:off x="4270725" y="3200575"/>
            <a:ext cx="3899100" cy="18396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0"/>
              </a:spcBef>
              <a:spcAft>
                <a:spcPts val="1600"/>
              </a:spcAft>
              <a:buSzPts val="1800"/>
              <a:buNone/>
            </a:pPr>
            <a:r>
              <a:rPr b="1" lang="en">
                <a:latin typeface="Helvetica Neue"/>
                <a:ea typeface="Helvetica Neue"/>
                <a:cs typeface="Helvetica Neue"/>
                <a:sym typeface="Helvetica Neue"/>
              </a:rPr>
              <a:t>Text</a:t>
            </a:r>
            <a:r>
              <a:rPr lang="en">
                <a:latin typeface="Helvetica Neue"/>
                <a:ea typeface="Helvetica Neue"/>
                <a:cs typeface="Helvetica Neue"/>
                <a:sym typeface="Helvetica Neue"/>
              </a:rPr>
              <a:t> (indexed Web pages, email), </a:t>
            </a:r>
            <a:r>
              <a:rPr b="1" lang="en">
                <a:latin typeface="Helvetica Neue"/>
                <a:ea typeface="Helvetica Neue"/>
                <a:cs typeface="Helvetica Neue"/>
                <a:sym typeface="Helvetica Neue"/>
              </a:rPr>
              <a:t>networks</a:t>
            </a:r>
            <a:r>
              <a:rPr lang="en">
                <a:latin typeface="Helvetica Neue"/>
                <a:ea typeface="Helvetica Neue"/>
                <a:cs typeface="Helvetica Neue"/>
                <a:sym typeface="Helvetica Neue"/>
              </a:rPr>
              <a:t> (Web graph, knowledge graph), </a:t>
            </a:r>
            <a:r>
              <a:rPr b="1" lang="en">
                <a:latin typeface="Helvetica Neue"/>
                <a:ea typeface="Helvetica Neue"/>
                <a:cs typeface="Helvetica Neue"/>
                <a:sym typeface="Helvetica Neue"/>
              </a:rPr>
              <a:t>images, maps, logs</a:t>
            </a:r>
            <a:r>
              <a:rPr lang="en">
                <a:latin typeface="Helvetica Neue"/>
                <a:ea typeface="Helvetica Neue"/>
                <a:cs typeface="Helvetica Neue"/>
                <a:sym typeface="Helvetica Neue"/>
              </a:rPr>
              <a:t> (search logs, server logs, GPS logs), </a:t>
            </a:r>
            <a:r>
              <a:rPr b="1" lang="en">
                <a:latin typeface="Helvetica Neue"/>
                <a:ea typeface="Helvetica Neue"/>
                <a:cs typeface="Helvetica Neue"/>
                <a:sym typeface="Helvetica Neue"/>
              </a:rPr>
              <a:t>speech,</a:t>
            </a:r>
            <a:r>
              <a:rPr lang="en">
                <a:latin typeface="Helvetica Neue"/>
                <a:ea typeface="Helvetica Neue"/>
                <a:cs typeface="Helvetica Neue"/>
                <a:sym typeface="Helvetica Neue"/>
              </a:rPr>
              <a:t> … </a:t>
            </a:r>
            <a:endParaRPr>
              <a:latin typeface="Helvetica Neue"/>
              <a:ea typeface="Helvetica Neue"/>
              <a:cs typeface="Helvetica Neue"/>
              <a:sym typeface="Helvetica Neue"/>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99"/>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500">
                                            <p:txEl>
                                              <p:pRg end="0" st="0"/>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4" name="Shape 1504"/>
        <p:cNvGrpSpPr/>
        <p:nvPr/>
      </p:nvGrpSpPr>
      <p:grpSpPr>
        <a:xfrm>
          <a:off x="0" y="0"/>
          <a:ext cx="0" cy="0"/>
          <a:chOff x="0" y="0"/>
          <a:chExt cx="0" cy="0"/>
        </a:xfrm>
      </p:grpSpPr>
      <p:pic>
        <p:nvPicPr>
          <p:cNvPr id="1505" name="Google Shape;1505;p41"/>
          <p:cNvPicPr preferRelativeResize="0"/>
          <p:nvPr/>
        </p:nvPicPr>
        <p:blipFill rotWithShape="1">
          <a:blip r:embed="rId3">
            <a:alphaModFix/>
          </a:blip>
          <a:srcRect b="0" l="0" r="0" t="0"/>
          <a:stretch/>
        </p:blipFill>
        <p:spPr>
          <a:xfrm>
            <a:off x="682295" y="864725"/>
            <a:ext cx="3943649" cy="4202576"/>
          </a:xfrm>
          <a:prstGeom prst="rect">
            <a:avLst/>
          </a:prstGeom>
          <a:noFill/>
          <a:ln>
            <a:noFill/>
          </a:ln>
        </p:spPr>
      </p:pic>
      <p:sp>
        <p:nvSpPr>
          <p:cNvPr id="1506" name="Google Shape;1506;p41"/>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sp>
        <p:nvSpPr>
          <p:cNvPr id="1507" name="Google Shape;1507;p41"/>
          <p:cNvSpPr txBox="1"/>
          <p:nvPr>
            <p:ph idx="4294967295" type="title"/>
          </p:nvPr>
        </p:nvSpPr>
        <p:spPr>
          <a:xfrm>
            <a:off x="342850" y="250700"/>
            <a:ext cx="7710600" cy="635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en">
                <a:solidFill>
                  <a:srgbClr val="C00000"/>
                </a:solidFill>
                <a:latin typeface="Helvetica Neue"/>
                <a:ea typeface="Helvetica Neue"/>
                <a:cs typeface="Helvetica Neue"/>
                <a:sym typeface="Helvetica Neue"/>
              </a:rPr>
              <a:t>Needed: A method to the madness</a:t>
            </a:r>
            <a:endParaRPr>
              <a:solidFill>
                <a:srgbClr val="C00000"/>
              </a:solidFill>
              <a:latin typeface="Helvetica Neue"/>
              <a:ea typeface="Helvetica Neue"/>
              <a:cs typeface="Helvetica Neue"/>
              <a:sym typeface="Helvetica Neue"/>
            </a:endParaRPr>
          </a:p>
        </p:txBody>
      </p:sp>
      <p:sp>
        <p:nvSpPr>
          <p:cNvPr id="1508" name="Google Shape;1508;p41"/>
          <p:cNvSpPr txBox="1"/>
          <p:nvPr>
            <p:ph idx="4294967295" type="body"/>
          </p:nvPr>
        </p:nvSpPr>
        <p:spPr>
          <a:xfrm>
            <a:off x="4881875" y="980600"/>
            <a:ext cx="3876000" cy="3708000"/>
          </a:xfrm>
          <a:prstGeom prst="rect">
            <a:avLst/>
          </a:prstGeom>
          <a:noFill/>
          <a:ln>
            <a:noFill/>
          </a:ln>
        </p:spPr>
        <p:txBody>
          <a:bodyPr anchorCtr="0" anchor="t" bIns="91425" lIns="91425" spcFirstLastPara="1" rIns="91425" wrap="square" tIns="91425">
            <a:noAutofit/>
          </a:bodyPr>
          <a:lstStyle/>
          <a:p>
            <a:pPr indent="-381000" lvl="0" marL="457200" marR="0" rtl="0" algn="l">
              <a:lnSpc>
                <a:spcPct val="115000"/>
              </a:lnSpc>
              <a:spcBef>
                <a:spcPts val="0"/>
              </a:spcBef>
              <a:spcAft>
                <a:spcPts val="0"/>
              </a:spcAft>
              <a:buClr>
                <a:schemeClr val="dk2"/>
              </a:buClr>
              <a:buSzPts val="2400"/>
              <a:buFont typeface="Helvetica Neue"/>
              <a:buChar char="●"/>
            </a:pPr>
            <a:r>
              <a:rPr lang="en">
                <a:solidFill>
                  <a:srgbClr val="0070C0"/>
                </a:solidFill>
                <a:latin typeface="Helvetica Neue"/>
                <a:ea typeface="Helvetica Neue"/>
                <a:cs typeface="Helvetica Neue"/>
                <a:sym typeface="Helvetica Neue"/>
              </a:rPr>
              <a:t>Scientific method 1.0:</a:t>
            </a:r>
            <a:br>
              <a:rPr lang="en">
                <a:solidFill>
                  <a:srgbClr val="0070C0"/>
                </a:solidFill>
                <a:latin typeface="Helvetica Neue"/>
                <a:ea typeface="Helvetica Neue"/>
                <a:cs typeface="Helvetica Neue"/>
                <a:sym typeface="Helvetica Neue"/>
              </a:rPr>
            </a:br>
            <a:r>
              <a:rPr lang="en">
                <a:latin typeface="Helvetica Neue"/>
                <a:ea typeface="Helvetica Neue"/>
                <a:cs typeface="Helvetica Neue"/>
                <a:sym typeface="Helvetica Neue"/>
              </a:rPr>
              <a:t>- Focused on “Model the data”</a:t>
            </a:r>
            <a:br>
              <a:rPr lang="en">
                <a:latin typeface="Helvetica Neue"/>
                <a:ea typeface="Helvetica Neue"/>
                <a:cs typeface="Helvetica Neue"/>
                <a:sym typeface="Helvetica Neue"/>
              </a:rPr>
            </a:br>
            <a:r>
              <a:rPr lang="en">
                <a:latin typeface="Helvetica Neue"/>
                <a:ea typeface="Helvetica Neue"/>
                <a:cs typeface="Helvetica Neue"/>
                <a:sym typeface="Helvetica Neue"/>
              </a:rPr>
              <a:t>- Scientist has hypothesis prior to analyzing the data</a:t>
            </a:r>
            <a:endParaRPr>
              <a:latin typeface="Helvetica Neue"/>
              <a:ea typeface="Helvetica Neue"/>
              <a:cs typeface="Helvetica Neue"/>
              <a:sym typeface="Helvetica Neue"/>
            </a:endParaRPr>
          </a:p>
          <a:p>
            <a:pPr indent="-381000" lvl="0" marL="457200" marR="0" rtl="0" algn="l">
              <a:lnSpc>
                <a:spcPct val="115000"/>
              </a:lnSpc>
              <a:spcBef>
                <a:spcPts val="0"/>
              </a:spcBef>
              <a:spcAft>
                <a:spcPts val="0"/>
              </a:spcAft>
              <a:buClr>
                <a:schemeClr val="dk2"/>
              </a:buClr>
              <a:buSzPts val="2400"/>
              <a:buFont typeface="Helvetica Neue"/>
              <a:buChar char="●"/>
            </a:pPr>
            <a:r>
              <a:rPr lang="en">
                <a:solidFill>
                  <a:srgbClr val="00B050"/>
                </a:solidFill>
                <a:latin typeface="Helvetica Neue"/>
                <a:ea typeface="Helvetica Neue"/>
                <a:cs typeface="Helvetica Neue"/>
                <a:sym typeface="Helvetica Neue"/>
              </a:rPr>
              <a:t>Scientific method 2.0:</a:t>
            </a:r>
            <a:endParaRPr/>
          </a:p>
          <a:p>
            <a:pPr indent="0" lvl="0" marL="76200" marR="0" rtl="0" algn="l">
              <a:lnSpc>
                <a:spcPct val="115000"/>
              </a:lnSpc>
              <a:spcBef>
                <a:spcPts val="0"/>
              </a:spcBef>
              <a:spcAft>
                <a:spcPts val="0"/>
              </a:spcAft>
              <a:buClr>
                <a:schemeClr val="dk2"/>
              </a:buClr>
              <a:buSzPts val="2400"/>
              <a:buNone/>
            </a:pPr>
            <a:r>
              <a:rPr lang="en">
                <a:latin typeface="Helvetica Neue"/>
                <a:ea typeface="Helvetica Neue"/>
                <a:cs typeface="Helvetica Neue"/>
                <a:sym typeface="Helvetica Neue"/>
              </a:rPr>
              <a:t>    - Data-driven science </a:t>
            </a:r>
            <a:br>
              <a:rPr lang="en">
                <a:latin typeface="Helvetica Neue"/>
                <a:ea typeface="Helvetica Neue"/>
                <a:cs typeface="Helvetica Neue"/>
                <a:sym typeface="Helvetica Neue"/>
              </a:rPr>
            </a:br>
            <a:r>
              <a:rPr lang="en">
                <a:latin typeface="Helvetica Neue"/>
                <a:ea typeface="Helvetica Neue"/>
                <a:cs typeface="Helvetica Neue"/>
                <a:sym typeface="Helvetica Neue"/>
              </a:rPr>
              <a:t>    - Systematic cycle (see diagram)</a:t>
            </a:r>
            <a:br>
              <a:rPr lang="en">
                <a:latin typeface="Helvetica Neue"/>
                <a:ea typeface="Helvetica Neue"/>
                <a:cs typeface="Helvetica Neue"/>
                <a:sym typeface="Helvetica Neue"/>
              </a:rPr>
            </a:br>
            <a:r>
              <a:rPr lang="en">
                <a:latin typeface="Helvetica Neue"/>
                <a:ea typeface="Helvetica Neue"/>
                <a:cs typeface="Helvetica Neue"/>
                <a:sym typeface="Helvetica Neue"/>
              </a:rPr>
              <a:t>    - “Explore the data” becomes increasingly important</a:t>
            </a:r>
            <a:br>
              <a:rPr lang="en">
                <a:latin typeface="Helvetica Neue"/>
                <a:ea typeface="Helvetica Neue"/>
                <a:cs typeface="Helvetica Neue"/>
                <a:sym typeface="Helvetica Neue"/>
              </a:rPr>
            </a:br>
            <a:r>
              <a:rPr lang="en">
                <a:latin typeface="Helvetica Neue"/>
                <a:ea typeface="Helvetica Neue"/>
                <a:cs typeface="Helvetica Neue"/>
                <a:sym typeface="Helvetica Neue"/>
              </a:rPr>
              <a:t>   </a:t>
            </a:r>
            <a:endParaRPr b="1">
              <a:solidFill>
                <a:srgbClr val="7030A0"/>
              </a:solidFill>
              <a:latin typeface="Helvetica Neue"/>
              <a:ea typeface="Helvetica Neue"/>
              <a:cs typeface="Helvetica Neue"/>
              <a:sym typeface="Helvetica Neue"/>
            </a:endParaRPr>
          </a:p>
        </p:txBody>
      </p:sp>
      <p:sp>
        <p:nvSpPr>
          <p:cNvPr id="1509" name="Google Shape;1509;p41"/>
          <p:cNvSpPr txBox="1"/>
          <p:nvPr/>
        </p:nvSpPr>
        <p:spPr>
          <a:xfrm>
            <a:off x="5026287" y="3786518"/>
            <a:ext cx="3876000" cy="748988"/>
          </a:xfrm>
          <a:prstGeom prst="rect">
            <a:avLst/>
          </a:prstGeom>
          <a:noFill/>
          <a:ln>
            <a:noFill/>
          </a:ln>
        </p:spPr>
        <p:txBody>
          <a:bodyPr anchorCtr="0" anchor="t" bIns="91425" lIns="91425" spcFirstLastPara="1" rIns="91425" wrap="square" tIns="91425">
            <a:noAutofit/>
          </a:bodyPr>
          <a:lstStyle/>
          <a:p>
            <a:pPr indent="0" lvl="0" marL="76200" marR="0" rtl="0" algn="l">
              <a:lnSpc>
                <a:spcPct val="115000"/>
              </a:lnSpc>
              <a:spcBef>
                <a:spcPts val="0"/>
              </a:spcBef>
              <a:spcAft>
                <a:spcPts val="0"/>
              </a:spcAft>
              <a:buClr>
                <a:schemeClr val="dk2"/>
              </a:buClr>
              <a:buSzPts val="2400"/>
              <a:buFont typeface="Lato"/>
              <a:buNone/>
            </a:pPr>
            <a:br>
              <a:rPr b="0" i="0" lang="en" sz="2000" u="none" cap="none" strike="noStrike">
                <a:solidFill>
                  <a:schemeClr val="dk2"/>
                </a:solidFill>
                <a:latin typeface="Helvetica Neue"/>
                <a:ea typeface="Helvetica Neue"/>
                <a:cs typeface="Helvetica Neue"/>
                <a:sym typeface="Helvetica Neue"/>
              </a:rPr>
            </a:br>
            <a:r>
              <a:rPr b="0" i="0" lang="en" sz="2000" u="none" cap="none" strike="noStrike">
                <a:solidFill>
                  <a:schemeClr val="dk2"/>
                </a:solidFill>
                <a:latin typeface="Helvetica Neue"/>
                <a:ea typeface="Helvetica Neue"/>
                <a:cs typeface="Helvetica Neue"/>
                <a:sym typeface="Helvetica Neue"/>
              </a:rPr>
              <a:t>   </a:t>
            </a:r>
            <a:r>
              <a:rPr b="1" i="0" lang="en" sz="2000" u="none" cap="none" strike="noStrike">
                <a:solidFill>
                  <a:srgbClr val="7030A0"/>
                </a:solidFill>
                <a:latin typeface="Helvetica Neue"/>
                <a:ea typeface="Helvetica Neue"/>
                <a:cs typeface="Helvetica Neue"/>
                <a:sym typeface="Helvetica Neue"/>
              </a:rPr>
              <a:t>Data as a first-class citizen</a:t>
            </a:r>
            <a:endParaRPr/>
          </a:p>
        </p:txBody>
      </p:sp>
      <p:sp>
        <p:nvSpPr>
          <p:cNvPr id="1510" name="Google Shape;1510;p41"/>
          <p:cNvSpPr/>
          <p:nvPr/>
        </p:nvSpPr>
        <p:spPr>
          <a:xfrm>
            <a:off x="5317994" y="4192414"/>
            <a:ext cx="3454355" cy="464943"/>
          </a:xfrm>
          <a:prstGeom prst="rect">
            <a:avLst/>
          </a:prstGeom>
          <a:noFill/>
          <a:ln cap="flat" cmpd="sng" w="25400">
            <a:solidFill>
              <a:srgbClr val="7030A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1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509"/>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4" name="Shape 1514"/>
        <p:cNvGrpSpPr/>
        <p:nvPr/>
      </p:nvGrpSpPr>
      <p:grpSpPr>
        <a:xfrm>
          <a:off x="0" y="0"/>
          <a:ext cx="0" cy="0"/>
          <a:chOff x="0" y="0"/>
          <a:chExt cx="0" cy="0"/>
        </a:xfrm>
      </p:grpSpPr>
      <p:pic>
        <p:nvPicPr>
          <p:cNvPr id="1515" name="Google Shape;1515;p42"/>
          <p:cNvPicPr preferRelativeResize="0"/>
          <p:nvPr/>
        </p:nvPicPr>
        <p:blipFill rotWithShape="1">
          <a:blip r:embed="rId3">
            <a:alphaModFix/>
          </a:blip>
          <a:srcRect b="0" l="0" r="0" t="0"/>
          <a:stretch/>
        </p:blipFill>
        <p:spPr>
          <a:xfrm>
            <a:off x="2423462" y="923450"/>
            <a:ext cx="4297075" cy="4101775"/>
          </a:xfrm>
          <a:prstGeom prst="rect">
            <a:avLst/>
          </a:prstGeom>
          <a:noFill/>
          <a:ln>
            <a:noFill/>
          </a:ln>
        </p:spPr>
      </p:pic>
      <p:sp>
        <p:nvSpPr>
          <p:cNvPr id="1516" name="Google Shape;1516;p42"/>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sp>
        <p:nvSpPr>
          <p:cNvPr id="1517" name="Google Shape;1517;p42"/>
          <p:cNvSpPr txBox="1"/>
          <p:nvPr>
            <p:ph type="title"/>
          </p:nvPr>
        </p:nvSpPr>
        <p:spPr>
          <a:xfrm>
            <a:off x="342850" y="250700"/>
            <a:ext cx="7710600" cy="635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en">
                <a:solidFill>
                  <a:srgbClr val="C00000"/>
                </a:solidFill>
                <a:latin typeface="Helvetica Neue"/>
                <a:ea typeface="Helvetica Neue"/>
                <a:cs typeface="Helvetica Neue"/>
                <a:sym typeface="Helvetica Neue"/>
              </a:rPr>
              <a:t>Scientist 2.0</a:t>
            </a:r>
            <a:endParaRPr>
              <a:solidFill>
                <a:srgbClr val="C00000"/>
              </a:solidFill>
              <a:latin typeface="Helvetica Neue"/>
              <a:ea typeface="Helvetica Neue"/>
              <a:cs typeface="Helvetica Neue"/>
              <a:sym typeface="Helvetica Neue"/>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21" name="Shape 1521"/>
        <p:cNvGrpSpPr/>
        <p:nvPr/>
      </p:nvGrpSpPr>
      <p:grpSpPr>
        <a:xfrm>
          <a:off x="0" y="0"/>
          <a:ext cx="0" cy="0"/>
          <a:chOff x="0" y="0"/>
          <a:chExt cx="0" cy="0"/>
        </a:xfrm>
      </p:grpSpPr>
      <p:sp>
        <p:nvSpPr>
          <p:cNvPr id="1522" name="Google Shape;1522;p43"/>
          <p:cNvSpPr txBox="1"/>
          <p:nvPr>
            <p:ph idx="1" type="body"/>
          </p:nvPr>
        </p:nvSpPr>
        <p:spPr>
          <a:xfrm>
            <a:off x="328017" y="4226025"/>
            <a:ext cx="8388600" cy="3936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800"/>
              <a:buNone/>
            </a:pPr>
            <a:r>
              <a:rPr i="1" lang="en"/>
              <a:t>Hilary Mason, chief scientist at bit.ly</a:t>
            </a:r>
            <a:endParaRPr i="1"/>
          </a:p>
        </p:txBody>
      </p:sp>
      <p:sp>
        <p:nvSpPr>
          <p:cNvPr id="1523" name="Google Shape;1523;p43"/>
          <p:cNvSpPr txBox="1"/>
          <p:nvPr/>
        </p:nvSpPr>
        <p:spPr>
          <a:xfrm>
            <a:off x="851375" y="620900"/>
            <a:ext cx="7341900" cy="7719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2"/>
              </a:buClr>
              <a:buSzPts val="1100"/>
              <a:buFont typeface="Arial"/>
              <a:buNone/>
            </a:pPr>
            <a:r>
              <a:rPr b="0" i="0" lang="en" sz="3000" u="none" cap="none" strike="noStrike">
                <a:solidFill>
                  <a:srgbClr val="000000"/>
                </a:solidFill>
                <a:latin typeface="Arial"/>
                <a:ea typeface="Arial"/>
                <a:cs typeface="Arial"/>
                <a:sym typeface="Arial"/>
              </a:rPr>
              <a:t>“A data scientist is someone who can obtain, scrub, explore, model, and interpret data, blending hacking, statistics, and machine learning. Data scientists not only are adept at working with data, but appreciate data itself as a first-class product.”</a:t>
            </a:r>
            <a:endParaRPr b="0" i="0" sz="3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3000"/>
              <a:buFont typeface="Arial"/>
              <a:buNone/>
            </a:pPr>
            <a:r>
              <a:t/>
            </a:r>
            <a:endParaRPr b="0" i="0" sz="3000" u="none" cap="none" strike="noStrike">
              <a:solidFill>
                <a:srgbClr val="000000"/>
              </a:solidFill>
              <a:latin typeface="Arial"/>
              <a:ea typeface="Arial"/>
              <a:cs typeface="Arial"/>
              <a:sym typeface="Arial"/>
            </a:endParaRPr>
          </a:p>
        </p:txBody>
      </p:sp>
      <p:sp>
        <p:nvSpPr>
          <p:cNvPr id="1524" name="Google Shape;1524;p43"/>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cxnSp>
        <p:nvCxnSpPr>
          <p:cNvPr id="1525" name="Google Shape;1525;p43"/>
          <p:cNvCxnSpPr/>
          <p:nvPr/>
        </p:nvCxnSpPr>
        <p:spPr>
          <a:xfrm>
            <a:off x="2778034" y="3431177"/>
            <a:ext cx="4275909" cy="0"/>
          </a:xfrm>
          <a:prstGeom prst="straightConnector1">
            <a:avLst/>
          </a:prstGeom>
          <a:noFill/>
          <a:ln cap="flat" cmpd="sng" w="38100">
            <a:solidFill>
              <a:schemeClr val="dk1"/>
            </a:solidFill>
            <a:prstDash val="solid"/>
            <a:round/>
            <a:headEnd len="sm" w="sm" type="none"/>
            <a:tailEnd len="sm" w="sm" type="none"/>
          </a:ln>
        </p:spPr>
      </p:cxnSp>
      <p:cxnSp>
        <p:nvCxnSpPr>
          <p:cNvPr id="1526" name="Google Shape;1526;p43"/>
          <p:cNvCxnSpPr/>
          <p:nvPr/>
        </p:nvCxnSpPr>
        <p:spPr>
          <a:xfrm>
            <a:off x="851375" y="3923211"/>
            <a:ext cx="1604442" cy="0"/>
          </a:xfrm>
          <a:prstGeom prst="straightConnector1">
            <a:avLst/>
          </a:prstGeom>
          <a:noFill/>
          <a:ln cap="flat" cmpd="sng" w="38100">
            <a:solidFill>
              <a:schemeClr val="dk1"/>
            </a:solidFill>
            <a:prstDash val="solid"/>
            <a:round/>
            <a:headEnd len="sm" w="sm" type="none"/>
            <a:tailEnd len="sm" w="sm" type="none"/>
          </a:ln>
        </p:spPr>
      </p:cxn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2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525"/>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0" name="Shape 1530"/>
        <p:cNvGrpSpPr/>
        <p:nvPr/>
      </p:nvGrpSpPr>
      <p:grpSpPr>
        <a:xfrm>
          <a:off x="0" y="0"/>
          <a:ext cx="0" cy="0"/>
          <a:chOff x="0" y="0"/>
          <a:chExt cx="0" cy="0"/>
        </a:xfrm>
      </p:grpSpPr>
      <p:sp>
        <p:nvSpPr>
          <p:cNvPr id="1531" name="Google Shape;1531;p44"/>
          <p:cNvSpPr txBox="1"/>
          <p:nvPr>
            <p:ph idx="1" type="body"/>
          </p:nvPr>
        </p:nvSpPr>
        <p:spPr>
          <a:xfrm>
            <a:off x="328017" y="4226025"/>
            <a:ext cx="8388600" cy="3936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1800"/>
              <a:buNone/>
            </a:pPr>
            <a:r>
              <a:rPr i="1" lang="en"/>
              <a:t>Josh Wills, Data Scientist at Slack</a:t>
            </a:r>
            <a:endParaRPr i="1"/>
          </a:p>
        </p:txBody>
      </p:sp>
      <p:sp>
        <p:nvSpPr>
          <p:cNvPr id="1532" name="Google Shape;1532;p44"/>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pic>
        <p:nvPicPr>
          <p:cNvPr id="1533" name="Google Shape;1533;p44"/>
          <p:cNvPicPr preferRelativeResize="0"/>
          <p:nvPr/>
        </p:nvPicPr>
        <p:blipFill rotWithShape="1">
          <a:blip r:embed="rId3">
            <a:alphaModFix/>
          </a:blip>
          <a:srcRect b="0" l="0" r="0" t="0"/>
          <a:stretch/>
        </p:blipFill>
        <p:spPr>
          <a:xfrm>
            <a:off x="1178902" y="743225"/>
            <a:ext cx="6786175" cy="3099725"/>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7" name="Shape 1537"/>
        <p:cNvGrpSpPr/>
        <p:nvPr/>
      </p:nvGrpSpPr>
      <p:grpSpPr>
        <a:xfrm>
          <a:off x="0" y="0"/>
          <a:ext cx="0" cy="0"/>
          <a:chOff x="0" y="0"/>
          <a:chExt cx="0" cy="0"/>
        </a:xfrm>
      </p:grpSpPr>
      <p:sp>
        <p:nvSpPr>
          <p:cNvPr id="1538" name="Google Shape;1538;p45"/>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pic>
        <p:nvPicPr>
          <p:cNvPr descr="Image result for data new oil" id="1539" name="Google Shape;1539;p45"/>
          <p:cNvPicPr preferRelativeResize="0"/>
          <p:nvPr/>
        </p:nvPicPr>
        <p:blipFill rotWithShape="1">
          <a:blip r:embed="rId3">
            <a:alphaModFix/>
          </a:blip>
          <a:srcRect b="15160" l="0" r="0" t="0"/>
          <a:stretch/>
        </p:blipFill>
        <p:spPr>
          <a:xfrm>
            <a:off x="1597550" y="0"/>
            <a:ext cx="5353425" cy="5143500"/>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3" name="Shape 1543"/>
        <p:cNvGrpSpPr/>
        <p:nvPr/>
      </p:nvGrpSpPr>
      <p:grpSpPr>
        <a:xfrm>
          <a:off x="0" y="0"/>
          <a:ext cx="0" cy="0"/>
          <a:chOff x="0" y="0"/>
          <a:chExt cx="0" cy="0"/>
        </a:xfrm>
      </p:grpSpPr>
      <p:sp>
        <p:nvSpPr>
          <p:cNvPr id="1544" name="Google Shape;1544;p46"/>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pic>
        <p:nvPicPr>
          <p:cNvPr descr="A person in a leather jacket&#10;&#10;Description automatically generated" id="1545" name="Google Shape;1545;p46"/>
          <p:cNvPicPr preferRelativeResize="0"/>
          <p:nvPr/>
        </p:nvPicPr>
        <p:blipFill rotWithShape="1">
          <a:blip r:embed="rId3">
            <a:alphaModFix/>
          </a:blip>
          <a:srcRect b="0" l="0" r="0" t="0"/>
          <a:stretch/>
        </p:blipFill>
        <p:spPr>
          <a:xfrm>
            <a:off x="944404" y="1652171"/>
            <a:ext cx="5078661" cy="3036588"/>
          </a:xfrm>
          <a:prstGeom prst="rect">
            <a:avLst/>
          </a:prstGeom>
          <a:noFill/>
          <a:ln>
            <a:noFill/>
          </a:ln>
        </p:spPr>
      </p:pic>
      <p:pic>
        <p:nvPicPr>
          <p:cNvPr descr="A black text on a white background&#10;&#10;Description automatically generated" id="1546" name="Google Shape;1546;p46"/>
          <p:cNvPicPr preferRelativeResize="0"/>
          <p:nvPr/>
        </p:nvPicPr>
        <p:blipFill rotWithShape="1">
          <a:blip r:embed="rId4">
            <a:alphaModFix/>
          </a:blip>
          <a:srcRect b="0" l="0" r="0" t="0"/>
          <a:stretch/>
        </p:blipFill>
        <p:spPr>
          <a:xfrm>
            <a:off x="784985" y="115463"/>
            <a:ext cx="5397500" cy="1422400"/>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0" name="Shape 1550"/>
        <p:cNvGrpSpPr/>
        <p:nvPr/>
      </p:nvGrpSpPr>
      <p:grpSpPr>
        <a:xfrm>
          <a:off x="0" y="0"/>
          <a:ext cx="0" cy="0"/>
          <a:chOff x="0" y="0"/>
          <a:chExt cx="0" cy="0"/>
        </a:xfrm>
      </p:grpSpPr>
      <p:pic>
        <p:nvPicPr>
          <p:cNvPr id="1551" name="Google Shape;1551;p47"/>
          <p:cNvPicPr preferRelativeResize="0"/>
          <p:nvPr/>
        </p:nvPicPr>
        <p:blipFill rotWithShape="1">
          <a:blip r:embed="rId3">
            <a:alphaModFix/>
          </a:blip>
          <a:srcRect b="0" l="0" r="1718" t="0"/>
          <a:stretch/>
        </p:blipFill>
        <p:spPr>
          <a:xfrm>
            <a:off x="238745" y="1029025"/>
            <a:ext cx="4588276" cy="2144925"/>
          </a:xfrm>
          <a:prstGeom prst="rect">
            <a:avLst/>
          </a:prstGeom>
          <a:noFill/>
          <a:ln>
            <a:noFill/>
          </a:ln>
        </p:spPr>
      </p:pic>
      <p:sp>
        <p:nvSpPr>
          <p:cNvPr id="1552" name="Google Shape;1552;p47"/>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sp>
        <p:nvSpPr>
          <p:cNvPr id="1553" name="Google Shape;1553;p47"/>
          <p:cNvSpPr txBox="1"/>
          <p:nvPr>
            <p:ph type="title"/>
          </p:nvPr>
        </p:nvSpPr>
        <p:spPr>
          <a:xfrm>
            <a:off x="342850" y="250700"/>
            <a:ext cx="7710600" cy="635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en">
                <a:solidFill>
                  <a:srgbClr val="C00000"/>
                </a:solidFill>
                <a:latin typeface="Helvetica Neue"/>
                <a:ea typeface="Helvetica Neue"/>
                <a:cs typeface="Helvetica Neue"/>
                <a:sym typeface="Helvetica Neue"/>
              </a:rPr>
              <a:t>More data often beats better algorithms</a:t>
            </a:r>
            <a:endParaRPr>
              <a:solidFill>
                <a:srgbClr val="C00000"/>
              </a:solidFill>
              <a:latin typeface="Helvetica Neue"/>
              <a:ea typeface="Helvetica Neue"/>
              <a:cs typeface="Helvetica Neue"/>
              <a:sym typeface="Helvetica Neue"/>
            </a:endParaRPr>
          </a:p>
        </p:txBody>
      </p:sp>
      <p:pic>
        <p:nvPicPr>
          <p:cNvPr id="1554" name="Google Shape;1554;p47"/>
          <p:cNvPicPr preferRelativeResize="0"/>
          <p:nvPr/>
        </p:nvPicPr>
        <p:blipFill rotWithShape="1">
          <a:blip r:embed="rId4">
            <a:alphaModFix/>
          </a:blip>
          <a:srcRect b="0" l="0" r="0" t="0"/>
          <a:stretch/>
        </p:blipFill>
        <p:spPr>
          <a:xfrm>
            <a:off x="4866071" y="1746975"/>
            <a:ext cx="4012180" cy="2891317"/>
          </a:xfrm>
          <a:prstGeom prst="rect">
            <a:avLst/>
          </a:prstGeom>
          <a:noFill/>
          <a:ln>
            <a:noFill/>
          </a:ln>
        </p:spPr>
      </p:pic>
      <p:sp>
        <p:nvSpPr>
          <p:cNvPr id="1555" name="Google Shape;1555;p47"/>
          <p:cNvSpPr txBox="1"/>
          <p:nvPr/>
        </p:nvSpPr>
        <p:spPr>
          <a:xfrm>
            <a:off x="4844821" y="4653950"/>
            <a:ext cx="4012200" cy="323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900"/>
              <a:buFont typeface="Arial"/>
              <a:buNone/>
            </a:pPr>
            <a:r>
              <a:rPr b="0" i="0" lang="en" sz="900" u="sng" cap="none" strike="noStrike">
                <a:solidFill>
                  <a:schemeClr val="hlink"/>
                </a:solidFill>
                <a:latin typeface="Helvetica Neue"/>
                <a:ea typeface="Helvetica Neue"/>
                <a:cs typeface="Helvetica Neue"/>
                <a:sym typeface="Helvetica Neue"/>
                <a:hlinkClick r:id="rId5"/>
              </a:rPr>
              <a:t>http://www.incompleteideas.net/IncIdeas/BitterLesson.html</a:t>
            </a:r>
            <a:r>
              <a:rPr b="0" i="0" lang="en" sz="900" u="none" cap="none" strike="noStrike">
                <a:solidFill>
                  <a:srgbClr val="000000"/>
                </a:solidFill>
                <a:latin typeface="Helvetica Neue"/>
                <a:ea typeface="Helvetica Neue"/>
                <a:cs typeface="Helvetica Neue"/>
                <a:sym typeface="Helvetica Neue"/>
              </a:rPr>
              <a:t> </a:t>
            </a:r>
            <a:endParaRPr b="0" i="0" sz="900" u="none" cap="none" strike="noStrike">
              <a:solidFill>
                <a:srgbClr val="000000"/>
              </a:solidFill>
              <a:latin typeface="Helvetica Neue"/>
              <a:ea typeface="Helvetica Neue"/>
              <a:cs typeface="Helvetica Neue"/>
              <a:sym typeface="Helvetica Neue"/>
            </a:endParaRPr>
          </a:p>
        </p:txBody>
      </p:sp>
      <p:sp>
        <p:nvSpPr>
          <p:cNvPr id="1556" name="Google Shape;1556;p47"/>
          <p:cNvSpPr/>
          <p:nvPr/>
        </p:nvSpPr>
        <p:spPr>
          <a:xfrm>
            <a:off x="4886000" y="2642100"/>
            <a:ext cx="4012200" cy="153300"/>
          </a:xfrm>
          <a:prstGeom prst="rect">
            <a:avLst/>
          </a:prstGeom>
          <a:solidFill>
            <a:srgbClr val="FFE599">
              <a:alpha val="38431"/>
            </a:srgbClr>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Lato"/>
              <a:ea typeface="Lato"/>
              <a:cs typeface="Lato"/>
              <a:sym typeface="Lato"/>
            </a:endParaRPr>
          </a:p>
        </p:txBody>
      </p:sp>
      <p:sp>
        <p:nvSpPr>
          <p:cNvPr id="1557" name="Google Shape;1557;p47"/>
          <p:cNvSpPr/>
          <p:nvPr/>
        </p:nvSpPr>
        <p:spPr>
          <a:xfrm>
            <a:off x="4900550" y="2794500"/>
            <a:ext cx="3738000" cy="153300"/>
          </a:xfrm>
          <a:prstGeom prst="rect">
            <a:avLst/>
          </a:prstGeom>
          <a:solidFill>
            <a:srgbClr val="FFE599">
              <a:alpha val="38431"/>
            </a:srgbClr>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Lato"/>
              <a:ea typeface="Lato"/>
              <a:cs typeface="Lato"/>
              <a:sym typeface="Lato"/>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5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55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55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55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1" name="Shape 1561"/>
        <p:cNvGrpSpPr/>
        <p:nvPr/>
      </p:nvGrpSpPr>
      <p:grpSpPr>
        <a:xfrm>
          <a:off x="0" y="0"/>
          <a:ext cx="0" cy="0"/>
          <a:chOff x="0" y="0"/>
          <a:chExt cx="0" cy="0"/>
        </a:xfrm>
      </p:grpSpPr>
      <p:pic>
        <p:nvPicPr>
          <p:cNvPr id="1562" name="Google Shape;1562;p48"/>
          <p:cNvPicPr preferRelativeResize="0"/>
          <p:nvPr/>
        </p:nvPicPr>
        <p:blipFill rotWithShape="1">
          <a:blip r:embed="rId3">
            <a:alphaModFix/>
          </a:blip>
          <a:srcRect b="0" l="0" r="0" t="0"/>
          <a:stretch/>
        </p:blipFill>
        <p:spPr>
          <a:xfrm>
            <a:off x="1058522" y="990950"/>
            <a:ext cx="3241100" cy="1800675"/>
          </a:xfrm>
          <a:prstGeom prst="rect">
            <a:avLst/>
          </a:prstGeom>
          <a:noFill/>
          <a:ln>
            <a:noFill/>
          </a:ln>
        </p:spPr>
      </p:pic>
      <p:pic>
        <p:nvPicPr>
          <p:cNvPr id="1563" name="Google Shape;1563;p48"/>
          <p:cNvPicPr preferRelativeResize="0"/>
          <p:nvPr/>
        </p:nvPicPr>
        <p:blipFill rotWithShape="1">
          <a:blip r:embed="rId4">
            <a:alphaModFix/>
          </a:blip>
          <a:srcRect b="0" l="0" r="0" t="0"/>
          <a:stretch/>
        </p:blipFill>
        <p:spPr>
          <a:xfrm>
            <a:off x="757725" y="2899000"/>
            <a:ext cx="3472450" cy="2019224"/>
          </a:xfrm>
          <a:prstGeom prst="rect">
            <a:avLst/>
          </a:prstGeom>
          <a:noFill/>
          <a:ln>
            <a:noFill/>
          </a:ln>
        </p:spPr>
      </p:pic>
      <p:pic>
        <p:nvPicPr>
          <p:cNvPr id="1564" name="Google Shape;1564;p48"/>
          <p:cNvPicPr preferRelativeResize="0"/>
          <p:nvPr/>
        </p:nvPicPr>
        <p:blipFill rotWithShape="1">
          <a:blip r:embed="rId5">
            <a:alphaModFix/>
          </a:blip>
          <a:srcRect b="0" l="0" r="0" t="0"/>
          <a:stretch/>
        </p:blipFill>
        <p:spPr>
          <a:xfrm>
            <a:off x="5072650" y="661075"/>
            <a:ext cx="3128634" cy="2346476"/>
          </a:xfrm>
          <a:prstGeom prst="rect">
            <a:avLst/>
          </a:prstGeom>
          <a:noFill/>
          <a:ln>
            <a:noFill/>
          </a:ln>
        </p:spPr>
      </p:pic>
      <p:pic>
        <p:nvPicPr>
          <p:cNvPr id="1565" name="Google Shape;1565;p48"/>
          <p:cNvPicPr preferRelativeResize="0"/>
          <p:nvPr/>
        </p:nvPicPr>
        <p:blipFill rotWithShape="1">
          <a:blip r:embed="rId6">
            <a:alphaModFix/>
          </a:blip>
          <a:srcRect b="0" l="0" r="0" t="0"/>
          <a:stretch/>
        </p:blipFill>
        <p:spPr>
          <a:xfrm>
            <a:off x="4621125" y="2362175"/>
            <a:ext cx="3941749" cy="2628924"/>
          </a:xfrm>
          <a:prstGeom prst="rect">
            <a:avLst/>
          </a:prstGeom>
          <a:noFill/>
          <a:ln cap="flat" cmpd="sng" w="28575">
            <a:solidFill>
              <a:schemeClr val="lt1"/>
            </a:solidFill>
            <a:prstDash val="solid"/>
            <a:round/>
            <a:headEnd len="sm" w="sm" type="none"/>
            <a:tailEnd len="sm" w="sm" type="none"/>
          </a:ln>
        </p:spPr>
      </p:pic>
      <p:sp>
        <p:nvSpPr>
          <p:cNvPr id="1566" name="Google Shape;1566;p48"/>
          <p:cNvSpPr txBox="1"/>
          <p:nvPr>
            <p:ph type="title"/>
          </p:nvPr>
        </p:nvSpPr>
        <p:spPr>
          <a:xfrm>
            <a:off x="311700" y="-58950"/>
            <a:ext cx="8520600" cy="8418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3600"/>
              <a:buNone/>
            </a:pPr>
            <a:r>
              <a:rPr lang="en">
                <a:solidFill>
                  <a:srgbClr val="C00000"/>
                </a:solidFill>
              </a:rPr>
              <a:t>21st-century politics</a:t>
            </a:r>
            <a:endParaRPr>
              <a:solidFill>
                <a:srgbClr val="C00000"/>
              </a:solidFill>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0" name="Shape 1570"/>
        <p:cNvGrpSpPr/>
        <p:nvPr/>
      </p:nvGrpSpPr>
      <p:grpSpPr>
        <a:xfrm>
          <a:off x="0" y="0"/>
          <a:ext cx="0" cy="0"/>
          <a:chOff x="0" y="0"/>
          <a:chExt cx="0" cy="0"/>
        </a:xfrm>
      </p:grpSpPr>
      <p:pic>
        <p:nvPicPr>
          <p:cNvPr id="1571" name="Google Shape;1571;p49"/>
          <p:cNvPicPr preferRelativeResize="0"/>
          <p:nvPr/>
        </p:nvPicPr>
        <p:blipFill rotWithShape="1">
          <a:blip r:embed="rId3">
            <a:alphaModFix/>
          </a:blip>
          <a:srcRect b="33827" l="0" r="0" t="0"/>
          <a:stretch/>
        </p:blipFill>
        <p:spPr>
          <a:xfrm>
            <a:off x="1298650" y="152398"/>
            <a:ext cx="4024901" cy="3023273"/>
          </a:xfrm>
          <a:prstGeom prst="rect">
            <a:avLst/>
          </a:prstGeom>
          <a:noFill/>
          <a:ln>
            <a:noFill/>
          </a:ln>
        </p:spPr>
      </p:pic>
      <p:sp>
        <p:nvSpPr>
          <p:cNvPr id="1572" name="Google Shape;1572;p49"/>
          <p:cNvSpPr txBox="1"/>
          <p:nvPr/>
        </p:nvSpPr>
        <p:spPr>
          <a:xfrm>
            <a:off x="10536" y="4829149"/>
            <a:ext cx="8813400" cy="323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900"/>
              <a:buFont typeface="Arial"/>
              <a:buNone/>
            </a:pPr>
            <a:r>
              <a:rPr b="0" i="0" lang="en" sz="900" u="none" cap="none" strike="noStrike">
                <a:solidFill>
                  <a:srgbClr val="000000"/>
                </a:solidFill>
                <a:latin typeface="Helvetica Neue"/>
                <a:ea typeface="Helvetica Neue"/>
                <a:cs typeface="Helvetica Neue"/>
                <a:sym typeface="Helvetica Neue"/>
              </a:rPr>
              <a:t>https://www.pewresearch.org/politics/wp-content/uploads/sites/4/2019/06/PP_2019.06.19_Political-Discourse_FINAL.pdf </a:t>
            </a:r>
            <a:endParaRPr b="0" i="0" sz="900" u="none" cap="none" strike="noStrike">
              <a:solidFill>
                <a:srgbClr val="000000"/>
              </a:solidFill>
              <a:latin typeface="Helvetica Neue"/>
              <a:ea typeface="Helvetica Neue"/>
              <a:cs typeface="Helvetica Neue"/>
              <a:sym typeface="Helvetica Neue"/>
            </a:endParaRPr>
          </a:p>
        </p:txBody>
      </p:sp>
      <p:pic>
        <p:nvPicPr>
          <p:cNvPr id="1573" name="Google Shape;1573;p49"/>
          <p:cNvPicPr preferRelativeResize="0"/>
          <p:nvPr/>
        </p:nvPicPr>
        <p:blipFill rotWithShape="1">
          <a:blip r:embed="rId4">
            <a:alphaModFix/>
          </a:blip>
          <a:srcRect b="0" l="43769" r="0" t="0"/>
          <a:stretch/>
        </p:blipFill>
        <p:spPr>
          <a:xfrm>
            <a:off x="178471" y="3241325"/>
            <a:ext cx="827251" cy="817350"/>
          </a:xfrm>
          <a:prstGeom prst="rect">
            <a:avLst/>
          </a:prstGeom>
          <a:noFill/>
          <a:ln>
            <a:noFill/>
          </a:ln>
        </p:spPr>
      </p:pic>
      <p:sp>
        <p:nvSpPr>
          <p:cNvPr id="1574" name="Google Shape;1574;p49"/>
          <p:cNvSpPr/>
          <p:nvPr/>
        </p:nvSpPr>
        <p:spPr>
          <a:xfrm>
            <a:off x="5814150" y="322625"/>
            <a:ext cx="3054600" cy="2574600"/>
          </a:xfrm>
          <a:prstGeom prst="wedgeRectCallout">
            <a:avLst>
              <a:gd fmla="val -56580" name="adj1"/>
              <a:gd fmla="val 63250" name="adj2"/>
            </a:avLst>
          </a:prstGeom>
          <a:solidFill>
            <a:schemeClr val="lt2"/>
          </a:solidFill>
          <a:ln cap="flat" cmpd="sng" w="38100">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2600"/>
              <a:buFont typeface="Arial"/>
              <a:buNone/>
            </a:pPr>
            <a:r>
              <a:rPr b="0" i="0" lang="en" sz="2600" u="none" cap="none" strike="noStrike">
                <a:solidFill>
                  <a:srgbClr val="000000"/>
                </a:solidFill>
                <a:latin typeface="Helvetica Neue"/>
                <a:ea typeface="Helvetica Neue"/>
                <a:cs typeface="Helvetica Neue"/>
                <a:sym typeface="Helvetica Neue"/>
              </a:rPr>
              <a:t>We ask: Do these subjective impressions reflect the true state of US political discourse?</a:t>
            </a:r>
            <a:endParaRPr b="0" i="0" sz="2600" u="none" cap="none" strike="noStrike">
              <a:solidFill>
                <a:srgbClr val="000000"/>
              </a:solidFill>
              <a:latin typeface="Helvetica Neue"/>
              <a:ea typeface="Helvetica Neue"/>
              <a:cs typeface="Helvetica Neue"/>
              <a:sym typeface="Helvetica Neue"/>
            </a:endParaRPr>
          </a:p>
        </p:txBody>
      </p:sp>
      <p:pic>
        <p:nvPicPr>
          <p:cNvPr id="1575" name="Google Shape;1575;p49"/>
          <p:cNvPicPr preferRelativeResize="0"/>
          <p:nvPr/>
        </p:nvPicPr>
        <p:blipFill rotWithShape="1">
          <a:blip r:embed="rId3">
            <a:alphaModFix/>
          </a:blip>
          <a:srcRect b="0" l="0" r="0" t="65886"/>
          <a:stretch/>
        </p:blipFill>
        <p:spPr>
          <a:xfrm>
            <a:off x="1298650" y="3244051"/>
            <a:ext cx="4024901" cy="1558502"/>
          </a:xfrm>
          <a:prstGeom prst="rect">
            <a:avLst/>
          </a:prstGeom>
          <a:noFill/>
          <a:ln>
            <a:noFill/>
          </a:ln>
        </p:spPr>
      </p:pic>
      <p:sp>
        <p:nvSpPr>
          <p:cNvPr id="1576" name="Google Shape;1576;p49"/>
          <p:cNvSpPr txBox="1"/>
          <p:nvPr/>
        </p:nvSpPr>
        <p:spPr>
          <a:xfrm>
            <a:off x="6172200" y="3321425"/>
            <a:ext cx="2601900" cy="1416000"/>
          </a:xfrm>
          <a:prstGeom prst="rect">
            <a:avLst/>
          </a:prstGeom>
          <a:solidFill>
            <a:srgbClr val="F4CCCC"/>
          </a:solidFill>
          <a:ln cap="flat" cmpd="sng" w="38100">
            <a:solidFill>
              <a:srgbClr val="CC0000"/>
            </a:solidFill>
            <a:prstDash val="solid"/>
            <a:round/>
            <a:headEnd len="sm" w="sm" type="none"/>
            <a:tailEnd len="sm" w="sm" type="none"/>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000"/>
              <a:buFont typeface="Arial"/>
              <a:buNone/>
            </a:pPr>
            <a:r>
              <a:rPr b="0" i="0" lang="en" sz="2000" u="none" cap="none" strike="noStrike">
                <a:solidFill>
                  <a:srgbClr val="CC0000"/>
                </a:solidFill>
                <a:latin typeface="Helvetica Neue"/>
                <a:ea typeface="Helvetica Neue"/>
                <a:cs typeface="Helvetica Neue"/>
                <a:sym typeface="Helvetica Neue"/>
              </a:rPr>
              <a:t>ADA will teach you the tools to answer such questions using data (see next slides)</a:t>
            </a:r>
            <a:endParaRPr b="0" i="0" sz="2000" u="none" cap="none" strike="noStrike">
              <a:solidFill>
                <a:srgbClr val="CC0000"/>
              </a:solidFill>
              <a:latin typeface="Helvetica Neue"/>
              <a:ea typeface="Helvetica Neue"/>
              <a:cs typeface="Helvetica Neue"/>
              <a:sym typeface="Helvetica Neue"/>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7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57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7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7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sp>
        <p:nvSpPr>
          <p:cNvPr id="168" name="Google Shape;168;p5"/>
          <p:cNvSpPr txBox="1"/>
          <p:nvPr>
            <p:ph type="title"/>
          </p:nvPr>
        </p:nvSpPr>
        <p:spPr>
          <a:xfrm>
            <a:off x="256292" y="159151"/>
            <a:ext cx="8520600" cy="639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en">
                <a:solidFill>
                  <a:srgbClr val="C00000"/>
                </a:solidFill>
              </a:rPr>
              <a:t>Our research @ MLBio</a:t>
            </a:r>
            <a:endParaRPr/>
          </a:p>
        </p:txBody>
      </p:sp>
      <p:sp>
        <p:nvSpPr>
          <p:cNvPr id="169" name="Google Shape;169;p5"/>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cxnSp>
        <p:nvCxnSpPr>
          <p:cNvPr id="170" name="Google Shape;170;p5"/>
          <p:cNvCxnSpPr/>
          <p:nvPr/>
        </p:nvCxnSpPr>
        <p:spPr>
          <a:xfrm flipH="1">
            <a:off x="1648344" y="2694636"/>
            <a:ext cx="2338477" cy="384923"/>
          </a:xfrm>
          <a:prstGeom prst="straightConnector1">
            <a:avLst/>
          </a:prstGeom>
          <a:noFill/>
          <a:ln cap="flat" cmpd="sng" w="38100">
            <a:solidFill>
              <a:srgbClr val="EFEFEF"/>
            </a:solidFill>
            <a:prstDash val="solid"/>
            <a:round/>
            <a:headEnd len="sm" w="sm" type="none"/>
            <a:tailEnd len="sm" w="sm" type="none"/>
          </a:ln>
        </p:spPr>
      </p:cxnSp>
      <p:cxnSp>
        <p:nvCxnSpPr>
          <p:cNvPr id="171" name="Google Shape;171;p5"/>
          <p:cNvCxnSpPr/>
          <p:nvPr/>
        </p:nvCxnSpPr>
        <p:spPr>
          <a:xfrm flipH="1" rot="10800000">
            <a:off x="5449177" y="2170830"/>
            <a:ext cx="2323847" cy="436391"/>
          </a:xfrm>
          <a:prstGeom prst="straightConnector1">
            <a:avLst/>
          </a:prstGeom>
          <a:noFill/>
          <a:ln cap="flat" cmpd="sng" w="38100">
            <a:solidFill>
              <a:srgbClr val="EFEFEF"/>
            </a:solidFill>
            <a:prstDash val="solid"/>
            <a:round/>
            <a:headEnd len="sm" w="sm" type="none"/>
            <a:tailEnd len="sm" w="sm" type="none"/>
          </a:ln>
        </p:spPr>
      </p:cxnSp>
      <p:sp>
        <p:nvSpPr>
          <p:cNvPr id="172" name="Google Shape;172;p5"/>
          <p:cNvSpPr txBox="1"/>
          <p:nvPr/>
        </p:nvSpPr>
        <p:spPr>
          <a:xfrm>
            <a:off x="3869286" y="1903889"/>
            <a:ext cx="1768960" cy="325125"/>
          </a:xfrm>
          <a:prstGeom prst="rect">
            <a:avLst/>
          </a:prstGeom>
          <a:noFill/>
          <a:ln>
            <a:noFill/>
          </a:ln>
        </p:spPr>
        <p:txBody>
          <a:bodyPr anchorCtr="0" anchor="t"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3300"/>
              <a:buFont typeface="Arial"/>
              <a:buNone/>
            </a:pPr>
            <a:r>
              <a:rPr b="0" i="0" lang="en" sz="3300" u="none" cap="none" strike="noStrike">
                <a:solidFill>
                  <a:schemeClr val="lt1"/>
                </a:solidFill>
                <a:latin typeface="Arial"/>
                <a:ea typeface="Arial"/>
                <a:cs typeface="Arial"/>
                <a:sym typeface="Arial"/>
              </a:rPr>
              <a:t>My Research</a:t>
            </a:r>
            <a:endParaRPr/>
          </a:p>
        </p:txBody>
      </p:sp>
      <p:sp>
        <p:nvSpPr>
          <p:cNvPr id="173" name="Google Shape;173;p5"/>
          <p:cNvSpPr/>
          <p:nvPr/>
        </p:nvSpPr>
        <p:spPr>
          <a:xfrm>
            <a:off x="4000501" y="1672944"/>
            <a:ext cx="1620905" cy="2193022"/>
          </a:xfrm>
          <a:custGeom>
            <a:rect b="b" l="l" r="r" t="t"/>
            <a:pathLst>
              <a:path extrusionOk="0" h="240" w="180">
                <a:moveTo>
                  <a:pt x="60" y="240"/>
                </a:moveTo>
                <a:cubicBezTo>
                  <a:pt x="126" y="240"/>
                  <a:pt x="180" y="186"/>
                  <a:pt x="180" y="120"/>
                </a:cubicBezTo>
                <a:cubicBezTo>
                  <a:pt x="180" y="54"/>
                  <a:pt x="126" y="0"/>
                  <a:pt x="60" y="0"/>
                </a:cubicBezTo>
                <a:cubicBezTo>
                  <a:pt x="93" y="0"/>
                  <a:pt x="120" y="27"/>
                  <a:pt x="120" y="60"/>
                </a:cubicBezTo>
                <a:cubicBezTo>
                  <a:pt x="120" y="93"/>
                  <a:pt x="93" y="120"/>
                  <a:pt x="60" y="120"/>
                </a:cubicBezTo>
                <a:cubicBezTo>
                  <a:pt x="27" y="120"/>
                  <a:pt x="0" y="147"/>
                  <a:pt x="0" y="180"/>
                </a:cubicBezTo>
                <a:cubicBezTo>
                  <a:pt x="0" y="213"/>
                  <a:pt x="27" y="240"/>
                  <a:pt x="60" y="240"/>
                </a:cubicBezTo>
                <a:close/>
              </a:path>
            </a:pathLst>
          </a:custGeom>
          <a:solidFill>
            <a:srgbClr val="05888E"/>
          </a:solidFill>
          <a:ln cap="flat" cmpd="sng" w="9525">
            <a:solidFill>
              <a:srgbClr val="05888E"/>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74" name="Google Shape;174;p5"/>
          <p:cNvSpPr/>
          <p:nvPr/>
        </p:nvSpPr>
        <p:spPr>
          <a:xfrm rot="-3353025">
            <a:off x="178142" y="2208542"/>
            <a:ext cx="1620000" cy="1620000"/>
          </a:xfrm>
          <a:prstGeom prst="ellipse">
            <a:avLst/>
          </a:prstGeom>
          <a:solidFill>
            <a:srgbClr val="C00000"/>
          </a:solidFill>
          <a:ln cap="flat" cmpd="sng" w="76200">
            <a:solidFill>
              <a:srgbClr val="EFEFEF"/>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75" name="Google Shape;175;p5"/>
          <p:cNvSpPr/>
          <p:nvPr/>
        </p:nvSpPr>
        <p:spPr>
          <a:xfrm rot="-3353025">
            <a:off x="7311242" y="1460198"/>
            <a:ext cx="1620000" cy="1620000"/>
          </a:xfrm>
          <a:prstGeom prst="ellipse">
            <a:avLst/>
          </a:prstGeom>
          <a:solidFill>
            <a:srgbClr val="05888E"/>
          </a:solidFill>
          <a:ln cap="flat" cmpd="sng" w="76200">
            <a:solidFill>
              <a:srgbClr val="EFEFEF"/>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76" name="Google Shape;176;p5"/>
          <p:cNvSpPr txBox="1"/>
          <p:nvPr/>
        </p:nvSpPr>
        <p:spPr>
          <a:xfrm flipH="1">
            <a:off x="7174535" y="2071664"/>
            <a:ext cx="1880573" cy="247275"/>
          </a:xfrm>
          <a:prstGeom prst="rect">
            <a:avLst/>
          </a:prstGeom>
          <a:no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2100"/>
              <a:buFont typeface="Arial"/>
              <a:buNone/>
            </a:pPr>
            <a:r>
              <a:rPr b="0" i="0" lang="en" sz="2100" u="none" cap="none" strike="noStrike">
                <a:solidFill>
                  <a:schemeClr val="lt1"/>
                </a:solidFill>
                <a:latin typeface="Helvetica Neue Light"/>
                <a:ea typeface="Helvetica Neue Light"/>
                <a:cs typeface="Helvetica Neue Light"/>
                <a:sym typeface="Helvetica Neue Light"/>
              </a:rPr>
              <a:t>Biomedicine</a:t>
            </a:r>
            <a:endParaRPr/>
          </a:p>
        </p:txBody>
      </p:sp>
      <p:grpSp>
        <p:nvGrpSpPr>
          <p:cNvPr id="177" name="Google Shape;177;p5"/>
          <p:cNvGrpSpPr/>
          <p:nvPr/>
        </p:nvGrpSpPr>
        <p:grpSpPr>
          <a:xfrm rot="1327907">
            <a:off x="7103178" y="2141188"/>
            <a:ext cx="1557625" cy="1551703"/>
            <a:chOff x="9934326" y="1738959"/>
            <a:chExt cx="2076833" cy="2068936"/>
          </a:xfrm>
        </p:grpSpPr>
        <p:sp>
          <p:nvSpPr>
            <p:cNvPr id="178" name="Google Shape;178;p5"/>
            <p:cNvSpPr/>
            <p:nvPr/>
          </p:nvSpPr>
          <p:spPr>
            <a:xfrm rot="-5788416">
              <a:off x="10261864" y="3781905"/>
              <a:ext cx="36888" cy="13775"/>
            </a:xfrm>
            <a:custGeom>
              <a:rect b="b" l="l" r="r" t="t"/>
              <a:pathLst>
                <a:path extrusionOk="0" h="297" w="403">
                  <a:moveTo>
                    <a:pt x="204" y="0"/>
                  </a:moveTo>
                  <a:cubicBezTo>
                    <a:pt x="163" y="0"/>
                    <a:pt x="120" y="17"/>
                    <a:pt x="88" y="49"/>
                  </a:cubicBezTo>
                  <a:cubicBezTo>
                    <a:pt x="1" y="144"/>
                    <a:pt x="70" y="297"/>
                    <a:pt x="199" y="297"/>
                  </a:cubicBezTo>
                  <a:cubicBezTo>
                    <a:pt x="202" y="297"/>
                    <a:pt x="205" y="296"/>
                    <a:pt x="208" y="296"/>
                  </a:cubicBezTo>
                  <a:cubicBezTo>
                    <a:pt x="343" y="296"/>
                    <a:pt x="403" y="132"/>
                    <a:pt x="305" y="42"/>
                  </a:cubicBezTo>
                  <a:cubicBezTo>
                    <a:pt x="277" y="14"/>
                    <a:pt x="241" y="0"/>
                    <a:pt x="204"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79" name="Google Shape;179;p5"/>
            <p:cNvSpPr/>
            <p:nvPr/>
          </p:nvSpPr>
          <p:spPr>
            <a:xfrm rot="-5788416">
              <a:off x="9924897" y="3506210"/>
              <a:ext cx="36888" cy="13960"/>
            </a:xfrm>
            <a:custGeom>
              <a:rect b="b" l="l" r="r" t="t"/>
              <a:pathLst>
                <a:path extrusionOk="0" h="301" w="403">
                  <a:moveTo>
                    <a:pt x="197" y="0"/>
                  </a:moveTo>
                  <a:cubicBezTo>
                    <a:pt x="158" y="0"/>
                    <a:pt x="119" y="15"/>
                    <a:pt x="88" y="46"/>
                  </a:cubicBezTo>
                  <a:cubicBezTo>
                    <a:pt x="0" y="141"/>
                    <a:pt x="70" y="301"/>
                    <a:pt x="199" y="301"/>
                  </a:cubicBezTo>
                  <a:cubicBezTo>
                    <a:pt x="202" y="301"/>
                    <a:pt x="205" y="301"/>
                    <a:pt x="208" y="301"/>
                  </a:cubicBezTo>
                  <a:cubicBezTo>
                    <a:pt x="335" y="293"/>
                    <a:pt x="403" y="128"/>
                    <a:pt x="298" y="39"/>
                  </a:cubicBezTo>
                  <a:cubicBezTo>
                    <a:pt x="269" y="13"/>
                    <a:pt x="233" y="0"/>
                    <a:pt x="197"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80" name="Google Shape;180;p5"/>
            <p:cNvSpPr/>
            <p:nvPr/>
          </p:nvSpPr>
          <p:spPr>
            <a:xfrm rot="-5788416">
              <a:off x="10239976" y="3759030"/>
              <a:ext cx="13821" cy="5009"/>
            </a:xfrm>
            <a:custGeom>
              <a:rect b="b" l="l" r="r" t="t"/>
              <a:pathLst>
                <a:path extrusionOk="0" h="108" w="151">
                  <a:moveTo>
                    <a:pt x="76" y="1"/>
                  </a:moveTo>
                  <a:cubicBezTo>
                    <a:pt x="62" y="1"/>
                    <a:pt x="49" y="7"/>
                    <a:pt x="38" y="18"/>
                  </a:cubicBezTo>
                  <a:cubicBezTo>
                    <a:pt x="1" y="55"/>
                    <a:pt x="31" y="108"/>
                    <a:pt x="76" y="108"/>
                  </a:cubicBezTo>
                  <a:cubicBezTo>
                    <a:pt x="128" y="108"/>
                    <a:pt x="150" y="48"/>
                    <a:pt x="113" y="18"/>
                  </a:cubicBezTo>
                  <a:cubicBezTo>
                    <a:pt x="102" y="7"/>
                    <a:pt x="89" y="1"/>
                    <a:pt x="76"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81" name="Google Shape;181;p5"/>
            <p:cNvSpPr/>
            <p:nvPr/>
          </p:nvSpPr>
          <p:spPr>
            <a:xfrm rot="-5788416">
              <a:off x="10215871" y="3739013"/>
              <a:ext cx="13089" cy="5009"/>
            </a:xfrm>
            <a:custGeom>
              <a:rect b="b" l="l" r="r" t="t"/>
              <a:pathLst>
                <a:path extrusionOk="0" h="108" w="143">
                  <a:moveTo>
                    <a:pt x="71" y="0"/>
                  </a:moveTo>
                  <a:cubicBezTo>
                    <a:pt x="56" y="0"/>
                    <a:pt x="41" y="6"/>
                    <a:pt x="30" y="17"/>
                  </a:cubicBezTo>
                  <a:cubicBezTo>
                    <a:pt x="0" y="55"/>
                    <a:pt x="30" y="107"/>
                    <a:pt x="75" y="107"/>
                  </a:cubicBezTo>
                  <a:cubicBezTo>
                    <a:pt x="120" y="107"/>
                    <a:pt x="142" y="47"/>
                    <a:pt x="113" y="17"/>
                  </a:cubicBezTo>
                  <a:cubicBezTo>
                    <a:pt x="101" y="6"/>
                    <a:pt x="86" y="0"/>
                    <a:pt x="71"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82" name="Google Shape;182;p5"/>
            <p:cNvSpPr/>
            <p:nvPr/>
          </p:nvSpPr>
          <p:spPr>
            <a:xfrm rot="-5788416">
              <a:off x="10191181" y="3718739"/>
              <a:ext cx="13180" cy="5009"/>
            </a:xfrm>
            <a:custGeom>
              <a:rect b="b" l="l" r="r" t="t"/>
              <a:pathLst>
                <a:path extrusionOk="0" h="108" w="144">
                  <a:moveTo>
                    <a:pt x="68" y="1"/>
                  </a:moveTo>
                  <a:cubicBezTo>
                    <a:pt x="55" y="1"/>
                    <a:pt x="42" y="7"/>
                    <a:pt x="31" y="18"/>
                  </a:cubicBezTo>
                  <a:cubicBezTo>
                    <a:pt x="1" y="55"/>
                    <a:pt x="23" y="108"/>
                    <a:pt x="76" y="108"/>
                  </a:cubicBezTo>
                  <a:cubicBezTo>
                    <a:pt x="121" y="108"/>
                    <a:pt x="143" y="48"/>
                    <a:pt x="106" y="18"/>
                  </a:cubicBezTo>
                  <a:cubicBezTo>
                    <a:pt x="94" y="7"/>
                    <a:pt x="81"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83" name="Google Shape;183;p5"/>
            <p:cNvSpPr/>
            <p:nvPr/>
          </p:nvSpPr>
          <p:spPr>
            <a:xfrm rot="-5788416">
              <a:off x="10166370" y="3698724"/>
              <a:ext cx="13821" cy="5055"/>
            </a:xfrm>
            <a:custGeom>
              <a:rect b="b" l="l" r="r" t="t"/>
              <a:pathLst>
                <a:path extrusionOk="0" h="109" w="151">
                  <a:moveTo>
                    <a:pt x="77" y="0"/>
                  </a:moveTo>
                  <a:cubicBezTo>
                    <a:pt x="62" y="0"/>
                    <a:pt x="47" y="6"/>
                    <a:pt x="38" y="18"/>
                  </a:cubicBezTo>
                  <a:cubicBezTo>
                    <a:pt x="1" y="56"/>
                    <a:pt x="31" y="108"/>
                    <a:pt x="76" y="108"/>
                  </a:cubicBezTo>
                  <a:cubicBezTo>
                    <a:pt x="128" y="108"/>
                    <a:pt x="151" y="48"/>
                    <a:pt x="113" y="11"/>
                  </a:cubicBezTo>
                  <a:cubicBezTo>
                    <a:pt x="103" y="4"/>
                    <a:pt x="90" y="0"/>
                    <a:pt x="77"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84" name="Google Shape;184;p5"/>
            <p:cNvSpPr/>
            <p:nvPr/>
          </p:nvSpPr>
          <p:spPr>
            <a:xfrm rot="-5788416">
              <a:off x="10142197" y="3678692"/>
              <a:ext cx="13089" cy="5055"/>
            </a:xfrm>
            <a:custGeom>
              <a:rect b="b" l="l" r="r" t="t"/>
              <a:pathLst>
                <a:path extrusionOk="0" h="109" w="143">
                  <a:moveTo>
                    <a:pt x="75" y="1"/>
                  </a:moveTo>
                  <a:cubicBezTo>
                    <a:pt x="60" y="1"/>
                    <a:pt x="43" y="6"/>
                    <a:pt x="30" y="19"/>
                  </a:cubicBezTo>
                  <a:cubicBezTo>
                    <a:pt x="0" y="56"/>
                    <a:pt x="23" y="109"/>
                    <a:pt x="75" y="109"/>
                  </a:cubicBezTo>
                  <a:cubicBezTo>
                    <a:pt x="120" y="109"/>
                    <a:pt x="143" y="49"/>
                    <a:pt x="105" y="11"/>
                  </a:cubicBezTo>
                  <a:cubicBezTo>
                    <a:pt x="98" y="5"/>
                    <a:pt x="87" y="1"/>
                    <a:pt x="75"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85" name="Google Shape;185;p5"/>
            <p:cNvSpPr/>
            <p:nvPr/>
          </p:nvSpPr>
          <p:spPr>
            <a:xfrm rot="-5788416">
              <a:off x="10117361" y="3658674"/>
              <a:ext cx="13821" cy="5055"/>
            </a:xfrm>
            <a:custGeom>
              <a:rect b="b" l="l" r="r" t="t"/>
              <a:pathLst>
                <a:path extrusionOk="0" h="109" w="151">
                  <a:moveTo>
                    <a:pt x="79" y="0"/>
                  </a:moveTo>
                  <a:cubicBezTo>
                    <a:pt x="65" y="0"/>
                    <a:pt x="50" y="6"/>
                    <a:pt x="38" y="18"/>
                  </a:cubicBezTo>
                  <a:cubicBezTo>
                    <a:pt x="0" y="48"/>
                    <a:pt x="30" y="108"/>
                    <a:pt x="75" y="108"/>
                  </a:cubicBezTo>
                  <a:cubicBezTo>
                    <a:pt x="128" y="108"/>
                    <a:pt x="150" y="48"/>
                    <a:pt x="113" y="11"/>
                  </a:cubicBezTo>
                  <a:cubicBezTo>
                    <a:pt x="103" y="4"/>
                    <a:pt x="91" y="0"/>
                    <a:pt x="79"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86" name="Google Shape;186;p5"/>
            <p:cNvSpPr/>
            <p:nvPr/>
          </p:nvSpPr>
          <p:spPr>
            <a:xfrm rot="-5788416">
              <a:off x="10093158" y="3638676"/>
              <a:ext cx="13180" cy="5055"/>
            </a:xfrm>
            <a:custGeom>
              <a:rect b="b" l="l" r="r" t="t"/>
              <a:pathLst>
                <a:path extrusionOk="0" h="109" w="144">
                  <a:moveTo>
                    <a:pt x="77" y="1"/>
                  </a:moveTo>
                  <a:cubicBezTo>
                    <a:pt x="60" y="1"/>
                    <a:pt x="43" y="6"/>
                    <a:pt x="31" y="19"/>
                  </a:cubicBezTo>
                  <a:cubicBezTo>
                    <a:pt x="1" y="49"/>
                    <a:pt x="31" y="109"/>
                    <a:pt x="76" y="109"/>
                  </a:cubicBezTo>
                  <a:cubicBezTo>
                    <a:pt x="128" y="109"/>
                    <a:pt x="143" y="49"/>
                    <a:pt x="113" y="11"/>
                  </a:cubicBezTo>
                  <a:cubicBezTo>
                    <a:pt x="103" y="5"/>
                    <a:pt x="90" y="1"/>
                    <a:pt x="77"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87" name="Google Shape;187;p5"/>
            <p:cNvSpPr/>
            <p:nvPr/>
          </p:nvSpPr>
          <p:spPr>
            <a:xfrm rot="-5788416">
              <a:off x="10068524" y="3618325"/>
              <a:ext cx="13089" cy="5195"/>
            </a:xfrm>
            <a:custGeom>
              <a:rect b="b" l="l" r="r" t="t"/>
              <a:pathLst>
                <a:path extrusionOk="0" h="112" w="143">
                  <a:moveTo>
                    <a:pt x="74" y="0"/>
                  </a:moveTo>
                  <a:cubicBezTo>
                    <a:pt x="59" y="0"/>
                    <a:pt x="44" y="8"/>
                    <a:pt x="30" y="21"/>
                  </a:cubicBezTo>
                  <a:cubicBezTo>
                    <a:pt x="1" y="51"/>
                    <a:pt x="23" y="111"/>
                    <a:pt x="75" y="111"/>
                  </a:cubicBezTo>
                  <a:cubicBezTo>
                    <a:pt x="120" y="111"/>
                    <a:pt x="143" y="51"/>
                    <a:pt x="105" y="14"/>
                  </a:cubicBezTo>
                  <a:cubicBezTo>
                    <a:pt x="96" y="4"/>
                    <a:pt x="85" y="0"/>
                    <a:pt x="74"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88" name="Google Shape;188;p5"/>
            <p:cNvSpPr/>
            <p:nvPr/>
          </p:nvSpPr>
          <p:spPr>
            <a:xfrm rot="-5788416">
              <a:off x="10043620" y="3598292"/>
              <a:ext cx="13821" cy="5195"/>
            </a:xfrm>
            <a:custGeom>
              <a:rect b="b" l="l" r="r" t="t"/>
              <a:pathLst>
                <a:path extrusionOk="0" h="112" w="151">
                  <a:moveTo>
                    <a:pt x="80" y="1"/>
                  </a:moveTo>
                  <a:cubicBezTo>
                    <a:pt x="63" y="1"/>
                    <a:pt x="47" y="9"/>
                    <a:pt x="38" y="22"/>
                  </a:cubicBezTo>
                  <a:cubicBezTo>
                    <a:pt x="1" y="52"/>
                    <a:pt x="31" y="112"/>
                    <a:pt x="75" y="112"/>
                  </a:cubicBezTo>
                  <a:cubicBezTo>
                    <a:pt x="128" y="104"/>
                    <a:pt x="150" y="52"/>
                    <a:pt x="113" y="14"/>
                  </a:cubicBezTo>
                  <a:cubicBezTo>
                    <a:pt x="103" y="5"/>
                    <a:pt x="91" y="1"/>
                    <a:pt x="80"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89" name="Google Shape;189;p5"/>
            <p:cNvSpPr/>
            <p:nvPr/>
          </p:nvSpPr>
          <p:spPr>
            <a:xfrm rot="-5788416">
              <a:off x="10019515" y="3578274"/>
              <a:ext cx="13089" cy="5195"/>
            </a:xfrm>
            <a:custGeom>
              <a:rect b="b" l="l" r="r" t="t"/>
              <a:pathLst>
                <a:path extrusionOk="0" h="112" w="143">
                  <a:moveTo>
                    <a:pt x="79" y="0"/>
                  </a:moveTo>
                  <a:cubicBezTo>
                    <a:pt x="61" y="0"/>
                    <a:pt x="43" y="8"/>
                    <a:pt x="30" y="21"/>
                  </a:cubicBezTo>
                  <a:cubicBezTo>
                    <a:pt x="0" y="51"/>
                    <a:pt x="23" y="111"/>
                    <a:pt x="75" y="111"/>
                  </a:cubicBezTo>
                  <a:cubicBezTo>
                    <a:pt x="120" y="104"/>
                    <a:pt x="142" y="51"/>
                    <a:pt x="112" y="14"/>
                  </a:cubicBezTo>
                  <a:cubicBezTo>
                    <a:pt x="103" y="4"/>
                    <a:pt x="91" y="0"/>
                    <a:pt x="79"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90" name="Google Shape;190;p5"/>
            <p:cNvSpPr/>
            <p:nvPr/>
          </p:nvSpPr>
          <p:spPr>
            <a:xfrm rot="-5788416">
              <a:off x="9994783" y="3557943"/>
              <a:ext cx="13089" cy="5334"/>
            </a:xfrm>
            <a:custGeom>
              <a:rect b="b" l="l" r="r" t="t"/>
              <a:pathLst>
                <a:path extrusionOk="0" h="115" w="143">
                  <a:moveTo>
                    <a:pt x="68" y="0"/>
                  </a:moveTo>
                  <a:cubicBezTo>
                    <a:pt x="55" y="0"/>
                    <a:pt x="42" y="6"/>
                    <a:pt x="31" y="17"/>
                  </a:cubicBezTo>
                  <a:cubicBezTo>
                    <a:pt x="1" y="55"/>
                    <a:pt x="23" y="115"/>
                    <a:pt x="76" y="115"/>
                  </a:cubicBezTo>
                  <a:cubicBezTo>
                    <a:pt x="120" y="107"/>
                    <a:pt x="143" y="47"/>
                    <a:pt x="105" y="17"/>
                  </a:cubicBezTo>
                  <a:cubicBezTo>
                    <a:pt x="94" y="6"/>
                    <a:pt x="81" y="0"/>
                    <a:pt x="68"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91" name="Google Shape;191;p5"/>
            <p:cNvSpPr/>
            <p:nvPr/>
          </p:nvSpPr>
          <p:spPr>
            <a:xfrm rot="-5788416">
              <a:off x="9969913" y="3537895"/>
              <a:ext cx="13821" cy="5380"/>
            </a:xfrm>
            <a:custGeom>
              <a:rect b="b" l="l" r="r" t="t"/>
              <a:pathLst>
                <a:path extrusionOk="0" h="116" w="151">
                  <a:moveTo>
                    <a:pt x="73" y="1"/>
                  </a:moveTo>
                  <a:cubicBezTo>
                    <a:pt x="59" y="1"/>
                    <a:pt x="46" y="6"/>
                    <a:pt x="38" y="18"/>
                  </a:cubicBezTo>
                  <a:cubicBezTo>
                    <a:pt x="1" y="55"/>
                    <a:pt x="31" y="115"/>
                    <a:pt x="76" y="115"/>
                  </a:cubicBezTo>
                  <a:cubicBezTo>
                    <a:pt x="128" y="108"/>
                    <a:pt x="150" y="48"/>
                    <a:pt x="113" y="18"/>
                  </a:cubicBezTo>
                  <a:cubicBezTo>
                    <a:pt x="102" y="6"/>
                    <a:pt x="87" y="1"/>
                    <a:pt x="73"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92" name="Google Shape;192;p5"/>
            <p:cNvSpPr/>
            <p:nvPr/>
          </p:nvSpPr>
          <p:spPr>
            <a:xfrm rot="-5788416">
              <a:off x="10289409" y="3732214"/>
              <a:ext cx="36247" cy="13775"/>
            </a:xfrm>
            <a:custGeom>
              <a:rect b="b" l="l" r="r" t="t"/>
              <a:pathLst>
                <a:path extrusionOk="0" h="297" w="396">
                  <a:moveTo>
                    <a:pt x="197" y="1"/>
                  </a:moveTo>
                  <a:cubicBezTo>
                    <a:pt x="194" y="1"/>
                    <a:pt x="191" y="1"/>
                    <a:pt x="188" y="1"/>
                  </a:cubicBezTo>
                  <a:cubicBezTo>
                    <a:pt x="61" y="1"/>
                    <a:pt x="1" y="166"/>
                    <a:pt x="98" y="255"/>
                  </a:cubicBezTo>
                  <a:cubicBezTo>
                    <a:pt x="126" y="283"/>
                    <a:pt x="161" y="297"/>
                    <a:pt x="196" y="297"/>
                  </a:cubicBezTo>
                  <a:cubicBezTo>
                    <a:pt x="236" y="297"/>
                    <a:pt x="276" y="280"/>
                    <a:pt x="308" y="248"/>
                  </a:cubicBezTo>
                  <a:cubicBezTo>
                    <a:pt x="396" y="153"/>
                    <a:pt x="326" y="1"/>
                    <a:pt x="197"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93" name="Google Shape;193;p5"/>
            <p:cNvSpPr/>
            <p:nvPr/>
          </p:nvSpPr>
          <p:spPr>
            <a:xfrm rot="-5788416">
              <a:off x="9984791" y="3483127"/>
              <a:ext cx="36156" cy="13960"/>
            </a:xfrm>
            <a:custGeom>
              <a:rect b="b" l="l" r="r" t="t"/>
              <a:pathLst>
                <a:path extrusionOk="0" h="301" w="395">
                  <a:moveTo>
                    <a:pt x="204" y="0"/>
                  </a:moveTo>
                  <a:cubicBezTo>
                    <a:pt x="201" y="0"/>
                    <a:pt x="198" y="0"/>
                    <a:pt x="195" y="0"/>
                  </a:cubicBezTo>
                  <a:cubicBezTo>
                    <a:pt x="60" y="8"/>
                    <a:pt x="0" y="165"/>
                    <a:pt x="98" y="262"/>
                  </a:cubicBezTo>
                  <a:cubicBezTo>
                    <a:pt x="126" y="288"/>
                    <a:pt x="164" y="301"/>
                    <a:pt x="201" y="301"/>
                  </a:cubicBezTo>
                  <a:cubicBezTo>
                    <a:pt x="241" y="301"/>
                    <a:pt x="280" y="286"/>
                    <a:pt x="307" y="255"/>
                  </a:cubicBezTo>
                  <a:cubicBezTo>
                    <a:pt x="395" y="160"/>
                    <a:pt x="332" y="0"/>
                    <a:pt x="204"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94" name="Google Shape;194;p5"/>
            <p:cNvSpPr/>
            <p:nvPr/>
          </p:nvSpPr>
          <p:spPr>
            <a:xfrm rot="-5788416">
              <a:off x="10270731" y="3712111"/>
              <a:ext cx="13639" cy="5009"/>
            </a:xfrm>
            <a:custGeom>
              <a:rect b="b" l="l" r="r" t="t"/>
              <a:pathLst>
                <a:path extrusionOk="0" h="108" w="149">
                  <a:moveTo>
                    <a:pt x="83" y="0"/>
                  </a:moveTo>
                  <a:cubicBezTo>
                    <a:pt x="81" y="0"/>
                    <a:pt x="78" y="0"/>
                    <a:pt x="75" y="1"/>
                  </a:cubicBezTo>
                  <a:cubicBezTo>
                    <a:pt x="23" y="1"/>
                    <a:pt x="1" y="61"/>
                    <a:pt x="38" y="91"/>
                  </a:cubicBezTo>
                  <a:cubicBezTo>
                    <a:pt x="49" y="102"/>
                    <a:pt x="64" y="107"/>
                    <a:pt x="78" y="107"/>
                  </a:cubicBezTo>
                  <a:cubicBezTo>
                    <a:pt x="92" y="107"/>
                    <a:pt x="105" y="102"/>
                    <a:pt x="113" y="91"/>
                  </a:cubicBezTo>
                  <a:cubicBezTo>
                    <a:pt x="148" y="55"/>
                    <a:pt x="124" y="0"/>
                    <a:pt x="83"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95" name="Google Shape;195;p5"/>
            <p:cNvSpPr/>
            <p:nvPr/>
          </p:nvSpPr>
          <p:spPr>
            <a:xfrm rot="-5788416">
              <a:off x="10248701" y="3693934"/>
              <a:ext cx="13089" cy="5009"/>
            </a:xfrm>
            <a:custGeom>
              <a:rect b="b" l="l" r="r" t="t"/>
              <a:pathLst>
                <a:path extrusionOk="0" h="108" w="143">
                  <a:moveTo>
                    <a:pt x="68" y="1"/>
                  </a:moveTo>
                  <a:cubicBezTo>
                    <a:pt x="23" y="1"/>
                    <a:pt x="1" y="61"/>
                    <a:pt x="38" y="91"/>
                  </a:cubicBezTo>
                  <a:cubicBezTo>
                    <a:pt x="49" y="102"/>
                    <a:pt x="62" y="107"/>
                    <a:pt x="75" y="107"/>
                  </a:cubicBezTo>
                  <a:cubicBezTo>
                    <a:pt x="89" y="107"/>
                    <a:pt x="102" y="102"/>
                    <a:pt x="113" y="91"/>
                  </a:cubicBezTo>
                  <a:cubicBezTo>
                    <a:pt x="143" y="53"/>
                    <a:pt x="120"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96" name="Google Shape;196;p5"/>
            <p:cNvSpPr/>
            <p:nvPr/>
          </p:nvSpPr>
          <p:spPr>
            <a:xfrm rot="-5788416">
              <a:off x="10226340" y="3675535"/>
              <a:ext cx="13089" cy="5055"/>
            </a:xfrm>
            <a:custGeom>
              <a:rect b="b" l="l" r="r" t="t"/>
              <a:pathLst>
                <a:path extrusionOk="0" h="109" w="143">
                  <a:moveTo>
                    <a:pt x="68" y="1"/>
                  </a:moveTo>
                  <a:cubicBezTo>
                    <a:pt x="23" y="1"/>
                    <a:pt x="1" y="61"/>
                    <a:pt x="31" y="98"/>
                  </a:cubicBezTo>
                  <a:cubicBezTo>
                    <a:pt x="41" y="105"/>
                    <a:pt x="54" y="108"/>
                    <a:pt x="67" y="108"/>
                  </a:cubicBezTo>
                  <a:cubicBezTo>
                    <a:pt x="84" y="108"/>
                    <a:pt x="101" y="103"/>
                    <a:pt x="113" y="90"/>
                  </a:cubicBezTo>
                  <a:cubicBezTo>
                    <a:pt x="143" y="53"/>
                    <a:pt x="113"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97" name="Google Shape;197;p5"/>
            <p:cNvSpPr/>
            <p:nvPr/>
          </p:nvSpPr>
          <p:spPr>
            <a:xfrm rot="-5788416">
              <a:off x="10203671" y="3657358"/>
              <a:ext cx="13821" cy="5055"/>
            </a:xfrm>
            <a:custGeom>
              <a:rect b="b" l="l" r="r" t="t"/>
              <a:pathLst>
                <a:path extrusionOk="0" h="109" w="151">
                  <a:moveTo>
                    <a:pt x="75" y="1"/>
                  </a:moveTo>
                  <a:cubicBezTo>
                    <a:pt x="23" y="1"/>
                    <a:pt x="0" y="60"/>
                    <a:pt x="38" y="98"/>
                  </a:cubicBezTo>
                  <a:cubicBezTo>
                    <a:pt x="48" y="105"/>
                    <a:pt x="59" y="108"/>
                    <a:pt x="71" y="108"/>
                  </a:cubicBezTo>
                  <a:cubicBezTo>
                    <a:pt x="86" y="108"/>
                    <a:pt x="100" y="103"/>
                    <a:pt x="113" y="90"/>
                  </a:cubicBezTo>
                  <a:cubicBezTo>
                    <a:pt x="150" y="60"/>
                    <a:pt x="120" y="1"/>
                    <a:pt x="75"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98" name="Google Shape;198;p5"/>
            <p:cNvSpPr/>
            <p:nvPr/>
          </p:nvSpPr>
          <p:spPr>
            <a:xfrm rot="-5788416">
              <a:off x="10181968" y="3639155"/>
              <a:ext cx="13089" cy="5334"/>
            </a:xfrm>
            <a:custGeom>
              <a:rect b="b" l="l" r="r" t="t"/>
              <a:pathLst>
                <a:path extrusionOk="0" h="115" w="143">
                  <a:moveTo>
                    <a:pt x="68" y="1"/>
                  </a:moveTo>
                  <a:cubicBezTo>
                    <a:pt x="23" y="8"/>
                    <a:pt x="0" y="68"/>
                    <a:pt x="38" y="98"/>
                  </a:cubicBezTo>
                  <a:cubicBezTo>
                    <a:pt x="49" y="109"/>
                    <a:pt x="62" y="115"/>
                    <a:pt x="75" y="115"/>
                  </a:cubicBezTo>
                  <a:cubicBezTo>
                    <a:pt x="88" y="115"/>
                    <a:pt x="101" y="109"/>
                    <a:pt x="113" y="98"/>
                  </a:cubicBezTo>
                  <a:cubicBezTo>
                    <a:pt x="143" y="60"/>
                    <a:pt x="120"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99" name="Google Shape;199;p5"/>
            <p:cNvSpPr/>
            <p:nvPr/>
          </p:nvSpPr>
          <p:spPr>
            <a:xfrm rot="-5788416">
              <a:off x="10159719" y="3621296"/>
              <a:ext cx="13547" cy="5009"/>
            </a:xfrm>
            <a:custGeom>
              <a:rect b="b" l="l" r="r" t="t"/>
              <a:pathLst>
                <a:path extrusionOk="0" h="108" w="148">
                  <a:moveTo>
                    <a:pt x="82" y="0"/>
                  </a:moveTo>
                  <a:cubicBezTo>
                    <a:pt x="80" y="0"/>
                    <a:pt x="77" y="1"/>
                    <a:pt x="75" y="1"/>
                  </a:cubicBezTo>
                  <a:cubicBezTo>
                    <a:pt x="22" y="1"/>
                    <a:pt x="0" y="61"/>
                    <a:pt x="37" y="91"/>
                  </a:cubicBezTo>
                  <a:cubicBezTo>
                    <a:pt x="49" y="102"/>
                    <a:pt x="64" y="108"/>
                    <a:pt x="78" y="108"/>
                  </a:cubicBezTo>
                  <a:cubicBezTo>
                    <a:pt x="92" y="108"/>
                    <a:pt x="105" y="102"/>
                    <a:pt x="112" y="91"/>
                  </a:cubicBezTo>
                  <a:cubicBezTo>
                    <a:pt x="148" y="56"/>
                    <a:pt x="123" y="0"/>
                    <a:pt x="82"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00" name="Google Shape;200;p5"/>
            <p:cNvSpPr/>
            <p:nvPr/>
          </p:nvSpPr>
          <p:spPr>
            <a:xfrm rot="-5788416">
              <a:off x="10137629" y="3603085"/>
              <a:ext cx="13089" cy="5009"/>
            </a:xfrm>
            <a:custGeom>
              <a:rect b="b" l="l" r="r" t="t"/>
              <a:pathLst>
                <a:path extrusionOk="0" h="108" w="143">
                  <a:moveTo>
                    <a:pt x="67" y="1"/>
                  </a:moveTo>
                  <a:cubicBezTo>
                    <a:pt x="23" y="1"/>
                    <a:pt x="0" y="61"/>
                    <a:pt x="38" y="91"/>
                  </a:cubicBezTo>
                  <a:cubicBezTo>
                    <a:pt x="49" y="102"/>
                    <a:pt x="62" y="108"/>
                    <a:pt x="75" y="108"/>
                  </a:cubicBezTo>
                  <a:cubicBezTo>
                    <a:pt x="88" y="108"/>
                    <a:pt x="101" y="102"/>
                    <a:pt x="112" y="91"/>
                  </a:cubicBezTo>
                  <a:cubicBezTo>
                    <a:pt x="142" y="53"/>
                    <a:pt x="120" y="1"/>
                    <a:pt x="67"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01" name="Google Shape;201;p5"/>
            <p:cNvSpPr/>
            <p:nvPr/>
          </p:nvSpPr>
          <p:spPr>
            <a:xfrm rot="-5788416">
              <a:off x="10115234" y="3584702"/>
              <a:ext cx="13089" cy="5009"/>
            </a:xfrm>
            <a:custGeom>
              <a:rect b="b" l="l" r="r" t="t"/>
              <a:pathLst>
                <a:path extrusionOk="0" h="108" w="143">
                  <a:moveTo>
                    <a:pt x="68" y="1"/>
                  </a:moveTo>
                  <a:cubicBezTo>
                    <a:pt x="23" y="1"/>
                    <a:pt x="0" y="61"/>
                    <a:pt x="30" y="91"/>
                  </a:cubicBezTo>
                  <a:cubicBezTo>
                    <a:pt x="41" y="102"/>
                    <a:pt x="56" y="108"/>
                    <a:pt x="71" y="108"/>
                  </a:cubicBezTo>
                  <a:cubicBezTo>
                    <a:pt x="86" y="108"/>
                    <a:pt x="101" y="102"/>
                    <a:pt x="112" y="91"/>
                  </a:cubicBezTo>
                  <a:cubicBezTo>
                    <a:pt x="142" y="53"/>
                    <a:pt x="112"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02" name="Google Shape;202;p5"/>
            <p:cNvSpPr/>
            <p:nvPr/>
          </p:nvSpPr>
          <p:spPr>
            <a:xfrm rot="-5788416">
              <a:off x="10092629" y="3566579"/>
              <a:ext cx="13821" cy="5055"/>
            </a:xfrm>
            <a:custGeom>
              <a:rect b="b" l="l" r="r" t="t"/>
              <a:pathLst>
                <a:path extrusionOk="0" h="109" w="151">
                  <a:moveTo>
                    <a:pt x="76" y="1"/>
                  </a:moveTo>
                  <a:cubicBezTo>
                    <a:pt x="23" y="1"/>
                    <a:pt x="1" y="61"/>
                    <a:pt x="38" y="98"/>
                  </a:cubicBezTo>
                  <a:cubicBezTo>
                    <a:pt x="48" y="105"/>
                    <a:pt x="60" y="109"/>
                    <a:pt x="72" y="109"/>
                  </a:cubicBezTo>
                  <a:cubicBezTo>
                    <a:pt x="86" y="109"/>
                    <a:pt x="101" y="103"/>
                    <a:pt x="113" y="91"/>
                  </a:cubicBezTo>
                  <a:cubicBezTo>
                    <a:pt x="150" y="61"/>
                    <a:pt x="121" y="1"/>
                    <a:pt x="76"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03" name="Google Shape;203;p5"/>
            <p:cNvSpPr/>
            <p:nvPr/>
          </p:nvSpPr>
          <p:spPr>
            <a:xfrm rot="-5788416">
              <a:off x="10070763" y="3548389"/>
              <a:ext cx="13180" cy="5195"/>
            </a:xfrm>
            <a:custGeom>
              <a:rect b="b" l="l" r="r" t="t"/>
              <a:pathLst>
                <a:path extrusionOk="0" h="112" w="144">
                  <a:moveTo>
                    <a:pt x="68" y="1"/>
                  </a:moveTo>
                  <a:cubicBezTo>
                    <a:pt x="23" y="8"/>
                    <a:pt x="1" y="61"/>
                    <a:pt x="38" y="98"/>
                  </a:cubicBezTo>
                  <a:cubicBezTo>
                    <a:pt x="45" y="107"/>
                    <a:pt x="55" y="112"/>
                    <a:pt x="66" y="112"/>
                  </a:cubicBezTo>
                  <a:cubicBezTo>
                    <a:pt x="82" y="112"/>
                    <a:pt x="100" y="104"/>
                    <a:pt x="113" y="91"/>
                  </a:cubicBezTo>
                  <a:cubicBezTo>
                    <a:pt x="143" y="61"/>
                    <a:pt x="121"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04" name="Google Shape;204;p5"/>
            <p:cNvSpPr/>
            <p:nvPr/>
          </p:nvSpPr>
          <p:spPr>
            <a:xfrm rot="-5788416">
              <a:off x="10048256" y="3530199"/>
              <a:ext cx="13821" cy="5334"/>
            </a:xfrm>
            <a:custGeom>
              <a:rect b="b" l="l" r="r" t="t"/>
              <a:pathLst>
                <a:path extrusionOk="0" h="115" w="151">
                  <a:moveTo>
                    <a:pt x="75" y="1"/>
                  </a:moveTo>
                  <a:cubicBezTo>
                    <a:pt x="23" y="8"/>
                    <a:pt x="0" y="68"/>
                    <a:pt x="38" y="98"/>
                  </a:cubicBezTo>
                  <a:cubicBezTo>
                    <a:pt x="49" y="109"/>
                    <a:pt x="64" y="115"/>
                    <a:pt x="78" y="115"/>
                  </a:cubicBezTo>
                  <a:cubicBezTo>
                    <a:pt x="92" y="115"/>
                    <a:pt x="105" y="109"/>
                    <a:pt x="113" y="98"/>
                  </a:cubicBezTo>
                  <a:cubicBezTo>
                    <a:pt x="150" y="61"/>
                    <a:pt x="120" y="1"/>
                    <a:pt x="75"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05" name="Google Shape;205;p5"/>
            <p:cNvSpPr/>
            <p:nvPr/>
          </p:nvSpPr>
          <p:spPr>
            <a:xfrm rot="-5788416">
              <a:off x="10026648" y="3512340"/>
              <a:ext cx="12998" cy="5009"/>
            </a:xfrm>
            <a:custGeom>
              <a:rect b="b" l="l" r="r" t="t"/>
              <a:pathLst>
                <a:path extrusionOk="0" h="108" w="142">
                  <a:moveTo>
                    <a:pt x="77" y="0"/>
                  </a:moveTo>
                  <a:cubicBezTo>
                    <a:pt x="74" y="0"/>
                    <a:pt x="71" y="1"/>
                    <a:pt x="68" y="1"/>
                  </a:cubicBezTo>
                  <a:cubicBezTo>
                    <a:pt x="23" y="1"/>
                    <a:pt x="1" y="61"/>
                    <a:pt x="38" y="91"/>
                  </a:cubicBezTo>
                  <a:cubicBezTo>
                    <a:pt x="49" y="102"/>
                    <a:pt x="62" y="108"/>
                    <a:pt x="75" y="108"/>
                  </a:cubicBezTo>
                  <a:cubicBezTo>
                    <a:pt x="88" y="108"/>
                    <a:pt x="102" y="102"/>
                    <a:pt x="113" y="91"/>
                  </a:cubicBezTo>
                  <a:cubicBezTo>
                    <a:pt x="141" y="56"/>
                    <a:pt x="123" y="0"/>
                    <a:pt x="77"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06" name="Google Shape;206;p5"/>
            <p:cNvSpPr/>
            <p:nvPr/>
          </p:nvSpPr>
          <p:spPr>
            <a:xfrm rot="-5788416">
              <a:off x="10311168" y="3685952"/>
              <a:ext cx="36888" cy="13775"/>
            </a:xfrm>
            <a:custGeom>
              <a:rect b="b" l="l" r="r" t="t"/>
              <a:pathLst>
                <a:path extrusionOk="0" h="297" w="403">
                  <a:moveTo>
                    <a:pt x="205" y="0"/>
                  </a:moveTo>
                  <a:cubicBezTo>
                    <a:pt x="202" y="0"/>
                    <a:pt x="199" y="0"/>
                    <a:pt x="195" y="1"/>
                  </a:cubicBezTo>
                  <a:cubicBezTo>
                    <a:pt x="61" y="1"/>
                    <a:pt x="1" y="165"/>
                    <a:pt x="98" y="255"/>
                  </a:cubicBezTo>
                  <a:cubicBezTo>
                    <a:pt x="126" y="283"/>
                    <a:pt x="162" y="296"/>
                    <a:pt x="199" y="296"/>
                  </a:cubicBezTo>
                  <a:cubicBezTo>
                    <a:pt x="239" y="296"/>
                    <a:pt x="280" y="279"/>
                    <a:pt x="308" y="248"/>
                  </a:cubicBezTo>
                  <a:cubicBezTo>
                    <a:pt x="403" y="152"/>
                    <a:pt x="334" y="0"/>
                    <a:pt x="205"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07" name="Google Shape;207;p5"/>
            <p:cNvSpPr/>
            <p:nvPr/>
          </p:nvSpPr>
          <p:spPr>
            <a:xfrm rot="-5788416">
              <a:off x="10038104" y="3462783"/>
              <a:ext cx="37071" cy="13960"/>
            </a:xfrm>
            <a:custGeom>
              <a:rect b="b" l="l" r="r" t="t"/>
              <a:pathLst>
                <a:path extrusionOk="0" h="301" w="405">
                  <a:moveTo>
                    <a:pt x="195" y="0"/>
                  </a:moveTo>
                  <a:cubicBezTo>
                    <a:pt x="60" y="8"/>
                    <a:pt x="0" y="173"/>
                    <a:pt x="98" y="262"/>
                  </a:cubicBezTo>
                  <a:cubicBezTo>
                    <a:pt x="127" y="288"/>
                    <a:pt x="164" y="301"/>
                    <a:pt x="202" y="301"/>
                  </a:cubicBezTo>
                  <a:cubicBezTo>
                    <a:pt x="243" y="301"/>
                    <a:pt x="284" y="286"/>
                    <a:pt x="315" y="255"/>
                  </a:cubicBezTo>
                  <a:cubicBezTo>
                    <a:pt x="404" y="158"/>
                    <a:pt x="330" y="0"/>
                    <a:pt x="195"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08" name="Google Shape;208;p5"/>
            <p:cNvSpPr/>
            <p:nvPr/>
          </p:nvSpPr>
          <p:spPr>
            <a:xfrm rot="-5788416">
              <a:off x="10295995" y="3668257"/>
              <a:ext cx="13089" cy="5009"/>
            </a:xfrm>
            <a:custGeom>
              <a:rect b="b" l="l" r="r" t="t"/>
              <a:pathLst>
                <a:path extrusionOk="0" h="108" w="143">
                  <a:moveTo>
                    <a:pt x="67" y="0"/>
                  </a:moveTo>
                  <a:cubicBezTo>
                    <a:pt x="22" y="0"/>
                    <a:pt x="0" y="60"/>
                    <a:pt x="37" y="90"/>
                  </a:cubicBezTo>
                  <a:cubicBezTo>
                    <a:pt x="49" y="101"/>
                    <a:pt x="62" y="107"/>
                    <a:pt x="75" y="107"/>
                  </a:cubicBezTo>
                  <a:cubicBezTo>
                    <a:pt x="88" y="107"/>
                    <a:pt x="101" y="101"/>
                    <a:pt x="112" y="90"/>
                  </a:cubicBezTo>
                  <a:cubicBezTo>
                    <a:pt x="142" y="53"/>
                    <a:pt x="120" y="0"/>
                    <a:pt x="67"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09" name="Google Shape;209;p5"/>
            <p:cNvSpPr/>
            <p:nvPr/>
          </p:nvSpPr>
          <p:spPr>
            <a:xfrm rot="-5788416">
              <a:off x="10275753" y="3651946"/>
              <a:ext cx="13729" cy="5241"/>
            </a:xfrm>
            <a:custGeom>
              <a:rect b="b" l="l" r="r" t="t"/>
              <a:pathLst>
                <a:path extrusionOk="0" h="113" w="150">
                  <a:moveTo>
                    <a:pt x="75" y="1"/>
                  </a:moveTo>
                  <a:cubicBezTo>
                    <a:pt x="23" y="8"/>
                    <a:pt x="0" y="61"/>
                    <a:pt x="38" y="98"/>
                  </a:cubicBezTo>
                  <a:cubicBezTo>
                    <a:pt x="48" y="108"/>
                    <a:pt x="61" y="112"/>
                    <a:pt x="74" y="112"/>
                  </a:cubicBezTo>
                  <a:cubicBezTo>
                    <a:pt x="89" y="112"/>
                    <a:pt x="104" y="106"/>
                    <a:pt x="112" y="98"/>
                  </a:cubicBezTo>
                  <a:cubicBezTo>
                    <a:pt x="150" y="61"/>
                    <a:pt x="120" y="1"/>
                    <a:pt x="75"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10" name="Google Shape;210;p5"/>
            <p:cNvSpPr/>
            <p:nvPr/>
          </p:nvSpPr>
          <p:spPr>
            <a:xfrm rot="-5788416">
              <a:off x="10256418" y="3635946"/>
              <a:ext cx="12998" cy="5009"/>
            </a:xfrm>
            <a:custGeom>
              <a:rect b="b" l="l" r="r" t="t"/>
              <a:pathLst>
                <a:path extrusionOk="0" h="108" w="142">
                  <a:moveTo>
                    <a:pt x="77" y="0"/>
                  </a:moveTo>
                  <a:cubicBezTo>
                    <a:pt x="74" y="0"/>
                    <a:pt x="71" y="0"/>
                    <a:pt x="68" y="1"/>
                  </a:cubicBezTo>
                  <a:cubicBezTo>
                    <a:pt x="23" y="1"/>
                    <a:pt x="1" y="61"/>
                    <a:pt x="38" y="91"/>
                  </a:cubicBezTo>
                  <a:cubicBezTo>
                    <a:pt x="49" y="102"/>
                    <a:pt x="63" y="107"/>
                    <a:pt x="76" y="107"/>
                  </a:cubicBezTo>
                  <a:cubicBezTo>
                    <a:pt x="89" y="107"/>
                    <a:pt x="102" y="102"/>
                    <a:pt x="113" y="91"/>
                  </a:cubicBezTo>
                  <a:cubicBezTo>
                    <a:pt x="141" y="55"/>
                    <a:pt x="123" y="0"/>
                    <a:pt x="77"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11" name="Google Shape;211;p5"/>
            <p:cNvSpPr/>
            <p:nvPr/>
          </p:nvSpPr>
          <p:spPr>
            <a:xfrm rot="-5788416">
              <a:off x="10236196" y="3619384"/>
              <a:ext cx="13089" cy="5009"/>
            </a:xfrm>
            <a:custGeom>
              <a:rect b="b" l="l" r="r" t="t"/>
              <a:pathLst>
                <a:path extrusionOk="0" h="108" w="143">
                  <a:moveTo>
                    <a:pt x="68" y="0"/>
                  </a:moveTo>
                  <a:cubicBezTo>
                    <a:pt x="23" y="0"/>
                    <a:pt x="0" y="60"/>
                    <a:pt x="30" y="97"/>
                  </a:cubicBezTo>
                  <a:cubicBezTo>
                    <a:pt x="40" y="104"/>
                    <a:pt x="54" y="108"/>
                    <a:pt x="67" y="108"/>
                  </a:cubicBezTo>
                  <a:cubicBezTo>
                    <a:pt x="83" y="108"/>
                    <a:pt x="100" y="102"/>
                    <a:pt x="113" y="90"/>
                  </a:cubicBezTo>
                  <a:cubicBezTo>
                    <a:pt x="143" y="60"/>
                    <a:pt x="120" y="0"/>
                    <a:pt x="68"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12" name="Google Shape;212;p5"/>
            <p:cNvSpPr/>
            <p:nvPr/>
          </p:nvSpPr>
          <p:spPr>
            <a:xfrm rot="-5788416">
              <a:off x="10216323" y="3603290"/>
              <a:ext cx="13639" cy="5009"/>
            </a:xfrm>
            <a:custGeom>
              <a:rect b="b" l="l" r="r" t="t"/>
              <a:pathLst>
                <a:path extrusionOk="0" h="108" w="149">
                  <a:moveTo>
                    <a:pt x="83" y="0"/>
                  </a:moveTo>
                  <a:cubicBezTo>
                    <a:pt x="81" y="0"/>
                    <a:pt x="78" y="1"/>
                    <a:pt x="75" y="1"/>
                  </a:cubicBezTo>
                  <a:cubicBezTo>
                    <a:pt x="23" y="1"/>
                    <a:pt x="1" y="61"/>
                    <a:pt x="38" y="91"/>
                  </a:cubicBezTo>
                  <a:cubicBezTo>
                    <a:pt x="49" y="102"/>
                    <a:pt x="64" y="108"/>
                    <a:pt x="78" y="108"/>
                  </a:cubicBezTo>
                  <a:cubicBezTo>
                    <a:pt x="92" y="108"/>
                    <a:pt x="105" y="102"/>
                    <a:pt x="113" y="91"/>
                  </a:cubicBezTo>
                  <a:cubicBezTo>
                    <a:pt x="148" y="56"/>
                    <a:pt x="124" y="0"/>
                    <a:pt x="83"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13" name="Google Shape;213;p5"/>
            <p:cNvSpPr/>
            <p:nvPr/>
          </p:nvSpPr>
          <p:spPr>
            <a:xfrm rot="-5788416">
              <a:off x="10196563" y="3586953"/>
              <a:ext cx="13089" cy="5055"/>
            </a:xfrm>
            <a:custGeom>
              <a:rect b="b" l="l" r="r" t="t"/>
              <a:pathLst>
                <a:path extrusionOk="0" h="109" w="143">
                  <a:moveTo>
                    <a:pt x="68" y="0"/>
                  </a:moveTo>
                  <a:cubicBezTo>
                    <a:pt x="23" y="0"/>
                    <a:pt x="0" y="60"/>
                    <a:pt x="38" y="98"/>
                  </a:cubicBezTo>
                  <a:cubicBezTo>
                    <a:pt x="48" y="104"/>
                    <a:pt x="59" y="108"/>
                    <a:pt x="71" y="108"/>
                  </a:cubicBezTo>
                  <a:cubicBezTo>
                    <a:pt x="85" y="108"/>
                    <a:pt x="100" y="103"/>
                    <a:pt x="112" y="90"/>
                  </a:cubicBezTo>
                  <a:cubicBezTo>
                    <a:pt x="142" y="53"/>
                    <a:pt x="120" y="0"/>
                    <a:pt x="68"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14" name="Google Shape;214;p5"/>
            <p:cNvSpPr/>
            <p:nvPr/>
          </p:nvSpPr>
          <p:spPr>
            <a:xfrm rot="-5788416">
              <a:off x="10176294" y="3570592"/>
              <a:ext cx="13821" cy="5334"/>
            </a:xfrm>
            <a:custGeom>
              <a:rect b="b" l="l" r="r" t="t"/>
              <a:pathLst>
                <a:path extrusionOk="0" h="115" w="151">
                  <a:moveTo>
                    <a:pt x="75" y="1"/>
                  </a:moveTo>
                  <a:cubicBezTo>
                    <a:pt x="23" y="8"/>
                    <a:pt x="0" y="68"/>
                    <a:pt x="38" y="98"/>
                  </a:cubicBezTo>
                  <a:cubicBezTo>
                    <a:pt x="49" y="109"/>
                    <a:pt x="64" y="115"/>
                    <a:pt x="78" y="115"/>
                  </a:cubicBezTo>
                  <a:cubicBezTo>
                    <a:pt x="92" y="115"/>
                    <a:pt x="105" y="109"/>
                    <a:pt x="113" y="98"/>
                  </a:cubicBezTo>
                  <a:cubicBezTo>
                    <a:pt x="150" y="61"/>
                    <a:pt x="120" y="1"/>
                    <a:pt x="75"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15" name="Google Shape;215;p5"/>
            <p:cNvSpPr/>
            <p:nvPr/>
          </p:nvSpPr>
          <p:spPr>
            <a:xfrm rot="-5788416">
              <a:off x="10156830" y="3554589"/>
              <a:ext cx="13180" cy="5009"/>
            </a:xfrm>
            <a:custGeom>
              <a:rect b="b" l="l" r="r" t="t"/>
              <a:pathLst>
                <a:path extrusionOk="0" h="108" w="144">
                  <a:moveTo>
                    <a:pt x="68" y="1"/>
                  </a:moveTo>
                  <a:cubicBezTo>
                    <a:pt x="23" y="1"/>
                    <a:pt x="1" y="61"/>
                    <a:pt x="38" y="90"/>
                  </a:cubicBezTo>
                  <a:cubicBezTo>
                    <a:pt x="50" y="102"/>
                    <a:pt x="63" y="107"/>
                    <a:pt x="76" y="107"/>
                  </a:cubicBezTo>
                  <a:cubicBezTo>
                    <a:pt x="89" y="107"/>
                    <a:pt x="102" y="102"/>
                    <a:pt x="113" y="90"/>
                  </a:cubicBezTo>
                  <a:cubicBezTo>
                    <a:pt x="143" y="53"/>
                    <a:pt x="121"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16" name="Google Shape;216;p5"/>
            <p:cNvSpPr/>
            <p:nvPr/>
          </p:nvSpPr>
          <p:spPr>
            <a:xfrm rot="-5788416">
              <a:off x="10136867" y="3538033"/>
              <a:ext cx="13089" cy="5195"/>
            </a:xfrm>
            <a:custGeom>
              <a:rect b="b" l="l" r="r" t="t"/>
              <a:pathLst>
                <a:path extrusionOk="0" h="112" w="143">
                  <a:moveTo>
                    <a:pt x="68" y="0"/>
                  </a:moveTo>
                  <a:cubicBezTo>
                    <a:pt x="23" y="8"/>
                    <a:pt x="1" y="60"/>
                    <a:pt x="31" y="97"/>
                  </a:cubicBezTo>
                  <a:cubicBezTo>
                    <a:pt x="41" y="108"/>
                    <a:pt x="54" y="112"/>
                    <a:pt x="67" y="112"/>
                  </a:cubicBezTo>
                  <a:cubicBezTo>
                    <a:pt x="84" y="112"/>
                    <a:pt x="101" y="106"/>
                    <a:pt x="113" y="97"/>
                  </a:cubicBezTo>
                  <a:cubicBezTo>
                    <a:pt x="143" y="60"/>
                    <a:pt x="113" y="0"/>
                    <a:pt x="68"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17" name="Google Shape;217;p5"/>
            <p:cNvSpPr/>
            <p:nvPr/>
          </p:nvSpPr>
          <p:spPr>
            <a:xfrm rot="-5788416">
              <a:off x="10116857" y="3522002"/>
              <a:ext cx="13639" cy="5009"/>
            </a:xfrm>
            <a:custGeom>
              <a:rect b="b" l="l" r="r" t="t"/>
              <a:pathLst>
                <a:path extrusionOk="0" h="108" w="149">
                  <a:moveTo>
                    <a:pt x="83" y="0"/>
                  </a:moveTo>
                  <a:cubicBezTo>
                    <a:pt x="81" y="0"/>
                    <a:pt x="78" y="1"/>
                    <a:pt x="76" y="1"/>
                  </a:cubicBezTo>
                  <a:cubicBezTo>
                    <a:pt x="23" y="1"/>
                    <a:pt x="1" y="61"/>
                    <a:pt x="38" y="91"/>
                  </a:cubicBezTo>
                  <a:cubicBezTo>
                    <a:pt x="49" y="102"/>
                    <a:pt x="62" y="108"/>
                    <a:pt x="76" y="108"/>
                  </a:cubicBezTo>
                  <a:cubicBezTo>
                    <a:pt x="89" y="108"/>
                    <a:pt x="102" y="102"/>
                    <a:pt x="113" y="91"/>
                  </a:cubicBezTo>
                  <a:cubicBezTo>
                    <a:pt x="148" y="56"/>
                    <a:pt x="124" y="0"/>
                    <a:pt x="83"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18" name="Google Shape;218;p5"/>
            <p:cNvSpPr/>
            <p:nvPr/>
          </p:nvSpPr>
          <p:spPr>
            <a:xfrm rot="-5788416">
              <a:off x="10097096" y="3505666"/>
              <a:ext cx="13089" cy="5055"/>
            </a:xfrm>
            <a:custGeom>
              <a:rect b="b" l="l" r="r" t="t"/>
              <a:pathLst>
                <a:path extrusionOk="0" h="109" w="143">
                  <a:moveTo>
                    <a:pt x="68" y="0"/>
                  </a:moveTo>
                  <a:cubicBezTo>
                    <a:pt x="23" y="0"/>
                    <a:pt x="0" y="60"/>
                    <a:pt x="38" y="98"/>
                  </a:cubicBezTo>
                  <a:cubicBezTo>
                    <a:pt x="45" y="104"/>
                    <a:pt x="56" y="108"/>
                    <a:pt x="68" y="108"/>
                  </a:cubicBezTo>
                  <a:cubicBezTo>
                    <a:pt x="83" y="108"/>
                    <a:pt x="100" y="103"/>
                    <a:pt x="113" y="90"/>
                  </a:cubicBezTo>
                  <a:cubicBezTo>
                    <a:pt x="143" y="60"/>
                    <a:pt x="120" y="0"/>
                    <a:pt x="68"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19" name="Google Shape;219;p5"/>
            <p:cNvSpPr/>
            <p:nvPr/>
          </p:nvSpPr>
          <p:spPr>
            <a:xfrm rot="-5788416">
              <a:off x="10077188" y="3489587"/>
              <a:ext cx="13639" cy="5009"/>
            </a:xfrm>
            <a:custGeom>
              <a:rect b="b" l="l" r="r" t="t"/>
              <a:pathLst>
                <a:path extrusionOk="0" h="108" w="149">
                  <a:moveTo>
                    <a:pt x="83" y="1"/>
                  </a:moveTo>
                  <a:cubicBezTo>
                    <a:pt x="81" y="1"/>
                    <a:pt x="78" y="1"/>
                    <a:pt x="75" y="1"/>
                  </a:cubicBezTo>
                  <a:cubicBezTo>
                    <a:pt x="23" y="1"/>
                    <a:pt x="1" y="61"/>
                    <a:pt x="38" y="91"/>
                  </a:cubicBezTo>
                  <a:cubicBezTo>
                    <a:pt x="49" y="102"/>
                    <a:pt x="64" y="108"/>
                    <a:pt x="78" y="108"/>
                  </a:cubicBezTo>
                  <a:cubicBezTo>
                    <a:pt x="92" y="108"/>
                    <a:pt x="105" y="102"/>
                    <a:pt x="113" y="91"/>
                  </a:cubicBezTo>
                  <a:cubicBezTo>
                    <a:pt x="148" y="56"/>
                    <a:pt x="124" y="1"/>
                    <a:pt x="83"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20" name="Google Shape;220;p5"/>
            <p:cNvSpPr/>
            <p:nvPr/>
          </p:nvSpPr>
          <p:spPr>
            <a:xfrm rot="-5788416">
              <a:off x="10332791" y="3642362"/>
              <a:ext cx="27460" cy="13914"/>
            </a:xfrm>
            <a:custGeom>
              <a:rect b="b" l="l" r="r" t="t"/>
              <a:pathLst>
                <a:path extrusionOk="0" h="300" w="300">
                  <a:moveTo>
                    <a:pt x="150" y="0"/>
                  </a:moveTo>
                  <a:cubicBezTo>
                    <a:pt x="68" y="0"/>
                    <a:pt x="0" y="68"/>
                    <a:pt x="0" y="150"/>
                  </a:cubicBezTo>
                  <a:cubicBezTo>
                    <a:pt x="0" y="232"/>
                    <a:pt x="68" y="300"/>
                    <a:pt x="150" y="300"/>
                  </a:cubicBezTo>
                  <a:cubicBezTo>
                    <a:pt x="232" y="300"/>
                    <a:pt x="300" y="232"/>
                    <a:pt x="300" y="150"/>
                  </a:cubicBezTo>
                  <a:cubicBezTo>
                    <a:pt x="300" y="68"/>
                    <a:pt x="232" y="0"/>
                    <a:pt x="150"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21" name="Google Shape;221;p5"/>
            <p:cNvSpPr/>
            <p:nvPr/>
          </p:nvSpPr>
          <p:spPr>
            <a:xfrm rot="-5788416">
              <a:off x="10087766" y="3445674"/>
              <a:ext cx="36430" cy="14100"/>
            </a:xfrm>
            <a:custGeom>
              <a:rect b="b" l="l" r="r" t="t"/>
              <a:pathLst>
                <a:path extrusionOk="0" h="304" w="398">
                  <a:moveTo>
                    <a:pt x="195" y="0"/>
                  </a:moveTo>
                  <a:cubicBezTo>
                    <a:pt x="60" y="8"/>
                    <a:pt x="0" y="172"/>
                    <a:pt x="98" y="262"/>
                  </a:cubicBezTo>
                  <a:cubicBezTo>
                    <a:pt x="126" y="290"/>
                    <a:pt x="162" y="304"/>
                    <a:pt x="198" y="304"/>
                  </a:cubicBezTo>
                  <a:cubicBezTo>
                    <a:pt x="239" y="304"/>
                    <a:pt x="279" y="287"/>
                    <a:pt x="307" y="255"/>
                  </a:cubicBezTo>
                  <a:cubicBezTo>
                    <a:pt x="397" y="157"/>
                    <a:pt x="330" y="0"/>
                    <a:pt x="195"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22" name="Google Shape;222;p5"/>
            <p:cNvSpPr/>
            <p:nvPr/>
          </p:nvSpPr>
          <p:spPr>
            <a:xfrm rot="-5788416">
              <a:off x="10316312" y="3627416"/>
              <a:ext cx="13089" cy="5055"/>
            </a:xfrm>
            <a:custGeom>
              <a:rect b="b" l="l" r="r" t="t"/>
              <a:pathLst>
                <a:path extrusionOk="0" h="109" w="143">
                  <a:moveTo>
                    <a:pt x="68" y="1"/>
                  </a:moveTo>
                  <a:cubicBezTo>
                    <a:pt x="23" y="1"/>
                    <a:pt x="0" y="61"/>
                    <a:pt x="38" y="98"/>
                  </a:cubicBezTo>
                  <a:cubicBezTo>
                    <a:pt x="48" y="105"/>
                    <a:pt x="59" y="108"/>
                    <a:pt x="71" y="108"/>
                  </a:cubicBezTo>
                  <a:cubicBezTo>
                    <a:pt x="85" y="108"/>
                    <a:pt x="100" y="103"/>
                    <a:pt x="112" y="91"/>
                  </a:cubicBezTo>
                  <a:cubicBezTo>
                    <a:pt x="142" y="53"/>
                    <a:pt x="120"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23" name="Google Shape;223;p5"/>
            <p:cNvSpPr/>
            <p:nvPr/>
          </p:nvSpPr>
          <p:spPr>
            <a:xfrm rot="-5788416">
              <a:off x="10298914" y="3612987"/>
              <a:ext cx="12906" cy="5009"/>
            </a:xfrm>
            <a:custGeom>
              <a:rect b="b" l="l" r="r" t="t"/>
              <a:pathLst>
                <a:path extrusionOk="0" h="108" w="141">
                  <a:moveTo>
                    <a:pt x="75" y="0"/>
                  </a:moveTo>
                  <a:cubicBezTo>
                    <a:pt x="73" y="0"/>
                    <a:pt x="70" y="1"/>
                    <a:pt x="68" y="1"/>
                  </a:cubicBezTo>
                  <a:cubicBezTo>
                    <a:pt x="15" y="1"/>
                    <a:pt x="0" y="61"/>
                    <a:pt x="30" y="91"/>
                  </a:cubicBezTo>
                  <a:cubicBezTo>
                    <a:pt x="41" y="102"/>
                    <a:pt x="56" y="108"/>
                    <a:pt x="71" y="108"/>
                  </a:cubicBezTo>
                  <a:cubicBezTo>
                    <a:pt x="86" y="108"/>
                    <a:pt x="101" y="102"/>
                    <a:pt x="113" y="91"/>
                  </a:cubicBezTo>
                  <a:cubicBezTo>
                    <a:pt x="141" y="56"/>
                    <a:pt x="116" y="0"/>
                    <a:pt x="75"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24" name="Google Shape;224;p5"/>
            <p:cNvSpPr/>
            <p:nvPr/>
          </p:nvSpPr>
          <p:spPr>
            <a:xfrm rot="-5788416">
              <a:off x="10281179" y="3598720"/>
              <a:ext cx="13089" cy="5195"/>
            </a:xfrm>
            <a:custGeom>
              <a:rect b="b" l="l" r="r" t="t"/>
              <a:pathLst>
                <a:path extrusionOk="0" h="112" w="143">
                  <a:moveTo>
                    <a:pt x="67" y="1"/>
                  </a:moveTo>
                  <a:cubicBezTo>
                    <a:pt x="22" y="8"/>
                    <a:pt x="0" y="61"/>
                    <a:pt x="37" y="98"/>
                  </a:cubicBezTo>
                  <a:cubicBezTo>
                    <a:pt x="47" y="108"/>
                    <a:pt x="58" y="112"/>
                    <a:pt x="68" y="112"/>
                  </a:cubicBezTo>
                  <a:cubicBezTo>
                    <a:pt x="84" y="112"/>
                    <a:pt x="99" y="104"/>
                    <a:pt x="112" y="91"/>
                  </a:cubicBezTo>
                  <a:cubicBezTo>
                    <a:pt x="142" y="61"/>
                    <a:pt x="120" y="1"/>
                    <a:pt x="67"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25" name="Google Shape;225;p5"/>
            <p:cNvSpPr/>
            <p:nvPr/>
          </p:nvSpPr>
          <p:spPr>
            <a:xfrm rot="-5788416">
              <a:off x="10263625" y="3584284"/>
              <a:ext cx="13089" cy="5009"/>
            </a:xfrm>
            <a:custGeom>
              <a:rect b="b" l="l" r="r" t="t"/>
              <a:pathLst>
                <a:path extrusionOk="0" h="108" w="143">
                  <a:moveTo>
                    <a:pt x="68" y="0"/>
                  </a:moveTo>
                  <a:cubicBezTo>
                    <a:pt x="23" y="0"/>
                    <a:pt x="0" y="60"/>
                    <a:pt x="30" y="98"/>
                  </a:cubicBezTo>
                  <a:cubicBezTo>
                    <a:pt x="40" y="104"/>
                    <a:pt x="53" y="108"/>
                    <a:pt x="67" y="108"/>
                  </a:cubicBezTo>
                  <a:cubicBezTo>
                    <a:pt x="83" y="108"/>
                    <a:pt x="100" y="102"/>
                    <a:pt x="112" y="90"/>
                  </a:cubicBezTo>
                  <a:cubicBezTo>
                    <a:pt x="142" y="53"/>
                    <a:pt x="120" y="0"/>
                    <a:pt x="68"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26" name="Google Shape;226;p5"/>
            <p:cNvSpPr/>
            <p:nvPr/>
          </p:nvSpPr>
          <p:spPr>
            <a:xfrm rot="-5788416">
              <a:off x="10245982" y="3570085"/>
              <a:ext cx="13639" cy="5055"/>
            </a:xfrm>
            <a:custGeom>
              <a:rect b="b" l="l" r="r" t="t"/>
              <a:pathLst>
                <a:path extrusionOk="0" h="109" w="149">
                  <a:moveTo>
                    <a:pt x="83" y="1"/>
                  </a:moveTo>
                  <a:cubicBezTo>
                    <a:pt x="81" y="1"/>
                    <a:pt x="78" y="1"/>
                    <a:pt x="76" y="2"/>
                  </a:cubicBezTo>
                  <a:cubicBezTo>
                    <a:pt x="23" y="2"/>
                    <a:pt x="1" y="61"/>
                    <a:pt x="38" y="91"/>
                  </a:cubicBezTo>
                  <a:cubicBezTo>
                    <a:pt x="50" y="103"/>
                    <a:pt x="64" y="108"/>
                    <a:pt x="79" y="108"/>
                  </a:cubicBezTo>
                  <a:cubicBezTo>
                    <a:pt x="93" y="108"/>
                    <a:pt x="106" y="103"/>
                    <a:pt x="113" y="91"/>
                  </a:cubicBezTo>
                  <a:cubicBezTo>
                    <a:pt x="148" y="56"/>
                    <a:pt x="124" y="1"/>
                    <a:pt x="83"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27" name="Google Shape;227;p5"/>
            <p:cNvSpPr/>
            <p:nvPr/>
          </p:nvSpPr>
          <p:spPr>
            <a:xfrm rot="-5788416">
              <a:off x="10228525" y="3555572"/>
              <a:ext cx="13089" cy="5195"/>
            </a:xfrm>
            <a:custGeom>
              <a:rect b="b" l="l" r="r" t="t"/>
              <a:pathLst>
                <a:path extrusionOk="0" h="112" w="143">
                  <a:moveTo>
                    <a:pt x="67" y="0"/>
                  </a:moveTo>
                  <a:cubicBezTo>
                    <a:pt x="22" y="8"/>
                    <a:pt x="0" y="60"/>
                    <a:pt x="37" y="98"/>
                  </a:cubicBezTo>
                  <a:cubicBezTo>
                    <a:pt x="48" y="108"/>
                    <a:pt x="59" y="112"/>
                    <a:pt x="71" y="112"/>
                  </a:cubicBezTo>
                  <a:cubicBezTo>
                    <a:pt x="85" y="112"/>
                    <a:pt x="100" y="106"/>
                    <a:pt x="112" y="98"/>
                  </a:cubicBezTo>
                  <a:cubicBezTo>
                    <a:pt x="142" y="60"/>
                    <a:pt x="120" y="0"/>
                    <a:pt x="67"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28" name="Google Shape;228;p5"/>
            <p:cNvSpPr/>
            <p:nvPr/>
          </p:nvSpPr>
          <p:spPr>
            <a:xfrm rot="-5788416">
              <a:off x="10210692" y="3541382"/>
              <a:ext cx="13821" cy="5055"/>
            </a:xfrm>
            <a:custGeom>
              <a:rect b="b" l="l" r="r" t="t"/>
              <a:pathLst>
                <a:path extrusionOk="0" h="109" w="151">
                  <a:moveTo>
                    <a:pt x="76" y="1"/>
                  </a:moveTo>
                  <a:cubicBezTo>
                    <a:pt x="23" y="1"/>
                    <a:pt x="1" y="61"/>
                    <a:pt x="38" y="98"/>
                  </a:cubicBezTo>
                  <a:cubicBezTo>
                    <a:pt x="48" y="105"/>
                    <a:pt x="61" y="109"/>
                    <a:pt x="74" y="109"/>
                  </a:cubicBezTo>
                  <a:cubicBezTo>
                    <a:pt x="90" y="109"/>
                    <a:pt x="105" y="103"/>
                    <a:pt x="113" y="91"/>
                  </a:cubicBezTo>
                  <a:cubicBezTo>
                    <a:pt x="150" y="53"/>
                    <a:pt x="120" y="1"/>
                    <a:pt x="76"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29" name="Google Shape;229;p5"/>
            <p:cNvSpPr/>
            <p:nvPr/>
          </p:nvSpPr>
          <p:spPr>
            <a:xfrm rot="-5788416">
              <a:off x="10193721" y="3527194"/>
              <a:ext cx="12998" cy="5009"/>
            </a:xfrm>
            <a:custGeom>
              <a:rect b="b" l="l" r="r" t="t"/>
              <a:pathLst>
                <a:path extrusionOk="0" h="108" w="142">
                  <a:moveTo>
                    <a:pt x="77" y="0"/>
                  </a:moveTo>
                  <a:cubicBezTo>
                    <a:pt x="74" y="0"/>
                    <a:pt x="71" y="1"/>
                    <a:pt x="68" y="1"/>
                  </a:cubicBezTo>
                  <a:cubicBezTo>
                    <a:pt x="23" y="1"/>
                    <a:pt x="1" y="61"/>
                    <a:pt x="38" y="91"/>
                  </a:cubicBezTo>
                  <a:cubicBezTo>
                    <a:pt x="50" y="102"/>
                    <a:pt x="63" y="108"/>
                    <a:pt x="76" y="108"/>
                  </a:cubicBezTo>
                  <a:cubicBezTo>
                    <a:pt x="89" y="108"/>
                    <a:pt x="102" y="102"/>
                    <a:pt x="113" y="91"/>
                  </a:cubicBezTo>
                  <a:cubicBezTo>
                    <a:pt x="141" y="56"/>
                    <a:pt x="123" y="0"/>
                    <a:pt x="77"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30" name="Google Shape;230;p5"/>
            <p:cNvSpPr/>
            <p:nvPr/>
          </p:nvSpPr>
          <p:spPr>
            <a:xfrm rot="-5788416">
              <a:off x="10175837" y="3512394"/>
              <a:ext cx="13089" cy="5241"/>
            </a:xfrm>
            <a:custGeom>
              <a:rect b="b" l="l" r="r" t="t"/>
              <a:pathLst>
                <a:path extrusionOk="0" h="113" w="143">
                  <a:moveTo>
                    <a:pt x="67" y="1"/>
                  </a:moveTo>
                  <a:cubicBezTo>
                    <a:pt x="23" y="8"/>
                    <a:pt x="0" y="61"/>
                    <a:pt x="30" y="98"/>
                  </a:cubicBezTo>
                  <a:cubicBezTo>
                    <a:pt x="40" y="108"/>
                    <a:pt x="53" y="112"/>
                    <a:pt x="67" y="112"/>
                  </a:cubicBezTo>
                  <a:cubicBezTo>
                    <a:pt x="83" y="112"/>
                    <a:pt x="100" y="107"/>
                    <a:pt x="112" y="98"/>
                  </a:cubicBezTo>
                  <a:cubicBezTo>
                    <a:pt x="142" y="61"/>
                    <a:pt x="112" y="1"/>
                    <a:pt x="67"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31" name="Google Shape;231;p5"/>
            <p:cNvSpPr/>
            <p:nvPr/>
          </p:nvSpPr>
          <p:spPr>
            <a:xfrm rot="-5788416">
              <a:off x="10158039" y="3498234"/>
              <a:ext cx="13821" cy="5055"/>
            </a:xfrm>
            <a:custGeom>
              <a:rect b="b" l="l" r="r" t="t"/>
              <a:pathLst>
                <a:path extrusionOk="0" h="109" w="151">
                  <a:moveTo>
                    <a:pt x="76" y="0"/>
                  </a:moveTo>
                  <a:cubicBezTo>
                    <a:pt x="23" y="0"/>
                    <a:pt x="1" y="60"/>
                    <a:pt x="38" y="98"/>
                  </a:cubicBezTo>
                  <a:cubicBezTo>
                    <a:pt x="48" y="104"/>
                    <a:pt x="60" y="108"/>
                    <a:pt x="72" y="108"/>
                  </a:cubicBezTo>
                  <a:cubicBezTo>
                    <a:pt x="86" y="108"/>
                    <a:pt x="101" y="103"/>
                    <a:pt x="113" y="90"/>
                  </a:cubicBezTo>
                  <a:cubicBezTo>
                    <a:pt x="150" y="53"/>
                    <a:pt x="121" y="0"/>
                    <a:pt x="76"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32" name="Google Shape;232;p5"/>
            <p:cNvSpPr/>
            <p:nvPr/>
          </p:nvSpPr>
          <p:spPr>
            <a:xfrm rot="-5788416">
              <a:off x="10141067" y="3484047"/>
              <a:ext cx="12998" cy="5009"/>
            </a:xfrm>
            <a:custGeom>
              <a:rect b="b" l="l" r="r" t="t"/>
              <a:pathLst>
                <a:path extrusionOk="0" h="108" w="142">
                  <a:moveTo>
                    <a:pt x="77" y="0"/>
                  </a:moveTo>
                  <a:cubicBezTo>
                    <a:pt x="74" y="0"/>
                    <a:pt x="71" y="0"/>
                    <a:pt x="68" y="1"/>
                  </a:cubicBezTo>
                  <a:cubicBezTo>
                    <a:pt x="23" y="1"/>
                    <a:pt x="1" y="61"/>
                    <a:pt x="31" y="91"/>
                  </a:cubicBezTo>
                  <a:cubicBezTo>
                    <a:pt x="42" y="102"/>
                    <a:pt x="57" y="107"/>
                    <a:pt x="72" y="107"/>
                  </a:cubicBezTo>
                  <a:cubicBezTo>
                    <a:pt x="87" y="107"/>
                    <a:pt x="102" y="102"/>
                    <a:pt x="113" y="91"/>
                  </a:cubicBezTo>
                  <a:cubicBezTo>
                    <a:pt x="141" y="55"/>
                    <a:pt x="123" y="0"/>
                    <a:pt x="77"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33" name="Google Shape;233;p5"/>
            <p:cNvSpPr/>
            <p:nvPr/>
          </p:nvSpPr>
          <p:spPr>
            <a:xfrm rot="-5788416">
              <a:off x="10122939" y="3469523"/>
              <a:ext cx="13821" cy="5241"/>
            </a:xfrm>
            <a:custGeom>
              <a:rect b="b" l="l" r="r" t="t"/>
              <a:pathLst>
                <a:path extrusionOk="0" h="113" w="151">
                  <a:moveTo>
                    <a:pt x="75" y="1"/>
                  </a:moveTo>
                  <a:cubicBezTo>
                    <a:pt x="23" y="8"/>
                    <a:pt x="1" y="68"/>
                    <a:pt x="38" y="98"/>
                  </a:cubicBezTo>
                  <a:cubicBezTo>
                    <a:pt x="48" y="108"/>
                    <a:pt x="61" y="112"/>
                    <a:pt x="74" y="112"/>
                  </a:cubicBezTo>
                  <a:cubicBezTo>
                    <a:pt x="90" y="112"/>
                    <a:pt x="105" y="106"/>
                    <a:pt x="113" y="98"/>
                  </a:cubicBezTo>
                  <a:cubicBezTo>
                    <a:pt x="150" y="60"/>
                    <a:pt x="120" y="1"/>
                    <a:pt x="75"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34" name="Google Shape;234;p5"/>
            <p:cNvSpPr/>
            <p:nvPr/>
          </p:nvSpPr>
          <p:spPr>
            <a:xfrm rot="-5788416">
              <a:off x="10345568" y="3601294"/>
              <a:ext cx="27551" cy="13960"/>
            </a:xfrm>
            <a:custGeom>
              <a:rect b="b" l="l" r="r" t="t"/>
              <a:pathLst>
                <a:path extrusionOk="0" h="301" w="301">
                  <a:moveTo>
                    <a:pt x="151" y="1"/>
                  </a:moveTo>
                  <a:cubicBezTo>
                    <a:pt x="68" y="1"/>
                    <a:pt x="1" y="68"/>
                    <a:pt x="1" y="151"/>
                  </a:cubicBezTo>
                  <a:cubicBezTo>
                    <a:pt x="1" y="233"/>
                    <a:pt x="68" y="300"/>
                    <a:pt x="151" y="300"/>
                  </a:cubicBezTo>
                  <a:cubicBezTo>
                    <a:pt x="233" y="300"/>
                    <a:pt x="300" y="233"/>
                    <a:pt x="300" y="151"/>
                  </a:cubicBezTo>
                  <a:cubicBezTo>
                    <a:pt x="300" y="68"/>
                    <a:pt x="233" y="1"/>
                    <a:pt x="151"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35" name="Google Shape;235;p5"/>
            <p:cNvSpPr/>
            <p:nvPr/>
          </p:nvSpPr>
          <p:spPr>
            <a:xfrm rot="-5788416">
              <a:off x="10137326" y="3431048"/>
              <a:ext cx="27460" cy="13960"/>
            </a:xfrm>
            <a:custGeom>
              <a:rect b="b" l="l" r="r" t="t"/>
              <a:pathLst>
                <a:path extrusionOk="0" h="301" w="300">
                  <a:moveTo>
                    <a:pt x="150" y="1"/>
                  </a:moveTo>
                  <a:cubicBezTo>
                    <a:pt x="67" y="1"/>
                    <a:pt x="0" y="68"/>
                    <a:pt x="0" y="150"/>
                  </a:cubicBezTo>
                  <a:cubicBezTo>
                    <a:pt x="0" y="233"/>
                    <a:pt x="67" y="300"/>
                    <a:pt x="150" y="300"/>
                  </a:cubicBezTo>
                  <a:cubicBezTo>
                    <a:pt x="232" y="300"/>
                    <a:pt x="299" y="233"/>
                    <a:pt x="299" y="150"/>
                  </a:cubicBezTo>
                  <a:cubicBezTo>
                    <a:pt x="299" y="68"/>
                    <a:pt x="232" y="1"/>
                    <a:pt x="150"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36" name="Google Shape;236;p5"/>
            <p:cNvSpPr/>
            <p:nvPr/>
          </p:nvSpPr>
          <p:spPr>
            <a:xfrm rot="-5788416">
              <a:off x="10332643" y="3589078"/>
              <a:ext cx="12998" cy="5009"/>
            </a:xfrm>
            <a:custGeom>
              <a:rect b="b" l="l" r="r" t="t"/>
              <a:pathLst>
                <a:path extrusionOk="0" h="108" w="142">
                  <a:moveTo>
                    <a:pt x="76" y="0"/>
                  </a:moveTo>
                  <a:cubicBezTo>
                    <a:pt x="73" y="0"/>
                    <a:pt x="71" y="0"/>
                    <a:pt x="68" y="1"/>
                  </a:cubicBezTo>
                  <a:cubicBezTo>
                    <a:pt x="16" y="1"/>
                    <a:pt x="1" y="61"/>
                    <a:pt x="31" y="90"/>
                  </a:cubicBezTo>
                  <a:cubicBezTo>
                    <a:pt x="42" y="102"/>
                    <a:pt x="57" y="107"/>
                    <a:pt x="72" y="107"/>
                  </a:cubicBezTo>
                  <a:cubicBezTo>
                    <a:pt x="87" y="107"/>
                    <a:pt x="102" y="102"/>
                    <a:pt x="113" y="90"/>
                  </a:cubicBezTo>
                  <a:cubicBezTo>
                    <a:pt x="141" y="55"/>
                    <a:pt x="116" y="0"/>
                    <a:pt x="76"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37" name="Google Shape;237;p5"/>
            <p:cNvSpPr/>
            <p:nvPr/>
          </p:nvSpPr>
          <p:spPr>
            <a:xfrm rot="-5788416">
              <a:off x="10317272" y="3576623"/>
              <a:ext cx="13089" cy="5380"/>
            </a:xfrm>
            <a:custGeom>
              <a:rect b="b" l="l" r="r" t="t"/>
              <a:pathLst>
                <a:path extrusionOk="0" h="116" w="143">
                  <a:moveTo>
                    <a:pt x="67" y="1"/>
                  </a:moveTo>
                  <a:cubicBezTo>
                    <a:pt x="23" y="8"/>
                    <a:pt x="0" y="68"/>
                    <a:pt x="38" y="98"/>
                  </a:cubicBezTo>
                  <a:cubicBezTo>
                    <a:pt x="49" y="110"/>
                    <a:pt x="62" y="115"/>
                    <a:pt x="75" y="115"/>
                  </a:cubicBezTo>
                  <a:cubicBezTo>
                    <a:pt x="88" y="115"/>
                    <a:pt x="101" y="110"/>
                    <a:pt x="112" y="98"/>
                  </a:cubicBezTo>
                  <a:cubicBezTo>
                    <a:pt x="142" y="61"/>
                    <a:pt x="120" y="1"/>
                    <a:pt x="67"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38" name="Google Shape;238;p5"/>
            <p:cNvSpPr/>
            <p:nvPr/>
          </p:nvSpPr>
          <p:spPr>
            <a:xfrm rot="-5788416">
              <a:off x="10301889" y="3564048"/>
              <a:ext cx="13180" cy="5241"/>
            </a:xfrm>
            <a:custGeom>
              <a:rect b="b" l="l" r="r" t="t"/>
              <a:pathLst>
                <a:path extrusionOk="0" h="113" w="144">
                  <a:moveTo>
                    <a:pt x="68" y="1"/>
                  </a:moveTo>
                  <a:cubicBezTo>
                    <a:pt x="23" y="8"/>
                    <a:pt x="1" y="68"/>
                    <a:pt x="31" y="98"/>
                  </a:cubicBezTo>
                  <a:cubicBezTo>
                    <a:pt x="41" y="108"/>
                    <a:pt x="54" y="112"/>
                    <a:pt x="68" y="112"/>
                  </a:cubicBezTo>
                  <a:cubicBezTo>
                    <a:pt x="84" y="112"/>
                    <a:pt x="101" y="106"/>
                    <a:pt x="113" y="98"/>
                  </a:cubicBezTo>
                  <a:cubicBezTo>
                    <a:pt x="143" y="61"/>
                    <a:pt x="121"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39" name="Google Shape;239;p5"/>
            <p:cNvSpPr/>
            <p:nvPr/>
          </p:nvSpPr>
          <p:spPr>
            <a:xfrm rot="-5788416">
              <a:off x="10286451" y="3551681"/>
              <a:ext cx="13729" cy="5195"/>
            </a:xfrm>
            <a:custGeom>
              <a:rect b="b" l="l" r="r" t="t"/>
              <a:pathLst>
                <a:path extrusionOk="0" h="112" w="150">
                  <a:moveTo>
                    <a:pt x="75" y="1"/>
                  </a:moveTo>
                  <a:cubicBezTo>
                    <a:pt x="22" y="8"/>
                    <a:pt x="0" y="60"/>
                    <a:pt x="37" y="98"/>
                  </a:cubicBezTo>
                  <a:cubicBezTo>
                    <a:pt x="47" y="107"/>
                    <a:pt x="58" y="111"/>
                    <a:pt x="69" y="111"/>
                  </a:cubicBezTo>
                  <a:cubicBezTo>
                    <a:pt x="84" y="111"/>
                    <a:pt x="99" y="103"/>
                    <a:pt x="112" y="90"/>
                  </a:cubicBezTo>
                  <a:cubicBezTo>
                    <a:pt x="150" y="60"/>
                    <a:pt x="120" y="1"/>
                    <a:pt x="75"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40" name="Google Shape;240;p5"/>
            <p:cNvSpPr/>
            <p:nvPr/>
          </p:nvSpPr>
          <p:spPr>
            <a:xfrm rot="-5788416">
              <a:off x="10271554" y="3539381"/>
              <a:ext cx="13089" cy="5055"/>
            </a:xfrm>
            <a:custGeom>
              <a:rect b="b" l="l" r="r" t="t"/>
              <a:pathLst>
                <a:path extrusionOk="0" h="109" w="143">
                  <a:moveTo>
                    <a:pt x="68" y="0"/>
                  </a:moveTo>
                  <a:cubicBezTo>
                    <a:pt x="23" y="0"/>
                    <a:pt x="1" y="60"/>
                    <a:pt x="38" y="98"/>
                  </a:cubicBezTo>
                  <a:cubicBezTo>
                    <a:pt x="45" y="104"/>
                    <a:pt x="56" y="108"/>
                    <a:pt x="69" y="108"/>
                  </a:cubicBezTo>
                  <a:cubicBezTo>
                    <a:pt x="84" y="108"/>
                    <a:pt x="101" y="103"/>
                    <a:pt x="113" y="90"/>
                  </a:cubicBezTo>
                  <a:cubicBezTo>
                    <a:pt x="143" y="60"/>
                    <a:pt x="121" y="0"/>
                    <a:pt x="68"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41" name="Google Shape;241;p5"/>
            <p:cNvSpPr/>
            <p:nvPr/>
          </p:nvSpPr>
          <p:spPr>
            <a:xfrm rot="-5788416">
              <a:off x="10256025" y="3527015"/>
              <a:ext cx="13821" cy="5009"/>
            </a:xfrm>
            <a:custGeom>
              <a:rect b="b" l="l" r="r" t="t"/>
              <a:pathLst>
                <a:path extrusionOk="0" h="108" w="151">
                  <a:moveTo>
                    <a:pt x="76" y="0"/>
                  </a:moveTo>
                  <a:cubicBezTo>
                    <a:pt x="23" y="0"/>
                    <a:pt x="1" y="60"/>
                    <a:pt x="38" y="98"/>
                  </a:cubicBezTo>
                  <a:cubicBezTo>
                    <a:pt x="48" y="104"/>
                    <a:pt x="62" y="108"/>
                    <a:pt x="74" y="108"/>
                  </a:cubicBezTo>
                  <a:cubicBezTo>
                    <a:pt x="90" y="108"/>
                    <a:pt x="105" y="102"/>
                    <a:pt x="113" y="90"/>
                  </a:cubicBezTo>
                  <a:cubicBezTo>
                    <a:pt x="151" y="60"/>
                    <a:pt x="121" y="0"/>
                    <a:pt x="76"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42" name="Google Shape;242;p5"/>
            <p:cNvSpPr/>
            <p:nvPr/>
          </p:nvSpPr>
          <p:spPr>
            <a:xfrm rot="-5788416">
              <a:off x="10241227" y="3514602"/>
              <a:ext cx="13089" cy="5055"/>
            </a:xfrm>
            <a:custGeom>
              <a:rect b="b" l="l" r="r" t="t"/>
              <a:pathLst>
                <a:path extrusionOk="0" h="109" w="143">
                  <a:moveTo>
                    <a:pt x="68" y="1"/>
                  </a:moveTo>
                  <a:cubicBezTo>
                    <a:pt x="23" y="1"/>
                    <a:pt x="1" y="61"/>
                    <a:pt x="38" y="98"/>
                  </a:cubicBezTo>
                  <a:cubicBezTo>
                    <a:pt x="48" y="105"/>
                    <a:pt x="60" y="109"/>
                    <a:pt x="72" y="109"/>
                  </a:cubicBezTo>
                  <a:cubicBezTo>
                    <a:pt x="86" y="109"/>
                    <a:pt x="101" y="103"/>
                    <a:pt x="113" y="91"/>
                  </a:cubicBezTo>
                  <a:cubicBezTo>
                    <a:pt x="143" y="53"/>
                    <a:pt x="120"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43" name="Google Shape;243;p5"/>
            <p:cNvSpPr/>
            <p:nvPr/>
          </p:nvSpPr>
          <p:spPr>
            <a:xfrm rot="-5788416">
              <a:off x="10225697" y="3502236"/>
              <a:ext cx="13821" cy="5009"/>
            </a:xfrm>
            <a:custGeom>
              <a:rect b="b" l="l" r="r" t="t"/>
              <a:pathLst>
                <a:path extrusionOk="0" h="108" w="151">
                  <a:moveTo>
                    <a:pt x="76" y="1"/>
                  </a:moveTo>
                  <a:cubicBezTo>
                    <a:pt x="23" y="1"/>
                    <a:pt x="1" y="61"/>
                    <a:pt x="38" y="91"/>
                  </a:cubicBezTo>
                  <a:cubicBezTo>
                    <a:pt x="50" y="102"/>
                    <a:pt x="65" y="107"/>
                    <a:pt x="79" y="107"/>
                  </a:cubicBezTo>
                  <a:cubicBezTo>
                    <a:pt x="93" y="107"/>
                    <a:pt x="106" y="102"/>
                    <a:pt x="113" y="91"/>
                  </a:cubicBezTo>
                  <a:cubicBezTo>
                    <a:pt x="151" y="53"/>
                    <a:pt x="121" y="1"/>
                    <a:pt x="76"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44" name="Google Shape;244;p5"/>
            <p:cNvSpPr/>
            <p:nvPr/>
          </p:nvSpPr>
          <p:spPr>
            <a:xfrm rot="-5788416">
              <a:off x="10210934" y="3489854"/>
              <a:ext cx="13089" cy="5009"/>
            </a:xfrm>
            <a:custGeom>
              <a:rect b="b" l="l" r="r" t="t"/>
              <a:pathLst>
                <a:path extrusionOk="0" h="108" w="143">
                  <a:moveTo>
                    <a:pt x="68" y="1"/>
                  </a:moveTo>
                  <a:cubicBezTo>
                    <a:pt x="23" y="1"/>
                    <a:pt x="1" y="60"/>
                    <a:pt x="38" y="90"/>
                  </a:cubicBezTo>
                  <a:cubicBezTo>
                    <a:pt x="49" y="102"/>
                    <a:pt x="62" y="107"/>
                    <a:pt x="75" y="107"/>
                  </a:cubicBezTo>
                  <a:cubicBezTo>
                    <a:pt x="89" y="107"/>
                    <a:pt x="102" y="102"/>
                    <a:pt x="113" y="90"/>
                  </a:cubicBezTo>
                  <a:cubicBezTo>
                    <a:pt x="143" y="53"/>
                    <a:pt x="120"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45" name="Google Shape;245;p5"/>
            <p:cNvSpPr/>
            <p:nvPr/>
          </p:nvSpPr>
          <p:spPr>
            <a:xfrm rot="-5788416">
              <a:off x="10195771" y="3477235"/>
              <a:ext cx="12906" cy="5055"/>
            </a:xfrm>
            <a:custGeom>
              <a:rect b="b" l="l" r="r" t="t"/>
              <a:pathLst>
                <a:path extrusionOk="0" h="109" w="141">
                  <a:moveTo>
                    <a:pt x="75" y="1"/>
                  </a:moveTo>
                  <a:cubicBezTo>
                    <a:pt x="73" y="1"/>
                    <a:pt x="70" y="1"/>
                    <a:pt x="68" y="1"/>
                  </a:cubicBezTo>
                  <a:cubicBezTo>
                    <a:pt x="23" y="1"/>
                    <a:pt x="0" y="61"/>
                    <a:pt x="30" y="91"/>
                  </a:cubicBezTo>
                  <a:cubicBezTo>
                    <a:pt x="42" y="102"/>
                    <a:pt x="56" y="108"/>
                    <a:pt x="71" y="108"/>
                  </a:cubicBezTo>
                  <a:cubicBezTo>
                    <a:pt x="86" y="108"/>
                    <a:pt x="101" y="102"/>
                    <a:pt x="113" y="91"/>
                  </a:cubicBezTo>
                  <a:cubicBezTo>
                    <a:pt x="141" y="56"/>
                    <a:pt x="116" y="1"/>
                    <a:pt x="75"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46" name="Google Shape;246;p5"/>
            <p:cNvSpPr/>
            <p:nvPr/>
          </p:nvSpPr>
          <p:spPr>
            <a:xfrm rot="-5788416">
              <a:off x="10180242" y="3464869"/>
              <a:ext cx="13639" cy="5009"/>
            </a:xfrm>
            <a:custGeom>
              <a:rect b="b" l="l" r="r" t="t"/>
              <a:pathLst>
                <a:path extrusionOk="0" h="108" w="149">
                  <a:moveTo>
                    <a:pt x="83" y="1"/>
                  </a:moveTo>
                  <a:cubicBezTo>
                    <a:pt x="81" y="1"/>
                    <a:pt x="78" y="1"/>
                    <a:pt x="75" y="1"/>
                  </a:cubicBezTo>
                  <a:cubicBezTo>
                    <a:pt x="23" y="1"/>
                    <a:pt x="1" y="61"/>
                    <a:pt x="38" y="91"/>
                  </a:cubicBezTo>
                  <a:cubicBezTo>
                    <a:pt x="49" y="102"/>
                    <a:pt x="62" y="108"/>
                    <a:pt x="75" y="108"/>
                  </a:cubicBezTo>
                  <a:cubicBezTo>
                    <a:pt x="89" y="108"/>
                    <a:pt x="102" y="102"/>
                    <a:pt x="113" y="91"/>
                  </a:cubicBezTo>
                  <a:cubicBezTo>
                    <a:pt x="148" y="56"/>
                    <a:pt x="124" y="1"/>
                    <a:pt x="83"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47" name="Google Shape;247;p5"/>
            <p:cNvSpPr/>
            <p:nvPr/>
          </p:nvSpPr>
          <p:spPr>
            <a:xfrm rot="-5788416">
              <a:off x="10165479" y="3452487"/>
              <a:ext cx="12906" cy="5009"/>
            </a:xfrm>
            <a:custGeom>
              <a:rect b="b" l="l" r="r" t="t"/>
              <a:pathLst>
                <a:path extrusionOk="0" h="108" w="141">
                  <a:moveTo>
                    <a:pt x="76" y="0"/>
                  </a:moveTo>
                  <a:cubicBezTo>
                    <a:pt x="74" y="0"/>
                    <a:pt x="71" y="1"/>
                    <a:pt x="68" y="1"/>
                  </a:cubicBezTo>
                  <a:cubicBezTo>
                    <a:pt x="23" y="1"/>
                    <a:pt x="0" y="61"/>
                    <a:pt x="38" y="91"/>
                  </a:cubicBezTo>
                  <a:cubicBezTo>
                    <a:pt x="45" y="102"/>
                    <a:pt x="58" y="108"/>
                    <a:pt x="72" y="108"/>
                  </a:cubicBezTo>
                  <a:cubicBezTo>
                    <a:pt x="86" y="108"/>
                    <a:pt x="101" y="102"/>
                    <a:pt x="113" y="91"/>
                  </a:cubicBezTo>
                  <a:cubicBezTo>
                    <a:pt x="141" y="56"/>
                    <a:pt x="122" y="0"/>
                    <a:pt x="76"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48" name="Google Shape;248;p5"/>
            <p:cNvSpPr/>
            <p:nvPr/>
          </p:nvSpPr>
          <p:spPr>
            <a:xfrm rot="-5788416">
              <a:off x="10355450" y="3562864"/>
              <a:ext cx="27460" cy="13914"/>
            </a:xfrm>
            <a:custGeom>
              <a:rect b="b" l="l" r="r" t="t"/>
              <a:pathLst>
                <a:path extrusionOk="0" h="300" w="300">
                  <a:moveTo>
                    <a:pt x="150" y="0"/>
                  </a:moveTo>
                  <a:cubicBezTo>
                    <a:pt x="68" y="0"/>
                    <a:pt x="0" y="67"/>
                    <a:pt x="0" y="150"/>
                  </a:cubicBezTo>
                  <a:cubicBezTo>
                    <a:pt x="0" y="232"/>
                    <a:pt x="68" y="300"/>
                    <a:pt x="150" y="300"/>
                  </a:cubicBezTo>
                  <a:cubicBezTo>
                    <a:pt x="232" y="300"/>
                    <a:pt x="300" y="232"/>
                    <a:pt x="300" y="150"/>
                  </a:cubicBezTo>
                  <a:cubicBezTo>
                    <a:pt x="300" y="67"/>
                    <a:pt x="232" y="0"/>
                    <a:pt x="150"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49" name="Google Shape;249;p5"/>
            <p:cNvSpPr/>
            <p:nvPr/>
          </p:nvSpPr>
          <p:spPr>
            <a:xfrm rot="-5788416">
              <a:off x="10174014" y="3418773"/>
              <a:ext cx="36979" cy="13775"/>
            </a:xfrm>
            <a:custGeom>
              <a:rect b="b" l="l" r="r" t="t"/>
              <a:pathLst>
                <a:path extrusionOk="0" h="297" w="404">
                  <a:moveTo>
                    <a:pt x="205" y="1"/>
                  </a:moveTo>
                  <a:cubicBezTo>
                    <a:pt x="202" y="1"/>
                    <a:pt x="199" y="1"/>
                    <a:pt x="196" y="1"/>
                  </a:cubicBezTo>
                  <a:cubicBezTo>
                    <a:pt x="61" y="1"/>
                    <a:pt x="1" y="166"/>
                    <a:pt x="98" y="256"/>
                  </a:cubicBezTo>
                  <a:cubicBezTo>
                    <a:pt x="130" y="284"/>
                    <a:pt x="166" y="297"/>
                    <a:pt x="202" y="297"/>
                  </a:cubicBezTo>
                  <a:cubicBezTo>
                    <a:pt x="243" y="297"/>
                    <a:pt x="284" y="280"/>
                    <a:pt x="315" y="248"/>
                  </a:cubicBezTo>
                  <a:cubicBezTo>
                    <a:pt x="403" y="153"/>
                    <a:pt x="334" y="1"/>
                    <a:pt x="205"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50" name="Google Shape;250;p5"/>
            <p:cNvSpPr/>
            <p:nvPr/>
          </p:nvSpPr>
          <p:spPr>
            <a:xfrm rot="-5788416">
              <a:off x="10344881" y="3552939"/>
              <a:ext cx="13089" cy="5055"/>
            </a:xfrm>
            <a:custGeom>
              <a:rect b="b" l="l" r="r" t="t"/>
              <a:pathLst>
                <a:path extrusionOk="0" h="109" w="143">
                  <a:moveTo>
                    <a:pt x="68" y="0"/>
                  </a:moveTo>
                  <a:cubicBezTo>
                    <a:pt x="23" y="0"/>
                    <a:pt x="0" y="60"/>
                    <a:pt x="30" y="98"/>
                  </a:cubicBezTo>
                  <a:cubicBezTo>
                    <a:pt x="40" y="104"/>
                    <a:pt x="53" y="108"/>
                    <a:pt x="67" y="108"/>
                  </a:cubicBezTo>
                  <a:cubicBezTo>
                    <a:pt x="83" y="108"/>
                    <a:pt x="100" y="102"/>
                    <a:pt x="112" y="90"/>
                  </a:cubicBezTo>
                  <a:cubicBezTo>
                    <a:pt x="142" y="60"/>
                    <a:pt x="120" y="0"/>
                    <a:pt x="68"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51" name="Google Shape;251;p5"/>
            <p:cNvSpPr/>
            <p:nvPr/>
          </p:nvSpPr>
          <p:spPr>
            <a:xfrm rot="-5788416">
              <a:off x="10331686" y="3542420"/>
              <a:ext cx="13821" cy="5195"/>
            </a:xfrm>
            <a:custGeom>
              <a:rect b="b" l="l" r="r" t="t"/>
              <a:pathLst>
                <a:path extrusionOk="0" h="112" w="151">
                  <a:moveTo>
                    <a:pt x="76" y="1"/>
                  </a:moveTo>
                  <a:cubicBezTo>
                    <a:pt x="23" y="1"/>
                    <a:pt x="1" y="60"/>
                    <a:pt x="38" y="98"/>
                  </a:cubicBezTo>
                  <a:cubicBezTo>
                    <a:pt x="48" y="107"/>
                    <a:pt x="58" y="111"/>
                    <a:pt x="69" y="111"/>
                  </a:cubicBezTo>
                  <a:cubicBezTo>
                    <a:pt x="85" y="111"/>
                    <a:pt x="100" y="103"/>
                    <a:pt x="113" y="90"/>
                  </a:cubicBezTo>
                  <a:cubicBezTo>
                    <a:pt x="151" y="60"/>
                    <a:pt x="121" y="1"/>
                    <a:pt x="76"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52" name="Google Shape;252;p5"/>
            <p:cNvSpPr/>
            <p:nvPr/>
          </p:nvSpPr>
          <p:spPr>
            <a:xfrm rot="-5788416">
              <a:off x="10319191" y="3531832"/>
              <a:ext cx="13089" cy="5334"/>
            </a:xfrm>
            <a:custGeom>
              <a:rect b="b" l="l" r="r" t="t"/>
              <a:pathLst>
                <a:path extrusionOk="0" h="115" w="143">
                  <a:moveTo>
                    <a:pt x="68" y="1"/>
                  </a:moveTo>
                  <a:cubicBezTo>
                    <a:pt x="23" y="8"/>
                    <a:pt x="0" y="68"/>
                    <a:pt x="38" y="98"/>
                  </a:cubicBezTo>
                  <a:cubicBezTo>
                    <a:pt x="45" y="109"/>
                    <a:pt x="58" y="115"/>
                    <a:pt x="72" y="115"/>
                  </a:cubicBezTo>
                  <a:cubicBezTo>
                    <a:pt x="86" y="115"/>
                    <a:pt x="101" y="109"/>
                    <a:pt x="112" y="98"/>
                  </a:cubicBezTo>
                  <a:cubicBezTo>
                    <a:pt x="142" y="61"/>
                    <a:pt x="120"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53" name="Google Shape;253;p5"/>
            <p:cNvSpPr/>
            <p:nvPr/>
          </p:nvSpPr>
          <p:spPr>
            <a:xfrm rot="-5788416">
              <a:off x="10306287" y="3521627"/>
              <a:ext cx="13639" cy="5055"/>
            </a:xfrm>
            <a:custGeom>
              <a:rect b="b" l="l" r="r" t="t"/>
              <a:pathLst>
                <a:path extrusionOk="0" h="109" w="149">
                  <a:moveTo>
                    <a:pt x="83" y="1"/>
                  </a:moveTo>
                  <a:cubicBezTo>
                    <a:pt x="81" y="1"/>
                    <a:pt x="78" y="1"/>
                    <a:pt x="76" y="2"/>
                  </a:cubicBezTo>
                  <a:cubicBezTo>
                    <a:pt x="23" y="2"/>
                    <a:pt x="1" y="61"/>
                    <a:pt x="38" y="91"/>
                  </a:cubicBezTo>
                  <a:cubicBezTo>
                    <a:pt x="50" y="103"/>
                    <a:pt x="65" y="108"/>
                    <a:pt x="79" y="108"/>
                  </a:cubicBezTo>
                  <a:cubicBezTo>
                    <a:pt x="93" y="108"/>
                    <a:pt x="106" y="103"/>
                    <a:pt x="113" y="91"/>
                  </a:cubicBezTo>
                  <a:cubicBezTo>
                    <a:pt x="149" y="56"/>
                    <a:pt x="124" y="1"/>
                    <a:pt x="83"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54" name="Google Shape;254;p5"/>
            <p:cNvSpPr/>
            <p:nvPr/>
          </p:nvSpPr>
          <p:spPr>
            <a:xfrm rot="-5788416">
              <a:off x="10293725" y="3511117"/>
              <a:ext cx="12906" cy="5009"/>
            </a:xfrm>
            <a:custGeom>
              <a:rect b="b" l="l" r="r" t="t"/>
              <a:pathLst>
                <a:path extrusionOk="0" h="108" w="141">
                  <a:moveTo>
                    <a:pt x="76" y="0"/>
                  </a:moveTo>
                  <a:cubicBezTo>
                    <a:pt x="74" y="0"/>
                    <a:pt x="71" y="0"/>
                    <a:pt x="68" y="1"/>
                  </a:cubicBezTo>
                  <a:cubicBezTo>
                    <a:pt x="23" y="1"/>
                    <a:pt x="0" y="61"/>
                    <a:pt x="38" y="91"/>
                  </a:cubicBezTo>
                  <a:cubicBezTo>
                    <a:pt x="49" y="102"/>
                    <a:pt x="62" y="107"/>
                    <a:pt x="75" y="107"/>
                  </a:cubicBezTo>
                  <a:cubicBezTo>
                    <a:pt x="88" y="107"/>
                    <a:pt x="101" y="102"/>
                    <a:pt x="113" y="91"/>
                  </a:cubicBezTo>
                  <a:cubicBezTo>
                    <a:pt x="141" y="55"/>
                    <a:pt x="122" y="0"/>
                    <a:pt x="76"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55" name="Google Shape;255;p5"/>
            <p:cNvSpPr/>
            <p:nvPr/>
          </p:nvSpPr>
          <p:spPr>
            <a:xfrm rot="-5788416">
              <a:off x="10280339" y="3500607"/>
              <a:ext cx="13821" cy="4963"/>
            </a:xfrm>
            <a:custGeom>
              <a:rect b="b" l="l" r="r" t="t"/>
              <a:pathLst>
                <a:path extrusionOk="0" h="107" w="151">
                  <a:moveTo>
                    <a:pt x="76" y="0"/>
                  </a:moveTo>
                  <a:cubicBezTo>
                    <a:pt x="23" y="0"/>
                    <a:pt x="1" y="60"/>
                    <a:pt x="38" y="90"/>
                  </a:cubicBezTo>
                  <a:cubicBezTo>
                    <a:pt x="50" y="101"/>
                    <a:pt x="65" y="107"/>
                    <a:pt x="79" y="107"/>
                  </a:cubicBezTo>
                  <a:cubicBezTo>
                    <a:pt x="93" y="107"/>
                    <a:pt x="106" y="101"/>
                    <a:pt x="113" y="90"/>
                  </a:cubicBezTo>
                  <a:cubicBezTo>
                    <a:pt x="151" y="52"/>
                    <a:pt x="121" y="0"/>
                    <a:pt x="76"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56" name="Google Shape;256;p5"/>
            <p:cNvSpPr/>
            <p:nvPr/>
          </p:nvSpPr>
          <p:spPr>
            <a:xfrm rot="-5788416">
              <a:off x="10267810" y="3490035"/>
              <a:ext cx="13089" cy="5055"/>
            </a:xfrm>
            <a:custGeom>
              <a:rect b="b" l="l" r="r" t="t"/>
              <a:pathLst>
                <a:path extrusionOk="0" h="109" w="143">
                  <a:moveTo>
                    <a:pt x="68" y="0"/>
                  </a:moveTo>
                  <a:cubicBezTo>
                    <a:pt x="23" y="0"/>
                    <a:pt x="0" y="60"/>
                    <a:pt x="38" y="98"/>
                  </a:cubicBezTo>
                  <a:cubicBezTo>
                    <a:pt x="48" y="104"/>
                    <a:pt x="59" y="108"/>
                    <a:pt x="71" y="108"/>
                  </a:cubicBezTo>
                  <a:cubicBezTo>
                    <a:pt x="86" y="108"/>
                    <a:pt x="100" y="103"/>
                    <a:pt x="113" y="90"/>
                  </a:cubicBezTo>
                  <a:cubicBezTo>
                    <a:pt x="142" y="53"/>
                    <a:pt x="120" y="0"/>
                    <a:pt x="68"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57" name="Google Shape;257;p5"/>
            <p:cNvSpPr/>
            <p:nvPr/>
          </p:nvSpPr>
          <p:spPr>
            <a:xfrm rot="-5788416">
              <a:off x="10254756" y="3479287"/>
              <a:ext cx="13089" cy="5055"/>
            </a:xfrm>
            <a:custGeom>
              <a:rect b="b" l="l" r="r" t="t"/>
              <a:pathLst>
                <a:path extrusionOk="0" h="109" w="143">
                  <a:moveTo>
                    <a:pt x="68" y="1"/>
                  </a:moveTo>
                  <a:cubicBezTo>
                    <a:pt x="23" y="1"/>
                    <a:pt x="1" y="60"/>
                    <a:pt x="30" y="98"/>
                  </a:cubicBezTo>
                  <a:cubicBezTo>
                    <a:pt x="41" y="105"/>
                    <a:pt x="54" y="108"/>
                    <a:pt x="67" y="108"/>
                  </a:cubicBezTo>
                  <a:cubicBezTo>
                    <a:pt x="84" y="108"/>
                    <a:pt x="100" y="103"/>
                    <a:pt x="113" y="90"/>
                  </a:cubicBezTo>
                  <a:cubicBezTo>
                    <a:pt x="143" y="60"/>
                    <a:pt x="113"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58" name="Google Shape;258;p5"/>
            <p:cNvSpPr/>
            <p:nvPr/>
          </p:nvSpPr>
          <p:spPr>
            <a:xfrm rot="-5788416">
              <a:off x="10241626" y="3468718"/>
              <a:ext cx="13729" cy="5241"/>
            </a:xfrm>
            <a:custGeom>
              <a:rect b="b" l="l" r="r" t="t"/>
              <a:pathLst>
                <a:path extrusionOk="0" h="113" w="150">
                  <a:moveTo>
                    <a:pt x="75" y="1"/>
                  </a:moveTo>
                  <a:cubicBezTo>
                    <a:pt x="23" y="8"/>
                    <a:pt x="0" y="61"/>
                    <a:pt x="38" y="98"/>
                  </a:cubicBezTo>
                  <a:cubicBezTo>
                    <a:pt x="48" y="108"/>
                    <a:pt x="60" y="112"/>
                    <a:pt x="71" y="112"/>
                  </a:cubicBezTo>
                  <a:cubicBezTo>
                    <a:pt x="86" y="112"/>
                    <a:pt x="100" y="106"/>
                    <a:pt x="113" y="98"/>
                  </a:cubicBezTo>
                  <a:cubicBezTo>
                    <a:pt x="150" y="61"/>
                    <a:pt x="120" y="1"/>
                    <a:pt x="75"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59" name="Google Shape;259;p5"/>
            <p:cNvSpPr/>
            <p:nvPr/>
          </p:nvSpPr>
          <p:spPr>
            <a:xfrm rot="-5788416">
              <a:off x="10229134" y="3458195"/>
              <a:ext cx="13089" cy="5334"/>
            </a:xfrm>
            <a:custGeom>
              <a:rect b="b" l="l" r="r" t="t"/>
              <a:pathLst>
                <a:path extrusionOk="0" h="115" w="143">
                  <a:moveTo>
                    <a:pt x="68" y="0"/>
                  </a:moveTo>
                  <a:cubicBezTo>
                    <a:pt x="23" y="8"/>
                    <a:pt x="1" y="67"/>
                    <a:pt x="30" y="97"/>
                  </a:cubicBezTo>
                  <a:cubicBezTo>
                    <a:pt x="42" y="109"/>
                    <a:pt x="57" y="114"/>
                    <a:pt x="72" y="114"/>
                  </a:cubicBezTo>
                  <a:cubicBezTo>
                    <a:pt x="87" y="114"/>
                    <a:pt x="102" y="109"/>
                    <a:pt x="113" y="97"/>
                  </a:cubicBezTo>
                  <a:cubicBezTo>
                    <a:pt x="143" y="60"/>
                    <a:pt x="120" y="0"/>
                    <a:pt x="68"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60" name="Google Shape;260;p5"/>
            <p:cNvSpPr/>
            <p:nvPr/>
          </p:nvSpPr>
          <p:spPr>
            <a:xfrm rot="-5788416">
              <a:off x="10216227" y="3447971"/>
              <a:ext cx="13547" cy="5009"/>
            </a:xfrm>
            <a:custGeom>
              <a:rect b="b" l="l" r="r" t="t"/>
              <a:pathLst>
                <a:path extrusionOk="0" h="108" w="148">
                  <a:moveTo>
                    <a:pt x="83" y="0"/>
                  </a:moveTo>
                  <a:cubicBezTo>
                    <a:pt x="80" y="0"/>
                    <a:pt x="78" y="0"/>
                    <a:pt x="75" y="1"/>
                  </a:cubicBezTo>
                  <a:cubicBezTo>
                    <a:pt x="23" y="1"/>
                    <a:pt x="0" y="61"/>
                    <a:pt x="38" y="91"/>
                  </a:cubicBezTo>
                  <a:cubicBezTo>
                    <a:pt x="49" y="102"/>
                    <a:pt x="64" y="108"/>
                    <a:pt x="78" y="108"/>
                  </a:cubicBezTo>
                  <a:cubicBezTo>
                    <a:pt x="92" y="108"/>
                    <a:pt x="105" y="102"/>
                    <a:pt x="113" y="91"/>
                  </a:cubicBezTo>
                  <a:cubicBezTo>
                    <a:pt x="148" y="55"/>
                    <a:pt x="123" y="0"/>
                    <a:pt x="83"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61" name="Google Shape;261;p5"/>
            <p:cNvSpPr/>
            <p:nvPr/>
          </p:nvSpPr>
          <p:spPr>
            <a:xfrm rot="-5788416">
              <a:off x="10203513" y="3437427"/>
              <a:ext cx="13089" cy="4963"/>
            </a:xfrm>
            <a:custGeom>
              <a:rect b="b" l="l" r="r" t="t"/>
              <a:pathLst>
                <a:path extrusionOk="0" h="107" w="143">
                  <a:moveTo>
                    <a:pt x="68" y="0"/>
                  </a:moveTo>
                  <a:cubicBezTo>
                    <a:pt x="23" y="0"/>
                    <a:pt x="1" y="60"/>
                    <a:pt x="38" y="90"/>
                  </a:cubicBezTo>
                  <a:cubicBezTo>
                    <a:pt x="45" y="101"/>
                    <a:pt x="59" y="107"/>
                    <a:pt x="73" y="107"/>
                  </a:cubicBezTo>
                  <a:cubicBezTo>
                    <a:pt x="87" y="107"/>
                    <a:pt x="102" y="101"/>
                    <a:pt x="113" y="90"/>
                  </a:cubicBezTo>
                  <a:cubicBezTo>
                    <a:pt x="143" y="53"/>
                    <a:pt x="120" y="0"/>
                    <a:pt x="68"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62" name="Google Shape;262;p5"/>
            <p:cNvSpPr/>
            <p:nvPr/>
          </p:nvSpPr>
          <p:spPr>
            <a:xfrm rot="-5788416">
              <a:off x="10356950" y="3526136"/>
              <a:ext cx="36430" cy="13960"/>
            </a:xfrm>
            <a:custGeom>
              <a:rect b="b" l="l" r="r" t="t"/>
              <a:pathLst>
                <a:path extrusionOk="0" h="301" w="398">
                  <a:moveTo>
                    <a:pt x="195" y="0"/>
                  </a:moveTo>
                  <a:cubicBezTo>
                    <a:pt x="60" y="8"/>
                    <a:pt x="1" y="173"/>
                    <a:pt x="98" y="262"/>
                  </a:cubicBezTo>
                  <a:cubicBezTo>
                    <a:pt x="127" y="288"/>
                    <a:pt x="165" y="301"/>
                    <a:pt x="202" y="301"/>
                  </a:cubicBezTo>
                  <a:cubicBezTo>
                    <a:pt x="241" y="301"/>
                    <a:pt x="280" y="286"/>
                    <a:pt x="307" y="255"/>
                  </a:cubicBezTo>
                  <a:cubicBezTo>
                    <a:pt x="397" y="158"/>
                    <a:pt x="330" y="0"/>
                    <a:pt x="195"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63" name="Google Shape;263;p5"/>
            <p:cNvSpPr/>
            <p:nvPr/>
          </p:nvSpPr>
          <p:spPr>
            <a:xfrm rot="-5788416">
              <a:off x="10353932" y="3518872"/>
              <a:ext cx="13821" cy="5009"/>
            </a:xfrm>
            <a:custGeom>
              <a:rect b="b" l="l" r="r" t="t"/>
              <a:pathLst>
                <a:path extrusionOk="0" h="108" w="151">
                  <a:moveTo>
                    <a:pt x="75" y="0"/>
                  </a:moveTo>
                  <a:cubicBezTo>
                    <a:pt x="23" y="0"/>
                    <a:pt x="1" y="60"/>
                    <a:pt x="38" y="97"/>
                  </a:cubicBezTo>
                  <a:cubicBezTo>
                    <a:pt x="48" y="104"/>
                    <a:pt x="61" y="108"/>
                    <a:pt x="74" y="108"/>
                  </a:cubicBezTo>
                  <a:cubicBezTo>
                    <a:pt x="90" y="108"/>
                    <a:pt x="105" y="102"/>
                    <a:pt x="113" y="90"/>
                  </a:cubicBezTo>
                  <a:cubicBezTo>
                    <a:pt x="150" y="60"/>
                    <a:pt x="120" y="0"/>
                    <a:pt x="75"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64" name="Google Shape;264;p5"/>
            <p:cNvSpPr/>
            <p:nvPr/>
          </p:nvSpPr>
          <p:spPr>
            <a:xfrm rot="-5788416">
              <a:off x="10344131" y="3510414"/>
              <a:ext cx="12906" cy="5009"/>
            </a:xfrm>
            <a:custGeom>
              <a:rect b="b" l="l" r="r" t="t"/>
              <a:pathLst>
                <a:path extrusionOk="0" h="108" w="141">
                  <a:moveTo>
                    <a:pt x="77" y="1"/>
                  </a:moveTo>
                  <a:cubicBezTo>
                    <a:pt x="74" y="1"/>
                    <a:pt x="71" y="1"/>
                    <a:pt x="68" y="1"/>
                  </a:cubicBezTo>
                  <a:cubicBezTo>
                    <a:pt x="23" y="1"/>
                    <a:pt x="0" y="61"/>
                    <a:pt x="38" y="91"/>
                  </a:cubicBezTo>
                  <a:cubicBezTo>
                    <a:pt x="49" y="102"/>
                    <a:pt x="62" y="108"/>
                    <a:pt x="75" y="108"/>
                  </a:cubicBezTo>
                  <a:cubicBezTo>
                    <a:pt x="88" y="108"/>
                    <a:pt x="101" y="102"/>
                    <a:pt x="113" y="91"/>
                  </a:cubicBezTo>
                  <a:cubicBezTo>
                    <a:pt x="141" y="56"/>
                    <a:pt x="123" y="1"/>
                    <a:pt x="77"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65" name="Google Shape;265;p5"/>
            <p:cNvSpPr/>
            <p:nvPr/>
          </p:nvSpPr>
          <p:spPr>
            <a:xfrm rot="-5788416">
              <a:off x="10332980" y="3501714"/>
              <a:ext cx="13821" cy="5055"/>
            </a:xfrm>
            <a:custGeom>
              <a:rect b="b" l="l" r="r" t="t"/>
              <a:pathLst>
                <a:path extrusionOk="0" h="109" w="151">
                  <a:moveTo>
                    <a:pt x="76" y="1"/>
                  </a:moveTo>
                  <a:cubicBezTo>
                    <a:pt x="23" y="1"/>
                    <a:pt x="1" y="61"/>
                    <a:pt x="38" y="98"/>
                  </a:cubicBezTo>
                  <a:cubicBezTo>
                    <a:pt x="48" y="105"/>
                    <a:pt x="61" y="109"/>
                    <a:pt x="74" y="109"/>
                  </a:cubicBezTo>
                  <a:cubicBezTo>
                    <a:pt x="90" y="109"/>
                    <a:pt x="105" y="103"/>
                    <a:pt x="113" y="91"/>
                  </a:cubicBezTo>
                  <a:cubicBezTo>
                    <a:pt x="150" y="53"/>
                    <a:pt x="120" y="1"/>
                    <a:pt x="76"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66" name="Google Shape;266;p5"/>
            <p:cNvSpPr/>
            <p:nvPr/>
          </p:nvSpPr>
          <p:spPr>
            <a:xfrm rot="-5788416">
              <a:off x="10322854" y="3493003"/>
              <a:ext cx="13089" cy="5334"/>
            </a:xfrm>
            <a:custGeom>
              <a:rect b="b" l="l" r="r" t="t"/>
              <a:pathLst>
                <a:path extrusionOk="0" h="115" w="143">
                  <a:moveTo>
                    <a:pt x="68" y="1"/>
                  </a:moveTo>
                  <a:cubicBezTo>
                    <a:pt x="23" y="8"/>
                    <a:pt x="0" y="68"/>
                    <a:pt x="38" y="98"/>
                  </a:cubicBezTo>
                  <a:cubicBezTo>
                    <a:pt x="49" y="109"/>
                    <a:pt x="62" y="115"/>
                    <a:pt x="75" y="115"/>
                  </a:cubicBezTo>
                  <a:cubicBezTo>
                    <a:pt x="88" y="115"/>
                    <a:pt x="102" y="109"/>
                    <a:pt x="113" y="98"/>
                  </a:cubicBezTo>
                  <a:cubicBezTo>
                    <a:pt x="143" y="61"/>
                    <a:pt x="120"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67" name="Google Shape;267;p5"/>
            <p:cNvSpPr/>
            <p:nvPr/>
          </p:nvSpPr>
          <p:spPr>
            <a:xfrm rot="-5788416">
              <a:off x="10312273" y="3484326"/>
              <a:ext cx="13089" cy="5009"/>
            </a:xfrm>
            <a:custGeom>
              <a:rect b="b" l="l" r="r" t="t"/>
              <a:pathLst>
                <a:path extrusionOk="0" h="108" w="143">
                  <a:moveTo>
                    <a:pt x="68" y="1"/>
                  </a:moveTo>
                  <a:cubicBezTo>
                    <a:pt x="23" y="1"/>
                    <a:pt x="0" y="61"/>
                    <a:pt x="30" y="91"/>
                  </a:cubicBezTo>
                  <a:cubicBezTo>
                    <a:pt x="41" y="102"/>
                    <a:pt x="56" y="108"/>
                    <a:pt x="71" y="108"/>
                  </a:cubicBezTo>
                  <a:cubicBezTo>
                    <a:pt x="86" y="108"/>
                    <a:pt x="101" y="102"/>
                    <a:pt x="113" y="91"/>
                  </a:cubicBezTo>
                  <a:cubicBezTo>
                    <a:pt x="143" y="53"/>
                    <a:pt x="113"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68" name="Google Shape;268;p5"/>
            <p:cNvSpPr/>
            <p:nvPr/>
          </p:nvSpPr>
          <p:spPr>
            <a:xfrm rot="-5788416">
              <a:off x="10301732" y="3475970"/>
              <a:ext cx="13089" cy="5055"/>
            </a:xfrm>
            <a:custGeom>
              <a:rect b="b" l="l" r="r" t="t"/>
              <a:pathLst>
                <a:path extrusionOk="0" h="109" w="143">
                  <a:moveTo>
                    <a:pt x="75" y="1"/>
                  </a:moveTo>
                  <a:cubicBezTo>
                    <a:pt x="23" y="1"/>
                    <a:pt x="1" y="60"/>
                    <a:pt x="38" y="98"/>
                  </a:cubicBezTo>
                  <a:cubicBezTo>
                    <a:pt x="48" y="105"/>
                    <a:pt x="60" y="108"/>
                    <a:pt x="71" y="108"/>
                  </a:cubicBezTo>
                  <a:cubicBezTo>
                    <a:pt x="86" y="108"/>
                    <a:pt x="101" y="103"/>
                    <a:pt x="113" y="90"/>
                  </a:cubicBezTo>
                  <a:cubicBezTo>
                    <a:pt x="143" y="60"/>
                    <a:pt x="120" y="1"/>
                    <a:pt x="75"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69" name="Google Shape;269;p5"/>
            <p:cNvSpPr/>
            <p:nvPr/>
          </p:nvSpPr>
          <p:spPr>
            <a:xfrm rot="-5788416">
              <a:off x="10291478" y="3467267"/>
              <a:ext cx="12906" cy="5009"/>
            </a:xfrm>
            <a:custGeom>
              <a:rect b="b" l="l" r="r" t="t"/>
              <a:pathLst>
                <a:path extrusionOk="0" h="108" w="141">
                  <a:moveTo>
                    <a:pt x="77" y="0"/>
                  </a:moveTo>
                  <a:cubicBezTo>
                    <a:pt x="74" y="0"/>
                    <a:pt x="71" y="0"/>
                    <a:pt x="68" y="1"/>
                  </a:cubicBezTo>
                  <a:cubicBezTo>
                    <a:pt x="23" y="1"/>
                    <a:pt x="0" y="61"/>
                    <a:pt x="30" y="91"/>
                  </a:cubicBezTo>
                  <a:cubicBezTo>
                    <a:pt x="42" y="102"/>
                    <a:pt x="57" y="107"/>
                    <a:pt x="71" y="107"/>
                  </a:cubicBezTo>
                  <a:cubicBezTo>
                    <a:pt x="86" y="107"/>
                    <a:pt x="101" y="102"/>
                    <a:pt x="113" y="91"/>
                  </a:cubicBezTo>
                  <a:cubicBezTo>
                    <a:pt x="141" y="55"/>
                    <a:pt x="123" y="0"/>
                    <a:pt x="77"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70" name="Google Shape;270;p5"/>
            <p:cNvSpPr/>
            <p:nvPr/>
          </p:nvSpPr>
          <p:spPr>
            <a:xfrm rot="-5788416">
              <a:off x="10280326" y="3458567"/>
              <a:ext cx="13821" cy="5055"/>
            </a:xfrm>
            <a:custGeom>
              <a:rect b="b" l="l" r="r" t="t"/>
              <a:pathLst>
                <a:path extrusionOk="0" h="109" w="151">
                  <a:moveTo>
                    <a:pt x="76" y="0"/>
                  </a:moveTo>
                  <a:cubicBezTo>
                    <a:pt x="23" y="0"/>
                    <a:pt x="1" y="60"/>
                    <a:pt x="38" y="98"/>
                  </a:cubicBezTo>
                  <a:cubicBezTo>
                    <a:pt x="48" y="105"/>
                    <a:pt x="61" y="108"/>
                    <a:pt x="74" y="108"/>
                  </a:cubicBezTo>
                  <a:cubicBezTo>
                    <a:pt x="90" y="108"/>
                    <a:pt x="105" y="103"/>
                    <a:pt x="113" y="90"/>
                  </a:cubicBezTo>
                  <a:cubicBezTo>
                    <a:pt x="150" y="53"/>
                    <a:pt x="120" y="0"/>
                    <a:pt x="76"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71" name="Google Shape;271;p5"/>
            <p:cNvSpPr/>
            <p:nvPr/>
          </p:nvSpPr>
          <p:spPr>
            <a:xfrm rot="-5788416">
              <a:off x="10270199" y="3449855"/>
              <a:ext cx="13089" cy="5334"/>
            </a:xfrm>
            <a:custGeom>
              <a:rect b="b" l="l" r="r" t="t"/>
              <a:pathLst>
                <a:path extrusionOk="0" h="115" w="143">
                  <a:moveTo>
                    <a:pt x="68" y="0"/>
                  </a:moveTo>
                  <a:cubicBezTo>
                    <a:pt x="23" y="8"/>
                    <a:pt x="0" y="68"/>
                    <a:pt x="38" y="98"/>
                  </a:cubicBezTo>
                  <a:cubicBezTo>
                    <a:pt x="45" y="109"/>
                    <a:pt x="59" y="114"/>
                    <a:pt x="73" y="114"/>
                  </a:cubicBezTo>
                  <a:cubicBezTo>
                    <a:pt x="87" y="114"/>
                    <a:pt x="102" y="109"/>
                    <a:pt x="113" y="98"/>
                  </a:cubicBezTo>
                  <a:cubicBezTo>
                    <a:pt x="143" y="60"/>
                    <a:pt x="120" y="0"/>
                    <a:pt x="68"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72" name="Google Shape;272;p5"/>
            <p:cNvSpPr/>
            <p:nvPr/>
          </p:nvSpPr>
          <p:spPr>
            <a:xfrm rot="-5788416">
              <a:off x="10259375" y="3441455"/>
              <a:ext cx="13821" cy="5009"/>
            </a:xfrm>
            <a:custGeom>
              <a:rect b="b" l="l" r="r" t="t"/>
              <a:pathLst>
                <a:path extrusionOk="0" h="108" w="151">
                  <a:moveTo>
                    <a:pt x="76" y="0"/>
                  </a:moveTo>
                  <a:cubicBezTo>
                    <a:pt x="23" y="0"/>
                    <a:pt x="1" y="60"/>
                    <a:pt x="38" y="90"/>
                  </a:cubicBezTo>
                  <a:cubicBezTo>
                    <a:pt x="49" y="101"/>
                    <a:pt x="64" y="107"/>
                    <a:pt x="78" y="107"/>
                  </a:cubicBezTo>
                  <a:cubicBezTo>
                    <a:pt x="93" y="107"/>
                    <a:pt x="106" y="101"/>
                    <a:pt x="113" y="90"/>
                  </a:cubicBezTo>
                  <a:cubicBezTo>
                    <a:pt x="151" y="53"/>
                    <a:pt x="121" y="0"/>
                    <a:pt x="76"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73" name="Google Shape;273;p5"/>
            <p:cNvSpPr/>
            <p:nvPr/>
          </p:nvSpPr>
          <p:spPr>
            <a:xfrm rot="-5788416">
              <a:off x="10249044" y="3432838"/>
              <a:ext cx="13089" cy="5009"/>
            </a:xfrm>
            <a:custGeom>
              <a:rect b="b" l="l" r="r" t="t"/>
              <a:pathLst>
                <a:path extrusionOk="0" h="108" w="143">
                  <a:moveTo>
                    <a:pt x="68" y="0"/>
                  </a:moveTo>
                  <a:cubicBezTo>
                    <a:pt x="23" y="0"/>
                    <a:pt x="1" y="60"/>
                    <a:pt x="38" y="97"/>
                  </a:cubicBezTo>
                  <a:cubicBezTo>
                    <a:pt x="48" y="104"/>
                    <a:pt x="60" y="108"/>
                    <a:pt x="71" y="108"/>
                  </a:cubicBezTo>
                  <a:cubicBezTo>
                    <a:pt x="86" y="108"/>
                    <a:pt x="101" y="102"/>
                    <a:pt x="113" y="90"/>
                  </a:cubicBezTo>
                  <a:cubicBezTo>
                    <a:pt x="143" y="60"/>
                    <a:pt x="120" y="0"/>
                    <a:pt x="68"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74" name="Google Shape;274;p5"/>
            <p:cNvSpPr/>
            <p:nvPr/>
          </p:nvSpPr>
          <p:spPr>
            <a:xfrm rot="-5788416">
              <a:off x="10238511" y="3424380"/>
              <a:ext cx="13639" cy="5009"/>
            </a:xfrm>
            <a:custGeom>
              <a:rect b="b" l="l" r="r" t="t"/>
              <a:pathLst>
                <a:path extrusionOk="0" h="108" w="149">
                  <a:moveTo>
                    <a:pt x="83" y="1"/>
                  </a:moveTo>
                  <a:cubicBezTo>
                    <a:pt x="81" y="1"/>
                    <a:pt x="78" y="1"/>
                    <a:pt x="76" y="1"/>
                  </a:cubicBezTo>
                  <a:cubicBezTo>
                    <a:pt x="23" y="1"/>
                    <a:pt x="1" y="61"/>
                    <a:pt x="38" y="91"/>
                  </a:cubicBezTo>
                  <a:cubicBezTo>
                    <a:pt x="50" y="102"/>
                    <a:pt x="65" y="108"/>
                    <a:pt x="79" y="108"/>
                  </a:cubicBezTo>
                  <a:cubicBezTo>
                    <a:pt x="93" y="108"/>
                    <a:pt x="106" y="102"/>
                    <a:pt x="113" y="91"/>
                  </a:cubicBezTo>
                  <a:cubicBezTo>
                    <a:pt x="148" y="56"/>
                    <a:pt x="124" y="1"/>
                    <a:pt x="83"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75" name="Google Shape;275;p5"/>
            <p:cNvSpPr/>
            <p:nvPr/>
          </p:nvSpPr>
          <p:spPr>
            <a:xfrm rot="-5788416">
              <a:off x="10212816" y="3408151"/>
              <a:ext cx="36247" cy="13960"/>
            </a:xfrm>
            <a:custGeom>
              <a:rect b="b" l="l" r="r" t="t"/>
              <a:pathLst>
                <a:path extrusionOk="0" h="301" w="396">
                  <a:moveTo>
                    <a:pt x="204" y="0"/>
                  </a:moveTo>
                  <a:cubicBezTo>
                    <a:pt x="201" y="0"/>
                    <a:pt x="198" y="0"/>
                    <a:pt x="196" y="0"/>
                  </a:cubicBezTo>
                  <a:cubicBezTo>
                    <a:pt x="61" y="8"/>
                    <a:pt x="1" y="172"/>
                    <a:pt x="98" y="262"/>
                  </a:cubicBezTo>
                  <a:cubicBezTo>
                    <a:pt x="127" y="288"/>
                    <a:pt x="165" y="301"/>
                    <a:pt x="202" y="301"/>
                  </a:cubicBezTo>
                  <a:cubicBezTo>
                    <a:pt x="242" y="301"/>
                    <a:pt x="281" y="286"/>
                    <a:pt x="308" y="255"/>
                  </a:cubicBezTo>
                  <a:cubicBezTo>
                    <a:pt x="396" y="160"/>
                    <a:pt x="333" y="0"/>
                    <a:pt x="204"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76" name="Google Shape;276;p5"/>
            <p:cNvSpPr/>
            <p:nvPr/>
          </p:nvSpPr>
          <p:spPr>
            <a:xfrm rot="-5788416">
              <a:off x="10360534" y="3490878"/>
              <a:ext cx="36979" cy="14007"/>
            </a:xfrm>
            <a:custGeom>
              <a:rect b="b" l="l" r="r" t="t"/>
              <a:pathLst>
                <a:path extrusionOk="0" h="302" w="404">
                  <a:moveTo>
                    <a:pt x="204" y="1"/>
                  </a:moveTo>
                  <a:cubicBezTo>
                    <a:pt x="202" y="1"/>
                    <a:pt x="199" y="1"/>
                    <a:pt x="196" y="1"/>
                  </a:cubicBezTo>
                  <a:cubicBezTo>
                    <a:pt x="61" y="8"/>
                    <a:pt x="1" y="173"/>
                    <a:pt x="98" y="263"/>
                  </a:cubicBezTo>
                  <a:cubicBezTo>
                    <a:pt x="131" y="288"/>
                    <a:pt x="169" y="301"/>
                    <a:pt x="206" y="301"/>
                  </a:cubicBezTo>
                  <a:cubicBezTo>
                    <a:pt x="245" y="301"/>
                    <a:pt x="284" y="286"/>
                    <a:pt x="315" y="255"/>
                  </a:cubicBezTo>
                  <a:cubicBezTo>
                    <a:pt x="403" y="160"/>
                    <a:pt x="334" y="1"/>
                    <a:pt x="204"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77" name="Google Shape;277;p5"/>
            <p:cNvSpPr/>
            <p:nvPr/>
          </p:nvSpPr>
          <p:spPr>
            <a:xfrm rot="-5788416">
              <a:off x="10361286" y="3485961"/>
              <a:ext cx="13089" cy="5334"/>
            </a:xfrm>
            <a:custGeom>
              <a:rect b="b" l="l" r="r" t="t"/>
              <a:pathLst>
                <a:path extrusionOk="0" h="115" w="143">
                  <a:moveTo>
                    <a:pt x="68" y="0"/>
                  </a:moveTo>
                  <a:cubicBezTo>
                    <a:pt x="23" y="8"/>
                    <a:pt x="1" y="68"/>
                    <a:pt x="30" y="98"/>
                  </a:cubicBezTo>
                  <a:cubicBezTo>
                    <a:pt x="42" y="109"/>
                    <a:pt x="57" y="115"/>
                    <a:pt x="72" y="115"/>
                  </a:cubicBezTo>
                  <a:cubicBezTo>
                    <a:pt x="87" y="115"/>
                    <a:pt x="102" y="109"/>
                    <a:pt x="113" y="98"/>
                  </a:cubicBezTo>
                  <a:cubicBezTo>
                    <a:pt x="143" y="60"/>
                    <a:pt x="120" y="0"/>
                    <a:pt x="68"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78" name="Google Shape;278;p5"/>
            <p:cNvSpPr/>
            <p:nvPr/>
          </p:nvSpPr>
          <p:spPr>
            <a:xfrm rot="-5788416">
              <a:off x="10352696" y="3479416"/>
              <a:ext cx="13821" cy="5009"/>
            </a:xfrm>
            <a:custGeom>
              <a:rect b="b" l="l" r="r" t="t"/>
              <a:pathLst>
                <a:path extrusionOk="0" h="108" w="151">
                  <a:moveTo>
                    <a:pt x="75" y="0"/>
                  </a:moveTo>
                  <a:cubicBezTo>
                    <a:pt x="23" y="0"/>
                    <a:pt x="0" y="60"/>
                    <a:pt x="38" y="97"/>
                  </a:cubicBezTo>
                  <a:cubicBezTo>
                    <a:pt x="48" y="104"/>
                    <a:pt x="61" y="108"/>
                    <a:pt x="74" y="108"/>
                  </a:cubicBezTo>
                  <a:cubicBezTo>
                    <a:pt x="89" y="108"/>
                    <a:pt x="104" y="102"/>
                    <a:pt x="113" y="90"/>
                  </a:cubicBezTo>
                  <a:cubicBezTo>
                    <a:pt x="150" y="60"/>
                    <a:pt x="120" y="0"/>
                    <a:pt x="75"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79" name="Google Shape;279;p5"/>
            <p:cNvSpPr/>
            <p:nvPr/>
          </p:nvSpPr>
          <p:spPr>
            <a:xfrm rot="-5788416">
              <a:off x="10345039" y="3472814"/>
              <a:ext cx="13089" cy="5009"/>
            </a:xfrm>
            <a:custGeom>
              <a:rect b="b" l="l" r="r" t="t"/>
              <a:pathLst>
                <a:path extrusionOk="0" h="108" w="143">
                  <a:moveTo>
                    <a:pt x="68" y="1"/>
                  </a:moveTo>
                  <a:cubicBezTo>
                    <a:pt x="23" y="1"/>
                    <a:pt x="1" y="61"/>
                    <a:pt x="38" y="91"/>
                  </a:cubicBezTo>
                  <a:cubicBezTo>
                    <a:pt x="46" y="102"/>
                    <a:pt x="59" y="107"/>
                    <a:pt x="73" y="107"/>
                  </a:cubicBezTo>
                  <a:cubicBezTo>
                    <a:pt x="87" y="107"/>
                    <a:pt x="102" y="102"/>
                    <a:pt x="113" y="91"/>
                  </a:cubicBezTo>
                  <a:cubicBezTo>
                    <a:pt x="143" y="53"/>
                    <a:pt x="120"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80" name="Google Shape;280;p5"/>
            <p:cNvSpPr/>
            <p:nvPr/>
          </p:nvSpPr>
          <p:spPr>
            <a:xfrm rot="-5788416">
              <a:off x="10336415" y="3465913"/>
              <a:ext cx="13821" cy="5380"/>
            </a:xfrm>
            <a:custGeom>
              <a:rect b="b" l="l" r="r" t="t"/>
              <a:pathLst>
                <a:path extrusionOk="0" h="116" w="151">
                  <a:moveTo>
                    <a:pt x="75" y="1"/>
                  </a:moveTo>
                  <a:cubicBezTo>
                    <a:pt x="23" y="8"/>
                    <a:pt x="1" y="68"/>
                    <a:pt x="38" y="98"/>
                  </a:cubicBezTo>
                  <a:cubicBezTo>
                    <a:pt x="49" y="109"/>
                    <a:pt x="64" y="115"/>
                    <a:pt x="78" y="115"/>
                  </a:cubicBezTo>
                  <a:cubicBezTo>
                    <a:pt x="92" y="115"/>
                    <a:pt x="105" y="109"/>
                    <a:pt x="113" y="98"/>
                  </a:cubicBezTo>
                  <a:cubicBezTo>
                    <a:pt x="150" y="61"/>
                    <a:pt x="120" y="1"/>
                    <a:pt x="75"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81" name="Google Shape;281;p5"/>
            <p:cNvSpPr/>
            <p:nvPr/>
          </p:nvSpPr>
          <p:spPr>
            <a:xfrm rot="-5788416">
              <a:off x="10328527" y="3459402"/>
              <a:ext cx="13180" cy="5055"/>
            </a:xfrm>
            <a:custGeom>
              <a:rect b="b" l="l" r="r" t="t"/>
              <a:pathLst>
                <a:path extrusionOk="0" h="109" w="144">
                  <a:moveTo>
                    <a:pt x="68" y="1"/>
                  </a:moveTo>
                  <a:cubicBezTo>
                    <a:pt x="23" y="1"/>
                    <a:pt x="1" y="60"/>
                    <a:pt x="38" y="98"/>
                  </a:cubicBezTo>
                  <a:cubicBezTo>
                    <a:pt x="48" y="105"/>
                    <a:pt x="60" y="108"/>
                    <a:pt x="72" y="108"/>
                  </a:cubicBezTo>
                  <a:cubicBezTo>
                    <a:pt x="86" y="108"/>
                    <a:pt x="101" y="103"/>
                    <a:pt x="113" y="90"/>
                  </a:cubicBezTo>
                  <a:cubicBezTo>
                    <a:pt x="143" y="53"/>
                    <a:pt x="121"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82" name="Google Shape;282;p5"/>
            <p:cNvSpPr/>
            <p:nvPr/>
          </p:nvSpPr>
          <p:spPr>
            <a:xfrm rot="-5788416">
              <a:off x="10320256" y="3452850"/>
              <a:ext cx="13639" cy="5009"/>
            </a:xfrm>
            <a:custGeom>
              <a:rect b="b" l="l" r="r" t="t"/>
              <a:pathLst>
                <a:path extrusionOk="0" h="108" w="149">
                  <a:moveTo>
                    <a:pt x="83" y="1"/>
                  </a:moveTo>
                  <a:cubicBezTo>
                    <a:pt x="81" y="1"/>
                    <a:pt x="78" y="1"/>
                    <a:pt x="76" y="1"/>
                  </a:cubicBezTo>
                  <a:cubicBezTo>
                    <a:pt x="23" y="1"/>
                    <a:pt x="1" y="61"/>
                    <a:pt x="38" y="91"/>
                  </a:cubicBezTo>
                  <a:cubicBezTo>
                    <a:pt x="49" y="102"/>
                    <a:pt x="64" y="108"/>
                    <a:pt x="78" y="108"/>
                  </a:cubicBezTo>
                  <a:cubicBezTo>
                    <a:pt x="92" y="108"/>
                    <a:pt x="106" y="102"/>
                    <a:pt x="113" y="91"/>
                  </a:cubicBezTo>
                  <a:cubicBezTo>
                    <a:pt x="148" y="56"/>
                    <a:pt x="124" y="1"/>
                    <a:pt x="83"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83" name="Google Shape;283;p5"/>
            <p:cNvSpPr/>
            <p:nvPr/>
          </p:nvSpPr>
          <p:spPr>
            <a:xfrm rot="-5788416">
              <a:off x="10312174" y="3445958"/>
              <a:ext cx="13089" cy="5195"/>
            </a:xfrm>
            <a:custGeom>
              <a:rect b="b" l="l" r="r" t="t"/>
              <a:pathLst>
                <a:path extrusionOk="0" h="112" w="143">
                  <a:moveTo>
                    <a:pt x="67" y="0"/>
                  </a:moveTo>
                  <a:cubicBezTo>
                    <a:pt x="23" y="8"/>
                    <a:pt x="0" y="60"/>
                    <a:pt x="38" y="98"/>
                  </a:cubicBezTo>
                  <a:cubicBezTo>
                    <a:pt x="48" y="108"/>
                    <a:pt x="59" y="112"/>
                    <a:pt x="71" y="112"/>
                  </a:cubicBezTo>
                  <a:cubicBezTo>
                    <a:pt x="85" y="112"/>
                    <a:pt x="100" y="106"/>
                    <a:pt x="112" y="98"/>
                  </a:cubicBezTo>
                  <a:cubicBezTo>
                    <a:pt x="142" y="60"/>
                    <a:pt x="120" y="0"/>
                    <a:pt x="67"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84" name="Google Shape;284;p5"/>
            <p:cNvSpPr/>
            <p:nvPr/>
          </p:nvSpPr>
          <p:spPr>
            <a:xfrm rot="-5788416">
              <a:off x="10303717" y="3439435"/>
              <a:ext cx="13821" cy="5009"/>
            </a:xfrm>
            <a:custGeom>
              <a:rect b="b" l="l" r="r" t="t"/>
              <a:pathLst>
                <a:path extrusionOk="0" h="108" w="151">
                  <a:moveTo>
                    <a:pt x="76" y="0"/>
                  </a:moveTo>
                  <a:cubicBezTo>
                    <a:pt x="23" y="0"/>
                    <a:pt x="1" y="60"/>
                    <a:pt x="38" y="97"/>
                  </a:cubicBezTo>
                  <a:cubicBezTo>
                    <a:pt x="48" y="104"/>
                    <a:pt x="62" y="108"/>
                    <a:pt x="74" y="108"/>
                  </a:cubicBezTo>
                  <a:cubicBezTo>
                    <a:pt x="90" y="108"/>
                    <a:pt x="105" y="102"/>
                    <a:pt x="113" y="90"/>
                  </a:cubicBezTo>
                  <a:cubicBezTo>
                    <a:pt x="151" y="52"/>
                    <a:pt x="121" y="0"/>
                    <a:pt x="76"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85" name="Google Shape;285;p5"/>
            <p:cNvSpPr/>
            <p:nvPr/>
          </p:nvSpPr>
          <p:spPr>
            <a:xfrm rot="-5788416">
              <a:off x="10296151" y="3432832"/>
              <a:ext cx="12906" cy="5009"/>
            </a:xfrm>
            <a:custGeom>
              <a:rect b="b" l="l" r="r" t="t"/>
              <a:pathLst>
                <a:path extrusionOk="0" h="108" w="141">
                  <a:moveTo>
                    <a:pt x="76" y="0"/>
                  </a:moveTo>
                  <a:cubicBezTo>
                    <a:pt x="74" y="0"/>
                    <a:pt x="71" y="0"/>
                    <a:pt x="68" y="1"/>
                  </a:cubicBezTo>
                  <a:cubicBezTo>
                    <a:pt x="23" y="1"/>
                    <a:pt x="0" y="61"/>
                    <a:pt x="38" y="90"/>
                  </a:cubicBezTo>
                  <a:cubicBezTo>
                    <a:pt x="49" y="102"/>
                    <a:pt x="62" y="107"/>
                    <a:pt x="75" y="107"/>
                  </a:cubicBezTo>
                  <a:cubicBezTo>
                    <a:pt x="88" y="107"/>
                    <a:pt x="101" y="102"/>
                    <a:pt x="113" y="90"/>
                  </a:cubicBezTo>
                  <a:cubicBezTo>
                    <a:pt x="141" y="55"/>
                    <a:pt x="122" y="0"/>
                    <a:pt x="76"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86" name="Google Shape;286;p5"/>
            <p:cNvSpPr/>
            <p:nvPr/>
          </p:nvSpPr>
          <p:spPr>
            <a:xfrm rot="-5788416">
              <a:off x="10287544" y="3425719"/>
              <a:ext cx="13089" cy="5195"/>
            </a:xfrm>
            <a:custGeom>
              <a:rect b="b" l="l" r="r" t="t"/>
              <a:pathLst>
                <a:path extrusionOk="0" h="112" w="143">
                  <a:moveTo>
                    <a:pt x="68" y="1"/>
                  </a:moveTo>
                  <a:cubicBezTo>
                    <a:pt x="23" y="8"/>
                    <a:pt x="1" y="61"/>
                    <a:pt x="31" y="98"/>
                  </a:cubicBezTo>
                  <a:cubicBezTo>
                    <a:pt x="40" y="108"/>
                    <a:pt x="52" y="112"/>
                    <a:pt x="64" y="112"/>
                  </a:cubicBezTo>
                  <a:cubicBezTo>
                    <a:pt x="82" y="112"/>
                    <a:pt x="100" y="104"/>
                    <a:pt x="113" y="91"/>
                  </a:cubicBezTo>
                  <a:cubicBezTo>
                    <a:pt x="143" y="61"/>
                    <a:pt x="113"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87" name="Google Shape;287;p5"/>
            <p:cNvSpPr/>
            <p:nvPr/>
          </p:nvSpPr>
          <p:spPr>
            <a:xfrm rot="-5788416">
              <a:off x="10279544" y="3419402"/>
              <a:ext cx="13089" cy="5009"/>
            </a:xfrm>
            <a:custGeom>
              <a:rect b="b" l="l" r="r" t="t"/>
              <a:pathLst>
                <a:path extrusionOk="0" h="108" w="143">
                  <a:moveTo>
                    <a:pt x="68" y="0"/>
                  </a:moveTo>
                  <a:cubicBezTo>
                    <a:pt x="23" y="0"/>
                    <a:pt x="0" y="60"/>
                    <a:pt x="38" y="90"/>
                  </a:cubicBezTo>
                  <a:cubicBezTo>
                    <a:pt x="49" y="102"/>
                    <a:pt x="62" y="107"/>
                    <a:pt x="75" y="107"/>
                  </a:cubicBezTo>
                  <a:cubicBezTo>
                    <a:pt x="88" y="107"/>
                    <a:pt x="102" y="102"/>
                    <a:pt x="113" y="90"/>
                  </a:cubicBezTo>
                  <a:cubicBezTo>
                    <a:pt x="143" y="53"/>
                    <a:pt x="120" y="0"/>
                    <a:pt x="68"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88" name="Google Shape;288;p5"/>
            <p:cNvSpPr/>
            <p:nvPr/>
          </p:nvSpPr>
          <p:spPr>
            <a:xfrm rot="-5788416">
              <a:off x="10271461" y="3412558"/>
              <a:ext cx="12998" cy="5009"/>
            </a:xfrm>
            <a:custGeom>
              <a:rect b="b" l="l" r="r" t="t"/>
              <a:pathLst>
                <a:path extrusionOk="0" h="108" w="142">
                  <a:moveTo>
                    <a:pt x="77" y="1"/>
                  </a:moveTo>
                  <a:cubicBezTo>
                    <a:pt x="74" y="1"/>
                    <a:pt x="71" y="1"/>
                    <a:pt x="68" y="1"/>
                  </a:cubicBezTo>
                  <a:cubicBezTo>
                    <a:pt x="23" y="1"/>
                    <a:pt x="1" y="61"/>
                    <a:pt x="31" y="91"/>
                  </a:cubicBezTo>
                  <a:cubicBezTo>
                    <a:pt x="42" y="102"/>
                    <a:pt x="57" y="108"/>
                    <a:pt x="72" y="108"/>
                  </a:cubicBezTo>
                  <a:cubicBezTo>
                    <a:pt x="87" y="108"/>
                    <a:pt x="102" y="102"/>
                    <a:pt x="113" y="91"/>
                  </a:cubicBezTo>
                  <a:cubicBezTo>
                    <a:pt x="141" y="56"/>
                    <a:pt x="123" y="1"/>
                    <a:pt x="77"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89" name="Google Shape;289;p5"/>
            <p:cNvSpPr/>
            <p:nvPr/>
          </p:nvSpPr>
          <p:spPr>
            <a:xfrm rot="-5788416">
              <a:off x="10252683" y="3398786"/>
              <a:ext cx="27551" cy="13914"/>
            </a:xfrm>
            <a:custGeom>
              <a:rect b="b" l="l" r="r" t="t"/>
              <a:pathLst>
                <a:path extrusionOk="0" h="300" w="301">
                  <a:moveTo>
                    <a:pt x="150" y="0"/>
                  </a:moveTo>
                  <a:cubicBezTo>
                    <a:pt x="68" y="0"/>
                    <a:pt x="1" y="67"/>
                    <a:pt x="1" y="150"/>
                  </a:cubicBezTo>
                  <a:cubicBezTo>
                    <a:pt x="1" y="232"/>
                    <a:pt x="68" y="299"/>
                    <a:pt x="150" y="299"/>
                  </a:cubicBezTo>
                  <a:cubicBezTo>
                    <a:pt x="233" y="299"/>
                    <a:pt x="300" y="232"/>
                    <a:pt x="300" y="150"/>
                  </a:cubicBezTo>
                  <a:cubicBezTo>
                    <a:pt x="300" y="67"/>
                    <a:pt x="233" y="0"/>
                    <a:pt x="150"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90" name="Google Shape;290;p5"/>
            <p:cNvSpPr/>
            <p:nvPr/>
          </p:nvSpPr>
          <p:spPr>
            <a:xfrm rot="-5788416">
              <a:off x="10362427" y="3456890"/>
              <a:ext cx="36979" cy="13775"/>
            </a:xfrm>
            <a:custGeom>
              <a:rect b="b" l="l" r="r" t="t"/>
              <a:pathLst>
                <a:path extrusionOk="0" h="297" w="404">
                  <a:moveTo>
                    <a:pt x="205" y="1"/>
                  </a:moveTo>
                  <a:cubicBezTo>
                    <a:pt x="202" y="1"/>
                    <a:pt x="199" y="1"/>
                    <a:pt x="196" y="1"/>
                  </a:cubicBezTo>
                  <a:cubicBezTo>
                    <a:pt x="68" y="1"/>
                    <a:pt x="1" y="165"/>
                    <a:pt x="106" y="255"/>
                  </a:cubicBezTo>
                  <a:cubicBezTo>
                    <a:pt x="134" y="283"/>
                    <a:pt x="168" y="297"/>
                    <a:pt x="204" y="297"/>
                  </a:cubicBezTo>
                  <a:cubicBezTo>
                    <a:pt x="243" y="297"/>
                    <a:pt x="283" y="280"/>
                    <a:pt x="315" y="248"/>
                  </a:cubicBezTo>
                  <a:cubicBezTo>
                    <a:pt x="403" y="153"/>
                    <a:pt x="334" y="1"/>
                    <a:pt x="205"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91" name="Google Shape;291;p5"/>
            <p:cNvSpPr/>
            <p:nvPr/>
          </p:nvSpPr>
          <p:spPr>
            <a:xfrm rot="-5788416">
              <a:off x="10366303" y="3454405"/>
              <a:ext cx="13089" cy="5334"/>
            </a:xfrm>
            <a:custGeom>
              <a:rect b="b" l="l" r="r" t="t"/>
              <a:pathLst>
                <a:path extrusionOk="0" h="115" w="143">
                  <a:moveTo>
                    <a:pt x="68" y="0"/>
                  </a:moveTo>
                  <a:cubicBezTo>
                    <a:pt x="23" y="8"/>
                    <a:pt x="0" y="68"/>
                    <a:pt x="30" y="98"/>
                  </a:cubicBezTo>
                  <a:cubicBezTo>
                    <a:pt x="42" y="109"/>
                    <a:pt x="57" y="114"/>
                    <a:pt x="72" y="114"/>
                  </a:cubicBezTo>
                  <a:cubicBezTo>
                    <a:pt x="87" y="114"/>
                    <a:pt x="102" y="109"/>
                    <a:pt x="113" y="98"/>
                  </a:cubicBezTo>
                  <a:cubicBezTo>
                    <a:pt x="143" y="60"/>
                    <a:pt x="120" y="0"/>
                    <a:pt x="68"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92" name="Google Shape;292;p5"/>
            <p:cNvSpPr/>
            <p:nvPr/>
          </p:nvSpPr>
          <p:spPr>
            <a:xfrm rot="-5788416">
              <a:off x="10360047" y="3449707"/>
              <a:ext cx="13821" cy="5195"/>
            </a:xfrm>
            <a:custGeom>
              <a:rect b="b" l="l" r="r" t="t"/>
              <a:pathLst>
                <a:path extrusionOk="0" h="112" w="151">
                  <a:moveTo>
                    <a:pt x="76" y="0"/>
                  </a:moveTo>
                  <a:cubicBezTo>
                    <a:pt x="23" y="8"/>
                    <a:pt x="1" y="68"/>
                    <a:pt x="38" y="98"/>
                  </a:cubicBezTo>
                  <a:cubicBezTo>
                    <a:pt x="48" y="108"/>
                    <a:pt x="60" y="112"/>
                    <a:pt x="72" y="112"/>
                  </a:cubicBezTo>
                  <a:cubicBezTo>
                    <a:pt x="86" y="112"/>
                    <a:pt x="101" y="106"/>
                    <a:pt x="113" y="98"/>
                  </a:cubicBezTo>
                  <a:cubicBezTo>
                    <a:pt x="151" y="60"/>
                    <a:pt x="121" y="0"/>
                    <a:pt x="76"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93" name="Google Shape;293;p5"/>
            <p:cNvSpPr/>
            <p:nvPr/>
          </p:nvSpPr>
          <p:spPr>
            <a:xfrm rot="-5788416">
              <a:off x="10354564" y="3444926"/>
              <a:ext cx="13180" cy="5195"/>
            </a:xfrm>
            <a:custGeom>
              <a:rect b="b" l="l" r="r" t="t"/>
              <a:pathLst>
                <a:path extrusionOk="0" h="112" w="144">
                  <a:moveTo>
                    <a:pt x="68" y="1"/>
                  </a:moveTo>
                  <a:cubicBezTo>
                    <a:pt x="23" y="1"/>
                    <a:pt x="1" y="60"/>
                    <a:pt x="31" y="98"/>
                  </a:cubicBezTo>
                  <a:cubicBezTo>
                    <a:pt x="40" y="107"/>
                    <a:pt x="52" y="111"/>
                    <a:pt x="65" y="111"/>
                  </a:cubicBezTo>
                  <a:cubicBezTo>
                    <a:pt x="82" y="111"/>
                    <a:pt x="100" y="103"/>
                    <a:pt x="113" y="90"/>
                  </a:cubicBezTo>
                  <a:cubicBezTo>
                    <a:pt x="143" y="60"/>
                    <a:pt x="121"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94" name="Google Shape;294;p5"/>
            <p:cNvSpPr/>
            <p:nvPr/>
          </p:nvSpPr>
          <p:spPr>
            <a:xfrm rot="-5788416">
              <a:off x="10348399" y="3440228"/>
              <a:ext cx="13729" cy="5055"/>
            </a:xfrm>
            <a:custGeom>
              <a:rect b="b" l="l" r="r" t="t"/>
              <a:pathLst>
                <a:path extrusionOk="0" h="109" w="150">
                  <a:moveTo>
                    <a:pt x="75" y="1"/>
                  </a:moveTo>
                  <a:cubicBezTo>
                    <a:pt x="23" y="1"/>
                    <a:pt x="0" y="61"/>
                    <a:pt x="38" y="98"/>
                  </a:cubicBezTo>
                  <a:cubicBezTo>
                    <a:pt x="48" y="105"/>
                    <a:pt x="61" y="108"/>
                    <a:pt x="74" y="108"/>
                  </a:cubicBezTo>
                  <a:cubicBezTo>
                    <a:pt x="89" y="108"/>
                    <a:pt x="104" y="103"/>
                    <a:pt x="112" y="90"/>
                  </a:cubicBezTo>
                  <a:cubicBezTo>
                    <a:pt x="150" y="61"/>
                    <a:pt x="120" y="1"/>
                    <a:pt x="75"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95" name="Google Shape;295;p5"/>
            <p:cNvSpPr/>
            <p:nvPr/>
          </p:nvSpPr>
          <p:spPr>
            <a:xfrm rot="-5788416">
              <a:off x="10342916" y="3435447"/>
              <a:ext cx="13089" cy="5055"/>
            </a:xfrm>
            <a:custGeom>
              <a:rect b="b" l="l" r="r" t="t"/>
              <a:pathLst>
                <a:path extrusionOk="0" h="109" w="143">
                  <a:moveTo>
                    <a:pt x="67" y="1"/>
                  </a:moveTo>
                  <a:cubicBezTo>
                    <a:pt x="23" y="1"/>
                    <a:pt x="0" y="61"/>
                    <a:pt x="30" y="98"/>
                  </a:cubicBezTo>
                  <a:cubicBezTo>
                    <a:pt x="40" y="105"/>
                    <a:pt x="53" y="108"/>
                    <a:pt x="67" y="108"/>
                  </a:cubicBezTo>
                  <a:cubicBezTo>
                    <a:pt x="83" y="108"/>
                    <a:pt x="100" y="103"/>
                    <a:pt x="112" y="91"/>
                  </a:cubicBezTo>
                  <a:cubicBezTo>
                    <a:pt x="142" y="53"/>
                    <a:pt x="120" y="1"/>
                    <a:pt x="67"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96" name="Google Shape;296;p5"/>
            <p:cNvSpPr/>
            <p:nvPr/>
          </p:nvSpPr>
          <p:spPr>
            <a:xfrm rot="-5788416">
              <a:off x="10336728" y="3430717"/>
              <a:ext cx="13821" cy="5009"/>
            </a:xfrm>
            <a:custGeom>
              <a:rect b="b" l="l" r="r" t="t"/>
              <a:pathLst>
                <a:path extrusionOk="0" h="108" w="151">
                  <a:moveTo>
                    <a:pt x="75" y="1"/>
                  </a:moveTo>
                  <a:cubicBezTo>
                    <a:pt x="23" y="1"/>
                    <a:pt x="0" y="61"/>
                    <a:pt x="38" y="91"/>
                  </a:cubicBezTo>
                  <a:cubicBezTo>
                    <a:pt x="49" y="102"/>
                    <a:pt x="64" y="108"/>
                    <a:pt x="78" y="108"/>
                  </a:cubicBezTo>
                  <a:cubicBezTo>
                    <a:pt x="92" y="108"/>
                    <a:pt x="105" y="102"/>
                    <a:pt x="113" y="91"/>
                  </a:cubicBezTo>
                  <a:cubicBezTo>
                    <a:pt x="150" y="53"/>
                    <a:pt x="120" y="1"/>
                    <a:pt x="75"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97" name="Google Shape;297;p5"/>
            <p:cNvSpPr/>
            <p:nvPr/>
          </p:nvSpPr>
          <p:spPr>
            <a:xfrm rot="-5788416">
              <a:off x="10331306" y="3425971"/>
              <a:ext cx="13089" cy="5009"/>
            </a:xfrm>
            <a:custGeom>
              <a:rect b="b" l="l" r="r" t="t"/>
              <a:pathLst>
                <a:path extrusionOk="0" h="108" w="143">
                  <a:moveTo>
                    <a:pt x="68" y="1"/>
                  </a:moveTo>
                  <a:cubicBezTo>
                    <a:pt x="23" y="1"/>
                    <a:pt x="0" y="61"/>
                    <a:pt x="38" y="91"/>
                  </a:cubicBezTo>
                  <a:cubicBezTo>
                    <a:pt x="45" y="102"/>
                    <a:pt x="58" y="108"/>
                    <a:pt x="72" y="108"/>
                  </a:cubicBezTo>
                  <a:cubicBezTo>
                    <a:pt x="86" y="108"/>
                    <a:pt x="101" y="102"/>
                    <a:pt x="113" y="91"/>
                  </a:cubicBezTo>
                  <a:cubicBezTo>
                    <a:pt x="143" y="53"/>
                    <a:pt x="120"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98" name="Google Shape;298;p5"/>
            <p:cNvSpPr/>
            <p:nvPr/>
          </p:nvSpPr>
          <p:spPr>
            <a:xfrm rot="-5788416">
              <a:off x="10325273" y="3421294"/>
              <a:ext cx="13639" cy="5009"/>
            </a:xfrm>
            <a:custGeom>
              <a:rect b="b" l="l" r="r" t="t"/>
              <a:pathLst>
                <a:path extrusionOk="0" h="108" w="149">
                  <a:moveTo>
                    <a:pt x="83" y="0"/>
                  </a:moveTo>
                  <a:cubicBezTo>
                    <a:pt x="81" y="0"/>
                    <a:pt x="78" y="1"/>
                    <a:pt x="76" y="1"/>
                  </a:cubicBezTo>
                  <a:cubicBezTo>
                    <a:pt x="23" y="1"/>
                    <a:pt x="1" y="61"/>
                    <a:pt x="38" y="91"/>
                  </a:cubicBezTo>
                  <a:cubicBezTo>
                    <a:pt x="49" y="102"/>
                    <a:pt x="64" y="108"/>
                    <a:pt x="78" y="108"/>
                  </a:cubicBezTo>
                  <a:cubicBezTo>
                    <a:pt x="92" y="108"/>
                    <a:pt x="106" y="102"/>
                    <a:pt x="113" y="91"/>
                  </a:cubicBezTo>
                  <a:cubicBezTo>
                    <a:pt x="148" y="56"/>
                    <a:pt x="124" y="0"/>
                    <a:pt x="83"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299" name="Google Shape;299;p5"/>
            <p:cNvSpPr/>
            <p:nvPr/>
          </p:nvSpPr>
          <p:spPr>
            <a:xfrm rot="-5788416">
              <a:off x="10319790" y="3416513"/>
              <a:ext cx="12998" cy="5009"/>
            </a:xfrm>
            <a:custGeom>
              <a:rect b="b" l="l" r="r" t="t"/>
              <a:pathLst>
                <a:path extrusionOk="0" h="108" w="142">
                  <a:moveTo>
                    <a:pt x="77" y="1"/>
                  </a:moveTo>
                  <a:cubicBezTo>
                    <a:pt x="74" y="1"/>
                    <a:pt x="71" y="1"/>
                    <a:pt x="68" y="1"/>
                  </a:cubicBezTo>
                  <a:cubicBezTo>
                    <a:pt x="23" y="1"/>
                    <a:pt x="1" y="61"/>
                    <a:pt x="38" y="91"/>
                  </a:cubicBezTo>
                  <a:cubicBezTo>
                    <a:pt x="49" y="102"/>
                    <a:pt x="62" y="108"/>
                    <a:pt x="75" y="108"/>
                  </a:cubicBezTo>
                  <a:cubicBezTo>
                    <a:pt x="89" y="108"/>
                    <a:pt x="102" y="102"/>
                    <a:pt x="113" y="91"/>
                  </a:cubicBezTo>
                  <a:cubicBezTo>
                    <a:pt x="141" y="56"/>
                    <a:pt x="123" y="1"/>
                    <a:pt x="77"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00" name="Google Shape;300;p5"/>
            <p:cNvSpPr/>
            <p:nvPr/>
          </p:nvSpPr>
          <p:spPr>
            <a:xfrm rot="-5788416">
              <a:off x="10313367" y="3411484"/>
              <a:ext cx="13729" cy="5334"/>
            </a:xfrm>
            <a:custGeom>
              <a:rect b="b" l="l" r="r" t="t"/>
              <a:pathLst>
                <a:path extrusionOk="0" h="115" w="150">
                  <a:moveTo>
                    <a:pt x="75" y="1"/>
                  </a:moveTo>
                  <a:cubicBezTo>
                    <a:pt x="22" y="8"/>
                    <a:pt x="0" y="68"/>
                    <a:pt x="37" y="98"/>
                  </a:cubicBezTo>
                  <a:cubicBezTo>
                    <a:pt x="49" y="109"/>
                    <a:pt x="64" y="115"/>
                    <a:pt x="78" y="115"/>
                  </a:cubicBezTo>
                  <a:cubicBezTo>
                    <a:pt x="92" y="115"/>
                    <a:pt x="105" y="109"/>
                    <a:pt x="112" y="98"/>
                  </a:cubicBezTo>
                  <a:cubicBezTo>
                    <a:pt x="150" y="61"/>
                    <a:pt x="120" y="1"/>
                    <a:pt x="75"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01" name="Google Shape;301;p5"/>
            <p:cNvSpPr/>
            <p:nvPr/>
          </p:nvSpPr>
          <p:spPr>
            <a:xfrm rot="-5788416">
              <a:off x="10307785" y="3406770"/>
              <a:ext cx="13180" cy="5241"/>
            </a:xfrm>
            <a:custGeom>
              <a:rect b="b" l="l" r="r" t="t"/>
              <a:pathLst>
                <a:path extrusionOk="0" h="113" w="144">
                  <a:moveTo>
                    <a:pt x="68" y="1"/>
                  </a:moveTo>
                  <a:cubicBezTo>
                    <a:pt x="23" y="8"/>
                    <a:pt x="1" y="68"/>
                    <a:pt x="38" y="98"/>
                  </a:cubicBezTo>
                  <a:cubicBezTo>
                    <a:pt x="48" y="108"/>
                    <a:pt x="60" y="112"/>
                    <a:pt x="72" y="112"/>
                  </a:cubicBezTo>
                  <a:cubicBezTo>
                    <a:pt x="86" y="112"/>
                    <a:pt x="101" y="106"/>
                    <a:pt x="113" y="98"/>
                  </a:cubicBezTo>
                  <a:cubicBezTo>
                    <a:pt x="143" y="61"/>
                    <a:pt x="121"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02" name="Google Shape;302;p5"/>
            <p:cNvSpPr/>
            <p:nvPr/>
          </p:nvSpPr>
          <p:spPr>
            <a:xfrm rot="-5788416">
              <a:off x="10301662" y="3402036"/>
              <a:ext cx="13821" cy="5148"/>
            </a:xfrm>
            <a:custGeom>
              <a:rect b="b" l="l" r="r" t="t"/>
              <a:pathLst>
                <a:path extrusionOk="0" h="111" w="151">
                  <a:moveTo>
                    <a:pt x="75" y="0"/>
                  </a:moveTo>
                  <a:cubicBezTo>
                    <a:pt x="23" y="0"/>
                    <a:pt x="0" y="60"/>
                    <a:pt x="38" y="97"/>
                  </a:cubicBezTo>
                  <a:cubicBezTo>
                    <a:pt x="47" y="107"/>
                    <a:pt x="59" y="111"/>
                    <a:pt x="71" y="111"/>
                  </a:cubicBezTo>
                  <a:cubicBezTo>
                    <a:pt x="88" y="111"/>
                    <a:pt x="104" y="103"/>
                    <a:pt x="113" y="90"/>
                  </a:cubicBezTo>
                  <a:cubicBezTo>
                    <a:pt x="150" y="60"/>
                    <a:pt x="120" y="0"/>
                    <a:pt x="75"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03" name="Google Shape;303;p5"/>
            <p:cNvSpPr/>
            <p:nvPr/>
          </p:nvSpPr>
          <p:spPr>
            <a:xfrm rot="-5788416">
              <a:off x="10282285" y="3390916"/>
              <a:ext cx="36430" cy="14100"/>
            </a:xfrm>
            <a:custGeom>
              <a:rect b="b" l="l" r="r" t="t"/>
              <a:pathLst>
                <a:path extrusionOk="0" h="304" w="398">
                  <a:moveTo>
                    <a:pt x="195" y="0"/>
                  </a:moveTo>
                  <a:cubicBezTo>
                    <a:pt x="60" y="8"/>
                    <a:pt x="0" y="173"/>
                    <a:pt x="98" y="262"/>
                  </a:cubicBezTo>
                  <a:cubicBezTo>
                    <a:pt x="126" y="290"/>
                    <a:pt x="160" y="304"/>
                    <a:pt x="196" y="304"/>
                  </a:cubicBezTo>
                  <a:cubicBezTo>
                    <a:pt x="235" y="304"/>
                    <a:pt x="276" y="287"/>
                    <a:pt x="307" y="255"/>
                  </a:cubicBezTo>
                  <a:cubicBezTo>
                    <a:pt x="397" y="158"/>
                    <a:pt x="322" y="0"/>
                    <a:pt x="195"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04" name="Google Shape;304;p5"/>
            <p:cNvSpPr/>
            <p:nvPr/>
          </p:nvSpPr>
          <p:spPr>
            <a:xfrm rot="-5788416">
              <a:off x="10362961" y="3423447"/>
              <a:ext cx="36888" cy="13775"/>
            </a:xfrm>
            <a:custGeom>
              <a:rect b="b" l="l" r="r" t="t"/>
              <a:pathLst>
                <a:path extrusionOk="0" h="297" w="403">
                  <a:moveTo>
                    <a:pt x="205" y="1"/>
                  </a:moveTo>
                  <a:cubicBezTo>
                    <a:pt x="202" y="1"/>
                    <a:pt x="199" y="1"/>
                    <a:pt x="195" y="1"/>
                  </a:cubicBezTo>
                  <a:cubicBezTo>
                    <a:pt x="61" y="1"/>
                    <a:pt x="1" y="166"/>
                    <a:pt x="98" y="255"/>
                  </a:cubicBezTo>
                  <a:cubicBezTo>
                    <a:pt x="126" y="283"/>
                    <a:pt x="163" y="297"/>
                    <a:pt x="199" y="297"/>
                  </a:cubicBezTo>
                  <a:cubicBezTo>
                    <a:pt x="239" y="297"/>
                    <a:pt x="280" y="280"/>
                    <a:pt x="308" y="248"/>
                  </a:cubicBezTo>
                  <a:cubicBezTo>
                    <a:pt x="403" y="153"/>
                    <a:pt x="334" y="1"/>
                    <a:pt x="205"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05" name="Google Shape;305;p5"/>
            <p:cNvSpPr/>
            <p:nvPr/>
          </p:nvSpPr>
          <p:spPr>
            <a:xfrm rot="-5788416">
              <a:off x="10369878" y="3423962"/>
              <a:ext cx="13547" cy="5009"/>
            </a:xfrm>
            <a:custGeom>
              <a:rect b="b" l="l" r="r" t="t"/>
              <a:pathLst>
                <a:path extrusionOk="0" h="108" w="148">
                  <a:moveTo>
                    <a:pt x="83" y="0"/>
                  </a:moveTo>
                  <a:cubicBezTo>
                    <a:pt x="80" y="0"/>
                    <a:pt x="77" y="0"/>
                    <a:pt x="75" y="1"/>
                  </a:cubicBezTo>
                  <a:cubicBezTo>
                    <a:pt x="22" y="1"/>
                    <a:pt x="0" y="61"/>
                    <a:pt x="37" y="91"/>
                  </a:cubicBezTo>
                  <a:cubicBezTo>
                    <a:pt x="49" y="102"/>
                    <a:pt x="62" y="107"/>
                    <a:pt x="75" y="107"/>
                  </a:cubicBezTo>
                  <a:cubicBezTo>
                    <a:pt x="88" y="107"/>
                    <a:pt x="101" y="102"/>
                    <a:pt x="112" y="91"/>
                  </a:cubicBezTo>
                  <a:cubicBezTo>
                    <a:pt x="148" y="55"/>
                    <a:pt x="123" y="0"/>
                    <a:pt x="83"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06" name="Google Shape;306;p5"/>
            <p:cNvSpPr/>
            <p:nvPr/>
          </p:nvSpPr>
          <p:spPr>
            <a:xfrm rot="-5788416">
              <a:off x="10366504" y="3421054"/>
              <a:ext cx="13089" cy="4963"/>
            </a:xfrm>
            <a:custGeom>
              <a:rect b="b" l="l" r="r" t="t"/>
              <a:pathLst>
                <a:path extrusionOk="0" h="107" w="143">
                  <a:moveTo>
                    <a:pt x="68" y="0"/>
                  </a:moveTo>
                  <a:cubicBezTo>
                    <a:pt x="23" y="0"/>
                    <a:pt x="0" y="60"/>
                    <a:pt x="30" y="90"/>
                  </a:cubicBezTo>
                  <a:cubicBezTo>
                    <a:pt x="42" y="101"/>
                    <a:pt x="57" y="107"/>
                    <a:pt x="72" y="107"/>
                  </a:cubicBezTo>
                  <a:cubicBezTo>
                    <a:pt x="87" y="107"/>
                    <a:pt x="102" y="101"/>
                    <a:pt x="113" y="90"/>
                  </a:cubicBezTo>
                  <a:cubicBezTo>
                    <a:pt x="143" y="53"/>
                    <a:pt x="120" y="0"/>
                    <a:pt x="68"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07" name="Google Shape;307;p5"/>
            <p:cNvSpPr/>
            <p:nvPr/>
          </p:nvSpPr>
          <p:spPr>
            <a:xfrm rot="-5788416">
              <a:off x="10362585" y="3418117"/>
              <a:ext cx="13821" cy="5055"/>
            </a:xfrm>
            <a:custGeom>
              <a:rect b="b" l="l" r="r" t="t"/>
              <a:pathLst>
                <a:path extrusionOk="0" h="109" w="151">
                  <a:moveTo>
                    <a:pt x="75" y="1"/>
                  </a:moveTo>
                  <a:cubicBezTo>
                    <a:pt x="23" y="1"/>
                    <a:pt x="0" y="61"/>
                    <a:pt x="38" y="98"/>
                  </a:cubicBezTo>
                  <a:cubicBezTo>
                    <a:pt x="48" y="105"/>
                    <a:pt x="61" y="109"/>
                    <a:pt x="74" y="109"/>
                  </a:cubicBezTo>
                  <a:cubicBezTo>
                    <a:pt x="89" y="109"/>
                    <a:pt x="104" y="103"/>
                    <a:pt x="113" y="91"/>
                  </a:cubicBezTo>
                  <a:cubicBezTo>
                    <a:pt x="150" y="53"/>
                    <a:pt x="120" y="1"/>
                    <a:pt x="75"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08" name="Google Shape;308;p5"/>
            <p:cNvSpPr/>
            <p:nvPr/>
          </p:nvSpPr>
          <p:spPr>
            <a:xfrm rot="-5788416">
              <a:off x="10359367" y="3415262"/>
              <a:ext cx="13180" cy="5055"/>
            </a:xfrm>
            <a:custGeom>
              <a:rect b="b" l="l" r="r" t="t"/>
              <a:pathLst>
                <a:path extrusionOk="0" h="109" w="144">
                  <a:moveTo>
                    <a:pt x="68" y="0"/>
                  </a:moveTo>
                  <a:cubicBezTo>
                    <a:pt x="23" y="0"/>
                    <a:pt x="1" y="60"/>
                    <a:pt x="31" y="98"/>
                  </a:cubicBezTo>
                  <a:cubicBezTo>
                    <a:pt x="41" y="104"/>
                    <a:pt x="54" y="108"/>
                    <a:pt x="67" y="108"/>
                  </a:cubicBezTo>
                  <a:cubicBezTo>
                    <a:pt x="84" y="108"/>
                    <a:pt x="101" y="103"/>
                    <a:pt x="113" y="90"/>
                  </a:cubicBezTo>
                  <a:cubicBezTo>
                    <a:pt x="143" y="60"/>
                    <a:pt x="121" y="0"/>
                    <a:pt x="68"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09" name="Google Shape;309;p5"/>
            <p:cNvSpPr/>
            <p:nvPr/>
          </p:nvSpPr>
          <p:spPr>
            <a:xfrm rot="-5788416">
              <a:off x="10355577" y="3412375"/>
              <a:ext cx="13821" cy="5148"/>
            </a:xfrm>
            <a:custGeom>
              <a:rect b="b" l="l" r="r" t="t"/>
              <a:pathLst>
                <a:path extrusionOk="0" h="111" w="151">
                  <a:moveTo>
                    <a:pt x="76" y="0"/>
                  </a:moveTo>
                  <a:cubicBezTo>
                    <a:pt x="23" y="0"/>
                    <a:pt x="1" y="60"/>
                    <a:pt x="38" y="97"/>
                  </a:cubicBezTo>
                  <a:cubicBezTo>
                    <a:pt x="48" y="107"/>
                    <a:pt x="60" y="111"/>
                    <a:pt x="72" y="111"/>
                  </a:cubicBezTo>
                  <a:cubicBezTo>
                    <a:pt x="88" y="111"/>
                    <a:pt x="104" y="103"/>
                    <a:pt x="113" y="90"/>
                  </a:cubicBezTo>
                  <a:cubicBezTo>
                    <a:pt x="150" y="60"/>
                    <a:pt x="121" y="0"/>
                    <a:pt x="76"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10" name="Google Shape;310;p5"/>
            <p:cNvSpPr/>
            <p:nvPr/>
          </p:nvSpPr>
          <p:spPr>
            <a:xfrm rot="-5788416">
              <a:off x="10352390" y="3409438"/>
              <a:ext cx="13089" cy="5241"/>
            </a:xfrm>
            <a:custGeom>
              <a:rect b="b" l="l" r="r" t="t"/>
              <a:pathLst>
                <a:path extrusionOk="0" h="113" w="143">
                  <a:moveTo>
                    <a:pt x="68" y="1"/>
                  </a:moveTo>
                  <a:cubicBezTo>
                    <a:pt x="23" y="8"/>
                    <a:pt x="0" y="68"/>
                    <a:pt x="38" y="98"/>
                  </a:cubicBezTo>
                  <a:cubicBezTo>
                    <a:pt x="44" y="108"/>
                    <a:pt x="56" y="112"/>
                    <a:pt x="68" y="112"/>
                  </a:cubicBezTo>
                  <a:cubicBezTo>
                    <a:pt x="83" y="112"/>
                    <a:pt x="100" y="106"/>
                    <a:pt x="112" y="98"/>
                  </a:cubicBezTo>
                  <a:cubicBezTo>
                    <a:pt x="142" y="60"/>
                    <a:pt x="120"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11" name="Google Shape;311;p5"/>
            <p:cNvSpPr/>
            <p:nvPr/>
          </p:nvSpPr>
          <p:spPr>
            <a:xfrm rot="-5788416">
              <a:off x="10348960" y="3406834"/>
              <a:ext cx="13547" cy="5009"/>
            </a:xfrm>
            <a:custGeom>
              <a:rect b="b" l="l" r="r" t="t"/>
              <a:pathLst>
                <a:path extrusionOk="0" h="108" w="148">
                  <a:moveTo>
                    <a:pt x="83" y="0"/>
                  </a:moveTo>
                  <a:cubicBezTo>
                    <a:pt x="80" y="0"/>
                    <a:pt x="78" y="0"/>
                    <a:pt x="75" y="1"/>
                  </a:cubicBezTo>
                  <a:cubicBezTo>
                    <a:pt x="23" y="1"/>
                    <a:pt x="0" y="61"/>
                    <a:pt x="38" y="90"/>
                  </a:cubicBezTo>
                  <a:cubicBezTo>
                    <a:pt x="49" y="102"/>
                    <a:pt x="64" y="107"/>
                    <a:pt x="78" y="107"/>
                  </a:cubicBezTo>
                  <a:cubicBezTo>
                    <a:pt x="92" y="107"/>
                    <a:pt x="105" y="102"/>
                    <a:pt x="112" y="90"/>
                  </a:cubicBezTo>
                  <a:cubicBezTo>
                    <a:pt x="148" y="55"/>
                    <a:pt x="123" y="0"/>
                    <a:pt x="83"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12" name="Google Shape;312;p5"/>
            <p:cNvSpPr/>
            <p:nvPr/>
          </p:nvSpPr>
          <p:spPr>
            <a:xfrm rot="-5788416">
              <a:off x="10345613" y="3403930"/>
              <a:ext cx="12998" cy="5009"/>
            </a:xfrm>
            <a:custGeom>
              <a:rect b="b" l="l" r="r" t="t"/>
              <a:pathLst>
                <a:path extrusionOk="0" h="108" w="142">
                  <a:moveTo>
                    <a:pt x="77" y="1"/>
                  </a:moveTo>
                  <a:cubicBezTo>
                    <a:pt x="74" y="1"/>
                    <a:pt x="71" y="1"/>
                    <a:pt x="68" y="1"/>
                  </a:cubicBezTo>
                  <a:cubicBezTo>
                    <a:pt x="23" y="1"/>
                    <a:pt x="1" y="61"/>
                    <a:pt x="38" y="91"/>
                  </a:cubicBezTo>
                  <a:cubicBezTo>
                    <a:pt x="45" y="102"/>
                    <a:pt x="59" y="108"/>
                    <a:pt x="73" y="108"/>
                  </a:cubicBezTo>
                  <a:cubicBezTo>
                    <a:pt x="87" y="108"/>
                    <a:pt x="102" y="102"/>
                    <a:pt x="113" y="91"/>
                  </a:cubicBezTo>
                  <a:cubicBezTo>
                    <a:pt x="141" y="56"/>
                    <a:pt x="123" y="1"/>
                    <a:pt x="77"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13" name="Google Shape;313;p5"/>
            <p:cNvSpPr/>
            <p:nvPr/>
          </p:nvSpPr>
          <p:spPr>
            <a:xfrm rot="-5788416">
              <a:off x="10341633" y="3401005"/>
              <a:ext cx="13821" cy="5009"/>
            </a:xfrm>
            <a:custGeom>
              <a:rect b="b" l="l" r="r" t="t"/>
              <a:pathLst>
                <a:path extrusionOk="0" h="108" w="151">
                  <a:moveTo>
                    <a:pt x="75" y="1"/>
                  </a:moveTo>
                  <a:cubicBezTo>
                    <a:pt x="23" y="1"/>
                    <a:pt x="1" y="61"/>
                    <a:pt x="38" y="91"/>
                  </a:cubicBezTo>
                  <a:cubicBezTo>
                    <a:pt x="49" y="102"/>
                    <a:pt x="64" y="107"/>
                    <a:pt x="78" y="107"/>
                  </a:cubicBezTo>
                  <a:cubicBezTo>
                    <a:pt x="92" y="107"/>
                    <a:pt x="105" y="102"/>
                    <a:pt x="113" y="91"/>
                  </a:cubicBezTo>
                  <a:cubicBezTo>
                    <a:pt x="150" y="53"/>
                    <a:pt x="120" y="1"/>
                    <a:pt x="75"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14" name="Google Shape;314;p5"/>
            <p:cNvSpPr/>
            <p:nvPr/>
          </p:nvSpPr>
          <p:spPr>
            <a:xfrm rot="-5788416">
              <a:off x="10338416" y="3398149"/>
              <a:ext cx="13180" cy="5009"/>
            </a:xfrm>
            <a:custGeom>
              <a:rect b="b" l="l" r="r" t="t"/>
              <a:pathLst>
                <a:path extrusionOk="0" h="108" w="144">
                  <a:moveTo>
                    <a:pt x="68" y="0"/>
                  </a:moveTo>
                  <a:cubicBezTo>
                    <a:pt x="23" y="0"/>
                    <a:pt x="1" y="60"/>
                    <a:pt x="38" y="90"/>
                  </a:cubicBezTo>
                  <a:cubicBezTo>
                    <a:pt x="50" y="101"/>
                    <a:pt x="63" y="107"/>
                    <a:pt x="76" y="107"/>
                  </a:cubicBezTo>
                  <a:cubicBezTo>
                    <a:pt x="89" y="107"/>
                    <a:pt x="102" y="101"/>
                    <a:pt x="113" y="90"/>
                  </a:cubicBezTo>
                  <a:cubicBezTo>
                    <a:pt x="143" y="53"/>
                    <a:pt x="121" y="0"/>
                    <a:pt x="68"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15" name="Google Shape;315;p5"/>
            <p:cNvSpPr/>
            <p:nvPr/>
          </p:nvSpPr>
          <p:spPr>
            <a:xfrm rot="-5788416">
              <a:off x="10334523" y="3395264"/>
              <a:ext cx="13821" cy="5055"/>
            </a:xfrm>
            <a:custGeom>
              <a:rect b="b" l="l" r="r" t="t"/>
              <a:pathLst>
                <a:path extrusionOk="0" h="109" w="151">
                  <a:moveTo>
                    <a:pt x="76" y="1"/>
                  </a:moveTo>
                  <a:cubicBezTo>
                    <a:pt x="23" y="1"/>
                    <a:pt x="1" y="61"/>
                    <a:pt x="38" y="98"/>
                  </a:cubicBezTo>
                  <a:cubicBezTo>
                    <a:pt x="48" y="105"/>
                    <a:pt x="62" y="109"/>
                    <a:pt x="74" y="109"/>
                  </a:cubicBezTo>
                  <a:cubicBezTo>
                    <a:pt x="90" y="109"/>
                    <a:pt x="105" y="103"/>
                    <a:pt x="113" y="91"/>
                  </a:cubicBezTo>
                  <a:cubicBezTo>
                    <a:pt x="151" y="53"/>
                    <a:pt x="121" y="1"/>
                    <a:pt x="76"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16" name="Google Shape;316;p5"/>
            <p:cNvSpPr/>
            <p:nvPr/>
          </p:nvSpPr>
          <p:spPr>
            <a:xfrm rot="-5788416">
              <a:off x="10331336" y="3392373"/>
              <a:ext cx="13089" cy="5055"/>
            </a:xfrm>
            <a:custGeom>
              <a:rect b="b" l="l" r="r" t="t"/>
              <a:pathLst>
                <a:path extrusionOk="0" h="109" w="143">
                  <a:moveTo>
                    <a:pt x="68" y="1"/>
                  </a:moveTo>
                  <a:cubicBezTo>
                    <a:pt x="23" y="1"/>
                    <a:pt x="0" y="60"/>
                    <a:pt x="38" y="98"/>
                  </a:cubicBezTo>
                  <a:cubicBezTo>
                    <a:pt x="48" y="105"/>
                    <a:pt x="59" y="108"/>
                    <a:pt x="71" y="108"/>
                  </a:cubicBezTo>
                  <a:cubicBezTo>
                    <a:pt x="86" y="108"/>
                    <a:pt x="100" y="103"/>
                    <a:pt x="113" y="90"/>
                  </a:cubicBezTo>
                  <a:cubicBezTo>
                    <a:pt x="143" y="60"/>
                    <a:pt x="120"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17" name="Google Shape;317;p5"/>
            <p:cNvSpPr/>
            <p:nvPr/>
          </p:nvSpPr>
          <p:spPr>
            <a:xfrm rot="-5788416">
              <a:off x="10315166" y="3384307"/>
              <a:ext cx="36247" cy="13775"/>
            </a:xfrm>
            <a:custGeom>
              <a:rect b="b" l="l" r="r" t="t"/>
              <a:pathLst>
                <a:path extrusionOk="0" h="297" w="396">
                  <a:moveTo>
                    <a:pt x="205" y="0"/>
                  </a:moveTo>
                  <a:cubicBezTo>
                    <a:pt x="202" y="0"/>
                    <a:pt x="199" y="0"/>
                    <a:pt x="196" y="0"/>
                  </a:cubicBezTo>
                  <a:cubicBezTo>
                    <a:pt x="61" y="0"/>
                    <a:pt x="1" y="165"/>
                    <a:pt x="98" y="255"/>
                  </a:cubicBezTo>
                  <a:cubicBezTo>
                    <a:pt x="126" y="283"/>
                    <a:pt x="163" y="296"/>
                    <a:pt x="199" y="296"/>
                  </a:cubicBezTo>
                  <a:cubicBezTo>
                    <a:pt x="240" y="296"/>
                    <a:pt x="280" y="279"/>
                    <a:pt x="308" y="247"/>
                  </a:cubicBezTo>
                  <a:cubicBezTo>
                    <a:pt x="396" y="152"/>
                    <a:pt x="333" y="0"/>
                    <a:pt x="205"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18" name="Google Shape;318;p5"/>
            <p:cNvSpPr/>
            <p:nvPr/>
          </p:nvSpPr>
          <p:spPr>
            <a:xfrm rot="-5788416">
              <a:off x="10362344" y="3390510"/>
              <a:ext cx="37162" cy="13960"/>
            </a:xfrm>
            <a:custGeom>
              <a:rect b="b" l="l" r="r" t="t"/>
              <a:pathLst>
                <a:path extrusionOk="0" h="301" w="406">
                  <a:moveTo>
                    <a:pt x="195" y="0"/>
                  </a:moveTo>
                  <a:cubicBezTo>
                    <a:pt x="61" y="8"/>
                    <a:pt x="1" y="173"/>
                    <a:pt x="98" y="262"/>
                  </a:cubicBezTo>
                  <a:cubicBezTo>
                    <a:pt x="131" y="288"/>
                    <a:pt x="169" y="301"/>
                    <a:pt x="206" y="301"/>
                  </a:cubicBezTo>
                  <a:cubicBezTo>
                    <a:pt x="245" y="301"/>
                    <a:pt x="284" y="286"/>
                    <a:pt x="315" y="255"/>
                  </a:cubicBezTo>
                  <a:cubicBezTo>
                    <a:pt x="405" y="158"/>
                    <a:pt x="330" y="0"/>
                    <a:pt x="195"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19" name="Google Shape;319;p5"/>
            <p:cNvSpPr/>
            <p:nvPr/>
          </p:nvSpPr>
          <p:spPr>
            <a:xfrm rot="-5788416">
              <a:off x="10372617" y="3393738"/>
              <a:ext cx="13729" cy="5009"/>
            </a:xfrm>
            <a:custGeom>
              <a:rect b="b" l="l" r="r" t="t"/>
              <a:pathLst>
                <a:path extrusionOk="0" h="108" w="150">
                  <a:moveTo>
                    <a:pt x="75" y="1"/>
                  </a:moveTo>
                  <a:cubicBezTo>
                    <a:pt x="23" y="1"/>
                    <a:pt x="0" y="61"/>
                    <a:pt x="38" y="91"/>
                  </a:cubicBezTo>
                  <a:cubicBezTo>
                    <a:pt x="49" y="102"/>
                    <a:pt x="64" y="107"/>
                    <a:pt x="78" y="107"/>
                  </a:cubicBezTo>
                  <a:cubicBezTo>
                    <a:pt x="92" y="107"/>
                    <a:pt x="105" y="102"/>
                    <a:pt x="112" y="91"/>
                  </a:cubicBezTo>
                  <a:cubicBezTo>
                    <a:pt x="150" y="53"/>
                    <a:pt x="120" y="1"/>
                    <a:pt x="75"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20" name="Google Shape;320;p5"/>
            <p:cNvSpPr/>
            <p:nvPr/>
          </p:nvSpPr>
          <p:spPr>
            <a:xfrm rot="-5788416">
              <a:off x="10371600" y="3392707"/>
              <a:ext cx="13089" cy="5055"/>
            </a:xfrm>
            <a:custGeom>
              <a:rect b="b" l="l" r="r" t="t"/>
              <a:pathLst>
                <a:path extrusionOk="0" h="109" w="143">
                  <a:moveTo>
                    <a:pt x="67" y="1"/>
                  </a:moveTo>
                  <a:cubicBezTo>
                    <a:pt x="23" y="1"/>
                    <a:pt x="0" y="61"/>
                    <a:pt x="37" y="98"/>
                  </a:cubicBezTo>
                  <a:cubicBezTo>
                    <a:pt x="48" y="105"/>
                    <a:pt x="59" y="109"/>
                    <a:pt x="71" y="109"/>
                  </a:cubicBezTo>
                  <a:cubicBezTo>
                    <a:pt x="85" y="109"/>
                    <a:pt x="100" y="103"/>
                    <a:pt x="112" y="91"/>
                  </a:cubicBezTo>
                  <a:cubicBezTo>
                    <a:pt x="142" y="61"/>
                    <a:pt x="120" y="1"/>
                    <a:pt x="67"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21" name="Google Shape;321;p5"/>
            <p:cNvSpPr/>
            <p:nvPr/>
          </p:nvSpPr>
          <p:spPr>
            <a:xfrm rot="-5788416">
              <a:off x="10370443" y="3391916"/>
              <a:ext cx="13639" cy="5009"/>
            </a:xfrm>
            <a:custGeom>
              <a:rect b="b" l="l" r="r" t="t"/>
              <a:pathLst>
                <a:path extrusionOk="0" h="108" w="149">
                  <a:moveTo>
                    <a:pt x="83" y="1"/>
                  </a:moveTo>
                  <a:cubicBezTo>
                    <a:pt x="81" y="1"/>
                    <a:pt x="78" y="1"/>
                    <a:pt x="75" y="1"/>
                  </a:cubicBezTo>
                  <a:cubicBezTo>
                    <a:pt x="23" y="1"/>
                    <a:pt x="1" y="61"/>
                    <a:pt x="38" y="91"/>
                  </a:cubicBezTo>
                  <a:cubicBezTo>
                    <a:pt x="49" y="102"/>
                    <a:pt x="64" y="108"/>
                    <a:pt x="78" y="108"/>
                  </a:cubicBezTo>
                  <a:cubicBezTo>
                    <a:pt x="92" y="108"/>
                    <a:pt x="105" y="102"/>
                    <a:pt x="113" y="91"/>
                  </a:cubicBezTo>
                  <a:cubicBezTo>
                    <a:pt x="148" y="56"/>
                    <a:pt x="124" y="1"/>
                    <a:pt x="83"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22" name="Google Shape;322;p5"/>
            <p:cNvSpPr/>
            <p:nvPr/>
          </p:nvSpPr>
          <p:spPr>
            <a:xfrm rot="-5788416">
              <a:off x="10369433" y="3390866"/>
              <a:ext cx="13089" cy="5055"/>
            </a:xfrm>
            <a:custGeom>
              <a:rect b="b" l="l" r="r" t="t"/>
              <a:pathLst>
                <a:path extrusionOk="0" h="109" w="143">
                  <a:moveTo>
                    <a:pt x="68" y="0"/>
                  </a:moveTo>
                  <a:cubicBezTo>
                    <a:pt x="23" y="0"/>
                    <a:pt x="1" y="60"/>
                    <a:pt x="38" y="98"/>
                  </a:cubicBezTo>
                  <a:cubicBezTo>
                    <a:pt x="48" y="104"/>
                    <a:pt x="60" y="108"/>
                    <a:pt x="71" y="108"/>
                  </a:cubicBezTo>
                  <a:cubicBezTo>
                    <a:pt x="86" y="108"/>
                    <a:pt x="100" y="102"/>
                    <a:pt x="113" y="90"/>
                  </a:cubicBezTo>
                  <a:cubicBezTo>
                    <a:pt x="143" y="53"/>
                    <a:pt x="120" y="0"/>
                    <a:pt x="68"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23" name="Google Shape;323;p5"/>
            <p:cNvSpPr/>
            <p:nvPr/>
          </p:nvSpPr>
          <p:spPr>
            <a:xfrm rot="-5788416">
              <a:off x="10367845" y="3389805"/>
              <a:ext cx="13729" cy="5195"/>
            </a:xfrm>
            <a:custGeom>
              <a:rect b="b" l="l" r="r" t="t"/>
              <a:pathLst>
                <a:path extrusionOk="0" h="112" w="150">
                  <a:moveTo>
                    <a:pt x="75" y="0"/>
                  </a:moveTo>
                  <a:cubicBezTo>
                    <a:pt x="22" y="8"/>
                    <a:pt x="0" y="60"/>
                    <a:pt x="37" y="98"/>
                  </a:cubicBezTo>
                  <a:cubicBezTo>
                    <a:pt x="48" y="108"/>
                    <a:pt x="61" y="112"/>
                    <a:pt x="74" y="112"/>
                  </a:cubicBezTo>
                  <a:cubicBezTo>
                    <a:pt x="89" y="112"/>
                    <a:pt x="104" y="106"/>
                    <a:pt x="112" y="98"/>
                  </a:cubicBezTo>
                  <a:cubicBezTo>
                    <a:pt x="150" y="60"/>
                    <a:pt x="120" y="0"/>
                    <a:pt x="75"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24" name="Google Shape;324;p5"/>
            <p:cNvSpPr/>
            <p:nvPr/>
          </p:nvSpPr>
          <p:spPr>
            <a:xfrm rot="-5788416">
              <a:off x="10367225" y="3389060"/>
              <a:ext cx="12998" cy="5009"/>
            </a:xfrm>
            <a:custGeom>
              <a:rect b="b" l="l" r="r" t="t"/>
              <a:pathLst>
                <a:path extrusionOk="0" h="108" w="142">
                  <a:moveTo>
                    <a:pt x="77" y="0"/>
                  </a:moveTo>
                  <a:cubicBezTo>
                    <a:pt x="74" y="0"/>
                    <a:pt x="71" y="0"/>
                    <a:pt x="68" y="1"/>
                  </a:cubicBezTo>
                  <a:cubicBezTo>
                    <a:pt x="23" y="1"/>
                    <a:pt x="1" y="61"/>
                    <a:pt x="38" y="91"/>
                  </a:cubicBezTo>
                  <a:cubicBezTo>
                    <a:pt x="50" y="102"/>
                    <a:pt x="63" y="108"/>
                    <a:pt x="76" y="108"/>
                  </a:cubicBezTo>
                  <a:cubicBezTo>
                    <a:pt x="89" y="108"/>
                    <a:pt x="102" y="102"/>
                    <a:pt x="113" y="91"/>
                  </a:cubicBezTo>
                  <a:cubicBezTo>
                    <a:pt x="141" y="55"/>
                    <a:pt x="123" y="0"/>
                    <a:pt x="77"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25" name="Google Shape;325;p5"/>
            <p:cNvSpPr/>
            <p:nvPr/>
          </p:nvSpPr>
          <p:spPr>
            <a:xfrm rot="-5788416">
              <a:off x="10365446" y="3387962"/>
              <a:ext cx="13821" cy="5055"/>
            </a:xfrm>
            <a:custGeom>
              <a:rect b="b" l="l" r="r" t="t"/>
              <a:pathLst>
                <a:path extrusionOk="0" h="109" w="151">
                  <a:moveTo>
                    <a:pt x="75" y="1"/>
                  </a:moveTo>
                  <a:cubicBezTo>
                    <a:pt x="23" y="1"/>
                    <a:pt x="0" y="61"/>
                    <a:pt x="38" y="98"/>
                  </a:cubicBezTo>
                  <a:cubicBezTo>
                    <a:pt x="48" y="105"/>
                    <a:pt x="61" y="109"/>
                    <a:pt x="74" y="109"/>
                  </a:cubicBezTo>
                  <a:cubicBezTo>
                    <a:pt x="89" y="109"/>
                    <a:pt x="105" y="103"/>
                    <a:pt x="113" y="91"/>
                  </a:cubicBezTo>
                  <a:cubicBezTo>
                    <a:pt x="150" y="61"/>
                    <a:pt x="120" y="1"/>
                    <a:pt x="75"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26" name="Google Shape;326;p5"/>
            <p:cNvSpPr/>
            <p:nvPr/>
          </p:nvSpPr>
          <p:spPr>
            <a:xfrm rot="-5788416">
              <a:off x="10364694" y="3386871"/>
              <a:ext cx="13089" cy="5380"/>
            </a:xfrm>
            <a:custGeom>
              <a:rect b="b" l="l" r="r" t="t"/>
              <a:pathLst>
                <a:path extrusionOk="0" h="116" w="143">
                  <a:moveTo>
                    <a:pt x="68" y="1"/>
                  </a:moveTo>
                  <a:cubicBezTo>
                    <a:pt x="23" y="8"/>
                    <a:pt x="0" y="68"/>
                    <a:pt x="38" y="98"/>
                  </a:cubicBezTo>
                  <a:cubicBezTo>
                    <a:pt x="49" y="109"/>
                    <a:pt x="62" y="115"/>
                    <a:pt x="75" y="115"/>
                  </a:cubicBezTo>
                  <a:cubicBezTo>
                    <a:pt x="88" y="115"/>
                    <a:pt x="101" y="109"/>
                    <a:pt x="113" y="98"/>
                  </a:cubicBezTo>
                  <a:cubicBezTo>
                    <a:pt x="143" y="61"/>
                    <a:pt x="120"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27" name="Google Shape;327;p5"/>
            <p:cNvSpPr/>
            <p:nvPr/>
          </p:nvSpPr>
          <p:spPr>
            <a:xfrm rot="-5788416">
              <a:off x="10363245" y="3386136"/>
              <a:ext cx="13821" cy="5009"/>
            </a:xfrm>
            <a:custGeom>
              <a:rect b="b" l="l" r="r" t="t"/>
              <a:pathLst>
                <a:path extrusionOk="0" h="108" w="151">
                  <a:moveTo>
                    <a:pt x="76" y="0"/>
                  </a:moveTo>
                  <a:cubicBezTo>
                    <a:pt x="23" y="0"/>
                    <a:pt x="1" y="60"/>
                    <a:pt x="38" y="90"/>
                  </a:cubicBezTo>
                  <a:cubicBezTo>
                    <a:pt x="50" y="101"/>
                    <a:pt x="65" y="107"/>
                    <a:pt x="79" y="107"/>
                  </a:cubicBezTo>
                  <a:cubicBezTo>
                    <a:pt x="93" y="107"/>
                    <a:pt x="106" y="101"/>
                    <a:pt x="113" y="90"/>
                  </a:cubicBezTo>
                  <a:cubicBezTo>
                    <a:pt x="151" y="53"/>
                    <a:pt x="121" y="0"/>
                    <a:pt x="76"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28" name="Google Shape;328;p5"/>
            <p:cNvSpPr/>
            <p:nvPr/>
          </p:nvSpPr>
          <p:spPr>
            <a:xfrm rot="-5788416">
              <a:off x="10362331" y="3385059"/>
              <a:ext cx="13180" cy="5195"/>
            </a:xfrm>
            <a:custGeom>
              <a:rect b="b" l="l" r="r" t="t"/>
              <a:pathLst>
                <a:path extrusionOk="0" h="112" w="144">
                  <a:moveTo>
                    <a:pt x="68" y="0"/>
                  </a:moveTo>
                  <a:cubicBezTo>
                    <a:pt x="23" y="0"/>
                    <a:pt x="1" y="60"/>
                    <a:pt x="38" y="98"/>
                  </a:cubicBezTo>
                  <a:cubicBezTo>
                    <a:pt x="48" y="107"/>
                    <a:pt x="58" y="111"/>
                    <a:pt x="69" y="111"/>
                  </a:cubicBezTo>
                  <a:cubicBezTo>
                    <a:pt x="85" y="111"/>
                    <a:pt x="100" y="103"/>
                    <a:pt x="113" y="90"/>
                  </a:cubicBezTo>
                  <a:cubicBezTo>
                    <a:pt x="143" y="60"/>
                    <a:pt x="121" y="0"/>
                    <a:pt x="68"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29" name="Google Shape;329;p5"/>
            <p:cNvSpPr/>
            <p:nvPr/>
          </p:nvSpPr>
          <p:spPr>
            <a:xfrm rot="-5788416">
              <a:off x="10361163" y="3384314"/>
              <a:ext cx="13547" cy="5009"/>
            </a:xfrm>
            <a:custGeom>
              <a:rect b="b" l="l" r="r" t="t"/>
              <a:pathLst>
                <a:path extrusionOk="0" h="108" w="148">
                  <a:moveTo>
                    <a:pt x="83" y="0"/>
                  </a:moveTo>
                  <a:cubicBezTo>
                    <a:pt x="80" y="0"/>
                    <a:pt x="78" y="1"/>
                    <a:pt x="75" y="1"/>
                  </a:cubicBezTo>
                  <a:cubicBezTo>
                    <a:pt x="23" y="1"/>
                    <a:pt x="0" y="61"/>
                    <a:pt x="38" y="91"/>
                  </a:cubicBezTo>
                  <a:cubicBezTo>
                    <a:pt x="49" y="102"/>
                    <a:pt x="64" y="108"/>
                    <a:pt x="78" y="108"/>
                  </a:cubicBezTo>
                  <a:cubicBezTo>
                    <a:pt x="92" y="108"/>
                    <a:pt x="105" y="102"/>
                    <a:pt x="113" y="91"/>
                  </a:cubicBezTo>
                  <a:cubicBezTo>
                    <a:pt x="148" y="56"/>
                    <a:pt x="123" y="0"/>
                    <a:pt x="83"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30" name="Google Shape;330;p5"/>
            <p:cNvSpPr/>
            <p:nvPr/>
          </p:nvSpPr>
          <p:spPr>
            <a:xfrm rot="-5788416">
              <a:off x="10360024" y="3383216"/>
              <a:ext cx="13089" cy="5055"/>
            </a:xfrm>
            <a:custGeom>
              <a:rect b="b" l="l" r="r" t="t"/>
              <a:pathLst>
                <a:path extrusionOk="0" h="109" w="143">
                  <a:moveTo>
                    <a:pt x="68" y="1"/>
                  </a:moveTo>
                  <a:cubicBezTo>
                    <a:pt x="23" y="1"/>
                    <a:pt x="0" y="61"/>
                    <a:pt x="38" y="98"/>
                  </a:cubicBezTo>
                  <a:cubicBezTo>
                    <a:pt x="48" y="105"/>
                    <a:pt x="59" y="109"/>
                    <a:pt x="71" y="109"/>
                  </a:cubicBezTo>
                  <a:cubicBezTo>
                    <a:pt x="86" y="109"/>
                    <a:pt x="100" y="103"/>
                    <a:pt x="113" y="91"/>
                  </a:cubicBezTo>
                  <a:cubicBezTo>
                    <a:pt x="143" y="53"/>
                    <a:pt x="120"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31" name="Google Shape;331;p5"/>
            <p:cNvSpPr/>
            <p:nvPr/>
          </p:nvSpPr>
          <p:spPr>
            <a:xfrm rot="-5788416">
              <a:off x="10347010" y="3377546"/>
              <a:ext cx="36156" cy="14007"/>
            </a:xfrm>
            <a:custGeom>
              <a:rect b="b" l="l" r="r" t="t"/>
              <a:pathLst>
                <a:path extrusionOk="0" h="302" w="395">
                  <a:moveTo>
                    <a:pt x="204" y="0"/>
                  </a:moveTo>
                  <a:cubicBezTo>
                    <a:pt x="201" y="0"/>
                    <a:pt x="198" y="1"/>
                    <a:pt x="195" y="1"/>
                  </a:cubicBezTo>
                  <a:cubicBezTo>
                    <a:pt x="60" y="8"/>
                    <a:pt x="0" y="173"/>
                    <a:pt x="97" y="263"/>
                  </a:cubicBezTo>
                  <a:cubicBezTo>
                    <a:pt x="126" y="288"/>
                    <a:pt x="164" y="301"/>
                    <a:pt x="201" y="301"/>
                  </a:cubicBezTo>
                  <a:cubicBezTo>
                    <a:pt x="241" y="301"/>
                    <a:pt x="280" y="286"/>
                    <a:pt x="307" y="255"/>
                  </a:cubicBezTo>
                  <a:cubicBezTo>
                    <a:pt x="395" y="160"/>
                    <a:pt x="332" y="0"/>
                    <a:pt x="204"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32" name="Google Shape;332;p5"/>
            <p:cNvSpPr/>
            <p:nvPr/>
          </p:nvSpPr>
          <p:spPr>
            <a:xfrm rot="-5788416">
              <a:off x="10361842" y="3357662"/>
              <a:ext cx="37162" cy="14146"/>
            </a:xfrm>
            <a:custGeom>
              <a:rect b="b" l="l" r="r" t="t"/>
              <a:pathLst>
                <a:path extrusionOk="0" h="305" w="406">
                  <a:moveTo>
                    <a:pt x="195" y="1"/>
                  </a:moveTo>
                  <a:cubicBezTo>
                    <a:pt x="61" y="8"/>
                    <a:pt x="1" y="173"/>
                    <a:pt x="98" y="263"/>
                  </a:cubicBezTo>
                  <a:cubicBezTo>
                    <a:pt x="126" y="291"/>
                    <a:pt x="163" y="304"/>
                    <a:pt x="199" y="304"/>
                  </a:cubicBezTo>
                  <a:cubicBezTo>
                    <a:pt x="241" y="304"/>
                    <a:pt x="283" y="287"/>
                    <a:pt x="315" y="255"/>
                  </a:cubicBezTo>
                  <a:cubicBezTo>
                    <a:pt x="405" y="158"/>
                    <a:pt x="330" y="1"/>
                    <a:pt x="195"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33" name="Google Shape;333;p5"/>
            <p:cNvSpPr/>
            <p:nvPr/>
          </p:nvSpPr>
          <p:spPr>
            <a:xfrm rot="-5788416">
              <a:off x="10375138" y="3363415"/>
              <a:ext cx="13729" cy="5195"/>
            </a:xfrm>
            <a:custGeom>
              <a:rect b="b" l="l" r="r" t="t"/>
              <a:pathLst>
                <a:path extrusionOk="0" h="112" w="150">
                  <a:moveTo>
                    <a:pt x="75" y="0"/>
                  </a:moveTo>
                  <a:cubicBezTo>
                    <a:pt x="23" y="8"/>
                    <a:pt x="0" y="68"/>
                    <a:pt x="38" y="98"/>
                  </a:cubicBezTo>
                  <a:cubicBezTo>
                    <a:pt x="48" y="108"/>
                    <a:pt x="59" y="112"/>
                    <a:pt x="71" y="112"/>
                  </a:cubicBezTo>
                  <a:cubicBezTo>
                    <a:pt x="86" y="112"/>
                    <a:pt x="100" y="106"/>
                    <a:pt x="112" y="98"/>
                  </a:cubicBezTo>
                  <a:cubicBezTo>
                    <a:pt x="150" y="60"/>
                    <a:pt x="120" y="0"/>
                    <a:pt x="75"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34" name="Google Shape;334;p5"/>
            <p:cNvSpPr/>
            <p:nvPr/>
          </p:nvSpPr>
          <p:spPr>
            <a:xfrm rot="-5788416">
              <a:off x="10376692" y="3364492"/>
              <a:ext cx="13089" cy="5009"/>
            </a:xfrm>
            <a:custGeom>
              <a:rect b="b" l="l" r="r" t="t"/>
              <a:pathLst>
                <a:path extrusionOk="0" h="108" w="143">
                  <a:moveTo>
                    <a:pt x="68" y="0"/>
                  </a:moveTo>
                  <a:cubicBezTo>
                    <a:pt x="23" y="0"/>
                    <a:pt x="1" y="60"/>
                    <a:pt x="31" y="98"/>
                  </a:cubicBezTo>
                  <a:cubicBezTo>
                    <a:pt x="41" y="104"/>
                    <a:pt x="54" y="108"/>
                    <a:pt x="67" y="108"/>
                  </a:cubicBezTo>
                  <a:cubicBezTo>
                    <a:pt x="84" y="108"/>
                    <a:pt x="101" y="102"/>
                    <a:pt x="113" y="90"/>
                  </a:cubicBezTo>
                  <a:cubicBezTo>
                    <a:pt x="143" y="53"/>
                    <a:pt x="120" y="0"/>
                    <a:pt x="68"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35" name="Google Shape;335;p5"/>
            <p:cNvSpPr/>
            <p:nvPr/>
          </p:nvSpPr>
          <p:spPr>
            <a:xfrm rot="-5788416">
              <a:off x="10377736" y="3365526"/>
              <a:ext cx="13639" cy="5009"/>
            </a:xfrm>
            <a:custGeom>
              <a:rect b="b" l="l" r="r" t="t"/>
              <a:pathLst>
                <a:path extrusionOk="0" h="108" w="149">
                  <a:moveTo>
                    <a:pt x="83" y="1"/>
                  </a:moveTo>
                  <a:cubicBezTo>
                    <a:pt x="81" y="1"/>
                    <a:pt x="78" y="1"/>
                    <a:pt x="76" y="1"/>
                  </a:cubicBezTo>
                  <a:cubicBezTo>
                    <a:pt x="23" y="1"/>
                    <a:pt x="1" y="61"/>
                    <a:pt x="38" y="91"/>
                  </a:cubicBezTo>
                  <a:cubicBezTo>
                    <a:pt x="49" y="102"/>
                    <a:pt x="62" y="108"/>
                    <a:pt x="76" y="108"/>
                  </a:cubicBezTo>
                  <a:cubicBezTo>
                    <a:pt x="89" y="108"/>
                    <a:pt x="102" y="102"/>
                    <a:pt x="113" y="91"/>
                  </a:cubicBezTo>
                  <a:cubicBezTo>
                    <a:pt x="148" y="56"/>
                    <a:pt x="124" y="1"/>
                    <a:pt x="83"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36" name="Google Shape;336;p5"/>
            <p:cNvSpPr/>
            <p:nvPr/>
          </p:nvSpPr>
          <p:spPr>
            <a:xfrm rot="-5788416">
              <a:off x="10378996" y="3366270"/>
              <a:ext cx="13089" cy="5195"/>
            </a:xfrm>
            <a:custGeom>
              <a:rect b="b" l="l" r="r" t="t"/>
              <a:pathLst>
                <a:path extrusionOk="0" h="112" w="143">
                  <a:moveTo>
                    <a:pt x="68" y="1"/>
                  </a:moveTo>
                  <a:cubicBezTo>
                    <a:pt x="23" y="1"/>
                    <a:pt x="0" y="61"/>
                    <a:pt x="30" y="98"/>
                  </a:cubicBezTo>
                  <a:cubicBezTo>
                    <a:pt x="40" y="107"/>
                    <a:pt x="52" y="112"/>
                    <a:pt x="64" y="112"/>
                  </a:cubicBezTo>
                  <a:cubicBezTo>
                    <a:pt x="81" y="112"/>
                    <a:pt x="99" y="104"/>
                    <a:pt x="112" y="91"/>
                  </a:cubicBezTo>
                  <a:cubicBezTo>
                    <a:pt x="142" y="61"/>
                    <a:pt x="120"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37" name="Google Shape;337;p5"/>
            <p:cNvSpPr/>
            <p:nvPr/>
          </p:nvSpPr>
          <p:spPr>
            <a:xfrm rot="-5788416">
              <a:off x="10379910" y="3367348"/>
              <a:ext cx="13729" cy="5009"/>
            </a:xfrm>
            <a:custGeom>
              <a:rect b="b" l="l" r="r" t="t"/>
              <a:pathLst>
                <a:path extrusionOk="0" h="108" w="150">
                  <a:moveTo>
                    <a:pt x="75" y="1"/>
                  </a:moveTo>
                  <a:cubicBezTo>
                    <a:pt x="23" y="1"/>
                    <a:pt x="0" y="61"/>
                    <a:pt x="38" y="90"/>
                  </a:cubicBezTo>
                  <a:cubicBezTo>
                    <a:pt x="49" y="102"/>
                    <a:pt x="62" y="107"/>
                    <a:pt x="75" y="107"/>
                  </a:cubicBezTo>
                  <a:cubicBezTo>
                    <a:pt x="88" y="107"/>
                    <a:pt x="101" y="102"/>
                    <a:pt x="113" y="90"/>
                  </a:cubicBezTo>
                  <a:cubicBezTo>
                    <a:pt x="150" y="53"/>
                    <a:pt x="120" y="1"/>
                    <a:pt x="75"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38" name="Google Shape;338;p5"/>
            <p:cNvSpPr/>
            <p:nvPr/>
          </p:nvSpPr>
          <p:spPr>
            <a:xfrm rot="-5788416">
              <a:off x="10381363" y="3368148"/>
              <a:ext cx="13089" cy="5334"/>
            </a:xfrm>
            <a:custGeom>
              <a:rect b="b" l="l" r="r" t="t"/>
              <a:pathLst>
                <a:path extrusionOk="0" h="115" w="143">
                  <a:moveTo>
                    <a:pt x="68" y="0"/>
                  </a:moveTo>
                  <a:cubicBezTo>
                    <a:pt x="23" y="8"/>
                    <a:pt x="1" y="68"/>
                    <a:pt x="31" y="97"/>
                  </a:cubicBezTo>
                  <a:cubicBezTo>
                    <a:pt x="42" y="109"/>
                    <a:pt x="57" y="114"/>
                    <a:pt x="72" y="114"/>
                  </a:cubicBezTo>
                  <a:cubicBezTo>
                    <a:pt x="87" y="114"/>
                    <a:pt x="102" y="109"/>
                    <a:pt x="113" y="97"/>
                  </a:cubicBezTo>
                  <a:cubicBezTo>
                    <a:pt x="143" y="60"/>
                    <a:pt x="121" y="0"/>
                    <a:pt x="68"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39" name="Google Shape;339;p5"/>
            <p:cNvSpPr/>
            <p:nvPr/>
          </p:nvSpPr>
          <p:spPr>
            <a:xfrm rot="-5788416">
              <a:off x="10382115" y="3369239"/>
              <a:ext cx="13821" cy="5009"/>
            </a:xfrm>
            <a:custGeom>
              <a:rect b="b" l="l" r="r" t="t"/>
              <a:pathLst>
                <a:path extrusionOk="0" h="108" w="151">
                  <a:moveTo>
                    <a:pt x="76" y="0"/>
                  </a:moveTo>
                  <a:cubicBezTo>
                    <a:pt x="23" y="0"/>
                    <a:pt x="1" y="60"/>
                    <a:pt x="38" y="97"/>
                  </a:cubicBezTo>
                  <a:cubicBezTo>
                    <a:pt x="48" y="104"/>
                    <a:pt x="60" y="108"/>
                    <a:pt x="72" y="108"/>
                  </a:cubicBezTo>
                  <a:cubicBezTo>
                    <a:pt x="86" y="108"/>
                    <a:pt x="101" y="102"/>
                    <a:pt x="113" y="90"/>
                  </a:cubicBezTo>
                  <a:cubicBezTo>
                    <a:pt x="150" y="53"/>
                    <a:pt x="121" y="0"/>
                    <a:pt x="76"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40" name="Google Shape;340;p5"/>
            <p:cNvSpPr/>
            <p:nvPr/>
          </p:nvSpPr>
          <p:spPr>
            <a:xfrm rot="-5788416">
              <a:off x="10383891" y="3370272"/>
              <a:ext cx="12906" cy="5009"/>
            </a:xfrm>
            <a:custGeom>
              <a:rect b="b" l="l" r="r" t="t"/>
              <a:pathLst>
                <a:path extrusionOk="0" h="108" w="141">
                  <a:moveTo>
                    <a:pt x="76" y="0"/>
                  </a:moveTo>
                  <a:cubicBezTo>
                    <a:pt x="74" y="0"/>
                    <a:pt x="71" y="1"/>
                    <a:pt x="68" y="1"/>
                  </a:cubicBezTo>
                  <a:cubicBezTo>
                    <a:pt x="23" y="1"/>
                    <a:pt x="0" y="61"/>
                    <a:pt x="30" y="91"/>
                  </a:cubicBezTo>
                  <a:cubicBezTo>
                    <a:pt x="41" y="102"/>
                    <a:pt x="56" y="108"/>
                    <a:pt x="71" y="108"/>
                  </a:cubicBezTo>
                  <a:cubicBezTo>
                    <a:pt x="86" y="108"/>
                    <a:pt x="101" y="102"/>
                    <a:pt x="113" y="91"/>
                  </a:cubicBezTo>
                  <a:cubicBezTo>
                    <a:pt x="141" y="56"/>
                    <a:pt x="122" y="0"/>
                    <a:pt x="76"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41" name="Google Shape;341;p5"/>
            <p:cNvSpPr/>
            <p:nvPr/>
          </p:nvSpPr>
          <p:spPr>
            <a:xfrm rot="-5788416">
              <a:off x="10384452" y="3371001"/>
              <a:ext cx="13821" cy="5241"/>
            </a:xfrm>
            <a:custGeom>
              <a:rect b="b" l="l" r="r" t="t"/>
              <a:pathLst>
                <a:path extrusionOk="0" h="113" w="151">
                  <a:moveTo>
                    <a:pt x="75" y="1"/>
                  </a:moveTo>
                  <a:cubicBezTo>
                    <a:pt x="23" y="8"/>
                    <a:pt x="0" y="60"/>
                    <a:pt x="38" y="98"/>
                  </a:cubicBezTo>
                  <a:cubicBezTo>
                    <a:pt x="48" y="108"/>
                    <a:pt x="60" y="112"/>
                    <a:pt x="71" y="112"/>
                  </a:cubicBezTo>
                  <a:cubicBezTo>
                    <a:pt x="86" y="112"/>
                    <a:pt x="100" y="106"/>
                    <a:pt x="113" y="98"/>
                  </a:cubicBezTo>
                  <a:cubicBezTo>
                    <a:pt x="150" y="60"/>
                    <a:pt x="120" y="1"/>
                    <a:pt x="75"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42" name="Google Shape;342;p5"/>
            <p:cNvSpPr/>
            <p:nvPr/>
          </p:nvSpPr>
          <p:spPr>
            <a:xfrm rot="-5788416">
              <a:off x="10386007" y="3372079"/>
              <a:ext cx="13180" cy="5055"/>
            </a:xfrm>
            <a:custGeom>
              <a:rect b="b" l="l" r="r" t="t"/>
              <a:pathLst>
                <a:path extrusionOk="0" h="109" w="144">
                  <a:moveTo>
                    <a:pt x="68" y="1"/>
                  </a:moveTo>
                  <a:cubicBezTo>
                    <a:pt x="23" y="1"/>
                    <a:pt x="1" y="60"/>
                    <a:pt x="31" y="98"/>
                  </a:cubicBezTo>
                  <a:cubicBezTo>
                    <a:pt x="41" y="105"/>
                    <a:pt x="54" y="108"/>
                    <a:pt x="67" y="108"/>
                  </a:cubicBezTo>
                  <a:cubicBezTo>
                    <a:pt x="84" y="108"/>
                    <a:pt x="101" y="103"/>
                    <a:pt x="113" y="90"/>
                  </a:cubicBezTo>
                  <a:cubicBezTo>
                    <a:pt x="143" y="53"/>
                    <a:pt x="121"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43" name="Google Shape;343;p5"/>
            <p:cNvSpPr/>
            <p:nvPr/>
          </p:nvSpPr>
          <p:spPr>
            <a:xfrm rot="-5788416">
              <a:off x="10387112" y="3373147"/>
              <a:ext cx="13639" cy="5055"/>
            </a:xfrm>
            <a:custGeom>
              <a:rect b="b" l="l" r="r" t="t"/>
              <a:pathLst>
                <a:path extrusionOk="0" h="109" w="149">
                  <a:moveTo>
                    <a:pt x="83" y="1"/>
                  </a:moveTo>
                  <a:cubicBezTo>
                    <a:pt x="81" y="1"/>
                    <a:pt x="78" y="1"/>
                    <a:pt x="76" y="2"/>
                  </a:cubicBezTo>
                  <a:cubicBezTo>
                    <a:pt x="23" y="2"/>
                    <a:pt x="1" y="61"/>
                    <a:pt x="38" y="91"/>
                  </a:cubicBezTo>
                  <a:cubicBezTo>
                    <a:pt x="50" y="103"/>
                    <a:pt x="63" y="108"/>
                    <a:pt x="76" y="108"/>
                  </a:cubicBezTo>
                  <a:cubicBezTo>
                    <a:pt x="89" y="108"/>
                    <a:pt x="102" y="103"/>
                    <a:pt x="113" y="91"/>
                  </a:cubicBezTo>
                  <a:cubicBezTo>
                    <a:pt x="148" y="56"/>
                    <a:pt x="124" y="1"/>
                    <a:pt x="83"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44" name="Google Shape;344;p5"/>
            <p:cNvSpPr/>
            <p:nvPr/>
          </p:nvSpPr>
          <p:spPr>
            <a:xfrm rot="-5788416">
              <a:off x="10388234" y="3373954"/>
              <a:ext cx="13089" cy="5055"/>
            </a:xfrm>
            <a:custGeom>
              <a:rect b="b" l="l" r="r" t="t"/>
              <a:pathLst>
                <a:path extrusionOk="0" h="109" w="143">
                  <a:moveTo>
                    <a:pt x="68" y="1"/>
                  </a:moveTo>
                  <a:cubicBezTo>
                    <a:pt x="23" y="1"/>
                    <a:pt x="0" y="61"/>
                    <a:pt x="30" y="98"/>
                  </a:cubicBezTo>
                  <a:cubicBezTo>
                    <a:pt x="40" y="105"/>
                    <a:pt x="54" y="109"/>
                    <a:pt x="67" y="109"/>
                  </a:cubicBezTo>
                  <a:cubicBezTo>
                    <a:pt x="83" y="109"/>
                    <a:pt x="100" y="103"/>
                    <a:pt x="113" y="91"/>
                  </a:cubicBezTo>
                  <a:cubicBezTo>
                    <a:pt x="143" y="61"/>
                    <a:pt x="120"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45" name="Google Shape;345;p5"/>
            <p:cNvSpPr/>
            <p:nvPr/>
          </p:nvSpPr>
          <p:spPr>
            <a:xfrm rot="-5788416">
              <a:off x="10378483" y="3370978"/>
              <a:ext cx="36156" cy="13775"/>
            </a:xfrm>
            <a:custGeom>
              <a:rect b="b" l="l" r="r" t="t"/>
              <a:pathLst>
                <a:path extrusionOk="0" h="297" w="395">
                  <a:moveTo>
                    <a:pt x="204" y="1"/>
                  </a:moveTo>
                  <a:cubicBezTo>
                    <a:pt x="201" y="1"/>
                    <a:pt x="198" y="1"/>
                    <a:pt x="195" y="1"/>
                  </a:cubicBezTo>
                  <a:cubicBezTo>
                    <a:pt x="60" y="1"/>
                    <a:pt x="0" y="166"/>
                    <a:pt x="97" y="256"/>
                  </a:cubicBezTo>
                  <a:cubicBezTo>
                    <a:pt x="126" y="284"/>
                    <a:pt x="160" y="297"/>
                    <a:pt x="195" y="297"/>
                  </a:cubicBezTo>
                  <a:cubicBezTo>
                    <a:pt x="235" y="297"/>
                    <a:pt x="275" y="280"/>
                    <a:pt x="307" y="248"/>
                  </a:cubicBezTo>
                  <a:cubicBezTo>
                    <a:pt x="395" y="153"/>
                    <a:pt x="325" y="1"/>
                    <a:pt x="204"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46" name="Google Shape;346;p5"/>
            <p:cNvSpPr/>
            <p:nvPr/>
          </p:nvSpPr>
          <p:spPr>
            <a:xfrm rot="-5788416">
              <a:off x="10362028" y="3324751"/>
              <a:ext cx="36430" cy="14100"/>
            </a:xfrm>
            <a:custGeom>
              <a:rect b="b" l="l" r="r" t="t"/>
              <a:pathLst>
                <a:path extrusionOk="0" h="304" w="398">
                  <a:moveTo>
                    <a:pt x="195" y="0"/>
                  </a:moveTo>
                  <a:cubicBezTo>
                    <a:pt x="60" y="8"/>
                    <a:pt x="0" y="172"/>
                    <a:pt x="98" y="262"/>
                  </a:cubicBezTo>
                  <a:cubicBezTo>
                    <a:pt x="126" y="290"/>
                    <a:pt x="162" y="303"/>
                    <a:pt x="198" y="303"/>
                  </a:cubicBezTo>
                  <a:cubicBezTo>
                    <a:pt x="239" y="303"/>
                    <a:pt x="279" y="286"/>
                    <a:pt x="307" y="255"/>
                  </a:cubicBezTo>
                  <a:cubicBezTo>
                    <a:pt x="397" y="157"/>
                    <a:pt x="330" y="0"/>
                    <a:pt x="195"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47" name="Google Shape;347;p5"/>
            <p:cNvSpPr/>
            <p:nvPr/>
          </p:nvSpPr>
          <p:spPr>
            <a:xfrm rot="-5788416">
              <a:off x="10378554" y="3333185"/>
              <a:ext cx="13089" cy="5009"/>
            </a:xfrm>
            <a:custGeom>
              <a:rect b="b" l="l" r="r" t="t"/>
              <a:pathLst>
                <a:path extrusionOk="0" h="108" w="143">
                  <a:moveTo>
                    <a:pt x="68" y="1"/>
                  </a:moveTo>
                  <a:cubicBezTo>
                    <a:pt x="23" y="1"/>
                    <a:pt x="1" y="61"/>
                    <a:pt x="31" y="91"/>
                  </a:cubicBezTo>
                  <a:cubicBezTo>
                    <a:pt x="42" y="102"/>
                    <a:pt x="57" y="107"/>
                    <a:pt x="72" y="107"/>
                  </a:cubicBezTo>
                  <a:cubicBezTo>
                    <a:pt x="87" y="107"/>
                    <a:pt x="102" y="102"/>
                    <a:pt x="113" y="91"/>
                  </a:cubicBezTo>
                  <a:cubicBezTo>
                    <a:pt x="143" y="53"/>
                    <a:pt x="120"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48" name="Google Shape;348;p5"/>
            <p:cNvSpPr/>
            <p:nvPr/>
          </p:nvSpPr>
          <p:spPr>
            <a:xfrm rot="-5788416">
              <a:off x="10381892" y="3336109"/>
              <a:ext cx="13547" cy="5009"/>
            </a:xfrm>
            <a:custGeom>
              <a:rect b="b" l="l" r="r" t="t"/>
              <a:pathLst>
                <a:path extrusionOk="0" h="108" w="148">
                  <a:moveTo>
                    <a:pt x="83" y="1"/>
                  </a:moveTo>
                  <a:cubicBezTo>
                    <a:pt x="80" y="1"/>
                    <a:pt x="78" y="1"/>
                    <a:pt x="75" y="1"/>
                  </a:cubicBezTo>
                  <a:cubicBezTo>
                    <a:pt x="23" y="1"/>
                    <a:pt x="0" y="61"/>
                    <a:pt x="38" y="91"/>
                  </a:cubicBezTo>
                  <a:cubicBezTo>
                    <a:pt x="49" y="102"/>
                    <a:pt x="62" y="108"/>
                    <a:pt x="75" y="108"/>
                  </a:cubicBezTo>
                  <a:cubicBezTo>
                    <a:pt x="88" y="108"/>
                    <a:pt x="101" y="102"/>
                    <a:pt x="113" y="91"/>
                  </a:cubicBezTo>
                  <a:cubicBezTo>
                    <a:pt x="148" y="56"/>
                    <a:pt x="123" y="1"/>
                    <a:pt x="83"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49" name="Google Shape;349;p5"/>
            <p:cNvSpPr/>
            <p:nvPr/>
          </p:nvSpPr>
          <p:spPr>
            <a:xfrm rot="-5788416">
              <a:off x="10385785" y="3338949"/>
              <a:ext cx="12906" cy="5055"/>
            </a:xfrm>
            <a:custGeom>
              <a:rect b="b" l="l" r="r" t="t"/>
              <a:pathLst>
                <a:path extrusionOk="0" h="109" w="141">
                  <a:moveTo>
                    <a:pt x="76" y="1"/>
                  </a:moveTo>
                  <a:cubicBezTo>
                    <a:pt x="74" y="1"/>
                    <a:pt x="71" y="1"/>
                    <a:pt x="68" y="2"/>
                  </a:cubicBezTo>
                  <a:cubicBezTo>
                    <a:pt x="23" y="2"/>
                    <a:pt x="0" y="61"/>
                    <a:pt x="30" y="91"/>
                  </a:cubicBezTo>
                  <a:cubicBezTo>
                    <a:pt x="41" y="103"/>
                    <a:pt x="56" y="108"/>
                    <a:pt x="71" y="108"/>
                  </a:cubicBezTo>
                  <a:cubicBezTo>
                    <a:pt x="86" y="108"/>
                    <a:pt x="101" y="103"/>
                    <a:pt x="113" y="91"/>
                  </a:cubicBezTo>
                  <a:cubicBezTo>
                    <a:pt x="141" y="56"/>
                    <a:pt x="123" y="1"/>
                    <a:pt x="76"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50" name="Google Shape;350;p5"/>
            <p:cNvSpPr/>
            <p:nvPr/>
          </p:nvSpPr>
          <p:spPr>
            <a:xfrm rot="-5788416">
              <a:off x="10388646" y="3341586"/>
              <a:ext cx="13821" cy="5334"/>
            </a:xfrm>
            <a:custGeom>
              <a:rect b="b" l="l" r="r" t="t"/>
              <a:pathLst>
                <a:path extrusionOk="0" h="115" w="151">
                  <a:moveTo>
                    <a:pt x="76" y="1"/>
                  </a:moveTo>
                  <a:cubicBezTo>
                    <a:pt x="23" y="8"/>
                    <a:pt x="1" y="68"/>
                    <a:pt x="38" y="98"/>
                  </a:cubicBezTo>
                  <a:cubicBezTo>
                    <a:pt x="50" y="109"/>
                    <a:pt x="63" y="115"/>
                    <a:pt x="76" y="115"/>
                  </a:cubicBezTo>
                  <a:cubicBezTo>
                    <a:pt x="89" y="115"/>
                    <a:pt x="102" y="109"/>
                    <a:pt x="113" y="98"/>
                  </a:cubicBezTo>
                  <a:cubicBezTo>
                    <a:pt x="151" y="60"/>
                    <a:pt x="121" y="1"/>
                    <a:pt x="76"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51" name="Google Shape;351;p5"/>
            <p:cNvSpPr/>
            <p:nvPr/>
          </p:nvSpPr>
          <p:spPr>
            <a:xfrm rot="-5788416">
              <a:off x="10392437" y="3344474"/>
              <a:ext cx="13180" cy="5241"/>
            </a:xfrm>
            <a:custGeom>
              <a:rect b="b" l="l" r="r" t="t"/>
              <a:pathLst>
                <a:path extrusionOk="0" h="113" w="144">
                  <a:moveTo>
                    <a:pt x="68" y="1"/>
                  </a:moveTo>
                  <a:cubicBezTo>
                    <a:pt x="23" y="8"/>
                    <a:pt x="1" y="68"/>
                    <a:pt x="31" y="98"/>
                  </a:cubicBezTo>
                  <a:cubicBezTo>
                    <a:pt x="41" y="108"/>
                    <a:pt x="54" y="112"/>
                    <a:pt x="68" y="112"/>
                  </a:cubicBezTo>
                  <a:cubicBezTo>
                    <a:pt x="84" y="112"/>
                    <a:pt x="101" y="106"/>
                    <a:pt x="113" y="98"/>
                  </a:cubicBezTo>
                  <a:cubicBezTo>
                    <a:pt x="143" y="61"/>
                    <a:pt x="113"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52" name="Google Shape;352;p5"/>
            <p:cNvSpPr/>
            <p:nvPr/>
          </p:nvSpPr>
          <p:spPr>
            <a:xfrm rot="-5788416">
              <a:off x="10395586" y="3347407"/>
              <a:ext cx="13821" cy="5055"/>
            </a:xfrm>
            <a:custGeom>
              <a:rect b="b" l="l" r="r" t="t"/>
              <a:pathLst>
                <a:path extrusionOk="0" h="109" w="151">
                  <a:moveTo>
                    <a:pt x="75" y="0"/>
                  </a:moveTo>
                  <a:cubicBezTo>
                    <a:pt x="23" y="0"/>
                    <a:pt x="1" y="60"/>
                    <a:pt x="38" y="98"/>
                  </a:cubicBezTo>
                  <a:cubicBezTo>
                    <a:pt x="48" y="104"/>
                    <a:pt x="60" y="108"/>
                    <a:pt x="71" y="108"/>
                  </a:cubicBezTo>
                  <a:cubicBezTo>
                    <a:pt x="86" y="108"/>
                    <a:pt x="100" y="103"/>
                    <a:pt x="113" y="90"/>
                  </a:cubicBezTo>
                  <a:cubicBezTo>
                    <a:pt x="150" y="60"/>
                    <a:pt x="120" y="0"/>
                    <a:pt x="75"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53" name="Google Shape;353;p5"/>
            <p:cNvSpPr/>
            <p:nvPr/>
          </p:nvSpPr>
          <p:spPr>
            <a:xfrm rot="-5788416">
              <a:off x="10399505" y="3350297"/>
              <a:ext cx="13089" cy="5055"/>
            </a:xfrm>
            <a:custGeom>
              <a:rect b="b" l="l" r="r" t="t"/>
              <a:pathLst>
                <a:path extrusionOk="0" h="109" w="143">
                  <a:moveTo>
                    <a:pt x="68" y="1"/>
                  </a:moveTo>
                  <a:cubicBezTo>
                    <a:pt x="23" y="1"/>
                    <a:pt x="1" y="61"/>
                    <a:pt x="31" y="98"/>
                  </a:cubicBezTo>
                  <a:cubicBezTo>
                    <a:pt x="41" y="105"/>
                    <a:pt x="54" y="109"/>
                    <a:pt x="67" y="109"/>
                  </a:cubicBezTo>
                  <a:cubicBezTo>
                    <a:pt x="84" y="109"/>
                    <a:pt x="100" y="103"/>
                    <a:pt x="113" y="91"/>
                  </a:cubicBezTo>
                  <a:cubicBezTo>
                    <a:pt x="143" y="53"/>
                    <a:pt x="113"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54" name="Google Shape;354;p5"/>
            <p:cNvSpPr/>
            <p:nvPr/>
          </p:nvSpPr>
          <p:spPr>
            <a:xfrm rot="-5788416">
              <a:off x="10403183" y="3353424"/>
              <a:ext cx="13089" cy="5009"/>
            </a:xfrm>
            <a:custGeom>
              <a:rect b="b" l="l" r="r" t="t"/>
              <a:pathLst>
                <a:path extrusionOk="0" h="108" w="143">
                  <a:moveTo>
                    <a:pt x="75" y="0"/>
                  </a:moveTo>
                  <a:cubicBezTo>
                    <a:pt x="23" y="0"/>
                    <a:pt x="0" y="60"/>
                    <a:pt x="38" y="98"/>
                  </a:cubicBezTo>
                  <a:cubicBezTo>
                    <a:pt x="48" y="104"/>
                    <a:pt x="59" y="108"/>
                    <a:pt x="71" y="108"/>
                  </a:cubicBezTo>
                  <a:cubicBezTo>
                    <a:pt x="85" y="108"/>
                    <a:pt x="100" y="102"/>
                    <a:pt x="112" y="90"/>
                  </a:cubicBezTo>
                  <a:cubicBezTo>
                    <a:pt x="142" y="53"/>
                    <a:pt x="120" y="0"/>
                    <a:pt x="75"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55" name="Google Shape;355;p5"/>
            <p:cNvSpPr/>
            <p:nvPr/>
          </p:nvSpPr>
          <p:spPr>
            <a:xfrm rot="-5788416">
              <a:off x="10406615" y="3356039"/>
              <a:ext cx="13089" cy="5009"/>
            </a:xfrm>
            <a:custGeom>
              <a:rect b="b" l="l" r="r" t="t"/>
              <a:pathLst>
                <a:path extrusionOk="0" h="108" w="143">
                  <a:moveTo>
                    <a:pt x="68" y="1"/>
                  </a:moveTo>
                  <a:cubicBezTo>
                    <a:pt x="23" y="1"/>
                    <a:pt x="0" y="61"/>
                    <a:pt x="30" y="91"/>
                  </a:cubicBezTo>
                  <a:cubicBezTo>
                    <a:pt x="41" y="102"/>
                    <a:pt x="56" y="107"/>
                    <a:pt x="71" y="107"/>
                  </a:cubicBezTo>
                  <a:cubicBezTo>
                    <a:pt x="86" y="107"/>
                    <a:pt x="101" y="102"/>
                    <a:pt x="112" y="91"/>
                  </a:cubicBezTo>
                  <a:cubicBezTo>
                    <a:pt x="142" y="53"/>
                    <a:pt x="112"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56" name="Google Shape;356;p5"/>
            <p:cNvSpPr/>
            <p:nvPr/>
          </p:nvSpPr>
          <p:spPr>
            <a:xfrm rot="-5788416">
              <a:off x="10410351" y="3359239"/>
              <a:ext cx="12998" cy="5009"/>
            </a:xfrm>
            <a:custGeom>
              <a:rect b="b" l="l" r="r" t="t"/>
              <a:pathLst>
                <a:path extrusionOk="0" h="108" w="142">
                  <a:moveTo>
                    <a:pt x="77" y="0"/>
                  </a:moveTo>
                  <a:cubicBezTo>
                    <a:pt x="74" y="0"/>
                    <a:pt x="71" y="1"/>
                    <a:pt x="68" y="1"/>
                  </a:cubicBezTo>
                  <a:cubicBezTo>
                    <a:pt x="23" y="1"/>
                    <a:pt x="1" y="61"/>
                    <a:pt x="38" y="91"/>
                  </a:cubicBezTo>
                  <a:cubicBezTo>
                    <a:pt x="49" y="102"/>
                    <a:pt x="63" y="108"/>
                    <a:pt x="76" y="108"/>
                  </a:cubicBezTo>
                  <a:cubicBezTo>
                    <a:pt x="89" y="108"/>
                    <a:pt x="102" y="102"/>
                    <a:pt x="113" y="91"/>
                  </a:cubicBezTo>
                  <a:cubicBezTo>
                    <a:pt x="141" y="56"/>
                    <a:pt x="123" y="0"/>
                    <a:pt x="77"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57" name="Google Shape;357;p5"/>
            <p:cNvSpPr/>
            <p:nvPr/>
          </p:nvSpPr>
          <p:spPr>
            <a:xfrm rot="-5788416">
              <a:off x="10413817" y="3361837"/>
              <a:ext cx="12998" cy="5055"/>
            </a:xfrm>
            <a:custGeom>
              <a:rect b="b" l="l" r="r" t="t"/>
              <a:pathLst>
                <a:path extrusionOk="0" h="109" w="142">
                  <a:moveTo>
                    <a:pt x="76" y="1"/>
                  </a:moveTo>
                  <a:cubicBezTo>
                    <a:pt x="73" y="1"/>
                    <a:pt x="71" y="1"/>
                    <a:pt x="68" y="2"/>
                  </a:cubicBezTo>
                  <a:cubicBezTo>
                    <a:pt x="16" y="2"/>
                    <a:pt x="1" y="61"/>
                    <a:pt x="31" y="91"/>
                  </a:cubicBezTo>
                  <a:cubicBezTo>
                    <a:pt x="42" y="103"/>
                    <a:pt x="57" y="108"/>
                    <a:pt x="72" y="108"/>
                  </a:cubicBezTo>
                  <a:cubicBezTo>
                    <a:pt x="87" y="108"/>
                    <a:pt x="102" y="103"/>
                    <a:pt x="113" y="91"/>
                  </a:cubicBezTo>
                  <a:cubicBezTo>
                    <a:pt x="141" y="56"/>
                    <a:pt x="116" y="1"/>
                    <a:pt x="76"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58" name="Google Shape;358;p5"/>
            <p:cNvSpPr/>
            <p:nvPr/>
          </p:nvSpPr>
          <p:spPr>
            <a:xfrm rot="-5788416">
              <a:off x="10417196" y="3364716"/>
              <a:ext cx="13089" cy="5334"/>
            </a:xfrm>
            <a:custGeom>
              <a:rect b="b" l="l" r="r" t="t"/>
              <a:pathLst>
                <a:path extrusionOk="0" h="115" w="143">
                  <a:moveTo>
                    <a:pt x="68" y="0"/>
                  </a:moveTo>
                  <a:cubicBezTo>
                    <a:pt x="23" y="8"/>
                    <a:pt x="0" y="68"/>
                    <a:pt x="38" y="98"/>
                  </a:cubicBezTo>
                  <a:cubicBezTo>
                    <a:pt x="49" y="109"/>
                    <a:pt x="62" y="115"/>
                    <a:pt x="75" y="115"/>
                  </a:cubicBezTo>
                  <a:cubicBezTo>
                    <a:pt x="88" y="115"/>
                    <a:pt x="101" y="109"/>
                    <a:pt x="113" y="98"/>
                  </a:cubicBezTo>
                  <a:cubicBezTo>
                    <a:pt x="143" y="60"/>
                    <a:pt x="120" y="0"/>
                    <a:pt x="68"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59" name="Google Shape;359;p5"/>
            <p:cNvSpPr/>
            <p:nvPr/>
          </p:nvSpPr>
          <p:spPr>
            <a:xfrm rot="-5788416">
              <a:off x="10410207" y="3364213"/>
              <a:ext cx="36338" cy="13960"/>
            </a:xfrm>
            <a:custGeom>
              <a:rect b="b" l="l" r="r" t="t"/>
              <a:pathLst>
                <a:path extrusionOk="0" h="301" w="397">
                  <a:moveTo>
                    <a:pt x="195" y="1"/>
                  </a:moveTo>
                  <a:cubicBezTo>
                    <a:pt x="60" y="8"/>
                    <a:pt x="0" y="173"/>
                    <a:pt x="98" y="263"/>
                  </a:cubicBezTo>
                  <a:cubicBezTo>
                    <a:pt x="126" y="288"/>
                    <a:pt x="164" y="301"/>
                    <a:pt x="201" y="301"/>
                  </a:cubicBezTo>
                  <a:cubicBezTo>
                    <a:pt x="241" y="301"/>
                    <a:pt x="280" y="286"/>
                    <a:pt x="307" y="255"/>
                  </a:cubicBezTo>
                  <a:cubicBezTo>
                    <a:pt x="397" y="158"/>
                    <a:pt x="330" y="1"/>
                    <a:pt x="195"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60" name="Google Shape;360;p5"/>
            <p:cNvSpPr/>
            <p:nvPr/>
          </p:nvSpPr>
          <p:spPr>
            <a:xfrm rot="-5788416">
              <a:off x="10367175" y="3291198"/>
              <a:ext cx="27551" cy="13914"/>
            </a:xfrm>
            <a:custGeom>
              <a:rect b="b" l="l" r="r" t="t"/>
              <a:pathLst>
                <a:path extrusionOk="0" h="300" w="301">
                  <a:moveTo>
                    <a:pt x="150" y="1"/>
                  </a:moveTo>
                  <a:cubicBezTo>
                    <a:pt x="68" y="1"/>
                    <a:pt x="1" y="68"/>
                    <a:pt x="1" y="150"/>
                  </a:cubicBezTo>
                  <a:cubicBezTo>
                    <a:pt x="1" y="233"/>
                    <a:pt x="68" y="300"/>
                    <a:pt x="150" y="300"/>
                  </a:cubicBezTo>
                  <a:cubicBezTo>
                    <a:pt x="233" y="300"/>
                    <a:pt x="300" y="233"/>
                    <a:pt x="300" y="150"/>
                  </a:cubicBezTo>
                  <a:cubicBezTo>
                    <a:pt x="300" y="68"/>
                    <a:pt x="233" y="1"/>
                    <a:pt x="150"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61" name="Google Shape;361;p5"/>
            <p:cNvSpPr/>
            <p:nvPr/>
          </p:nvSpPr>
          <p:spPr>
            <a:xfrm rot="-5788416">
              <a:off x="10382526" y="3302336"/>
              <a:ext cx="13089" cy="5009"/>
            </a:xfrm>
            <a:custGeom>
              <a:rect b="b" l="l" r="r" t="t"/>
              <a:pathLst>
                <a:path extrusionOk="0" h="108" w="143">
                  <a:moveTo>
                    <a:pt x="68" y="0"/>
                  </a:moveTo>
                  <a:cubicBezTo>
                    <a:pt x="23" y="0"/>
                    <a:pt x="1" y="60"/>
                    <a:pt x="38" y="98"/>
                  </a:cubicBezTo>
                  <a:cubicBezTo>
                    <a:pt x="48" y="104"/>
                    <a:pt x="60" y="108"/>
                    <a:pt x="72" y="108"/>
                  </a:cubicBezTo>
                  <a:cubicBezTo>
                    <a:pt x="86" y="108"/>
                    <a:pt x="101" y="102"/>
                    <a:pt x="113" y="90"/>
                  </a:cubicBezTo>
                  <a:cubicBezTo>
                    <a:pt x="143" y="53"/>
                    <a:pt x="120" y="0"/>
                    <a:pt x="68"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62" name="Google Shape;362;p5"/>
            <p:cNvSpPr/>
            <p:nvPr/>
          </p:nvSpPr>
          <p:spPr>
            <a:xfrm rot="-5788416">
              <a:off x="10387949" y="3307082"/>
              <a:ext cx="13821" cy="5009"/>
            </a:xfrm>
            <a:custGeom>
              <a:rect b="b" l="l" r="r" t="t"/>
              <a:pathLst>
                <a:path extrusionOk="0" h="108" w="151">
                  <a:moveTo>
                    <a:pt x="76" y="0"/>
                  </a:moveTo>
                  <a:cubicBezTo>
                    <a:pt x="23" y="0"/>
                    <a:pt x="1" y="60"/>
                    <a:pt x="38" y="97"/>
                  </a:cubicBezTo>
                  <a:cubicBezTo>
                    <a:pt x="48" y="104"/>
                    <a:pt x="61" y="108"/>
                    <a:pt x="74" y="108"/>
                  </a:cubicBezTo>
                  <a:cubicBezTo>
                    <a:pt x="90" y="108"/>
                    <a:pt x="105" y="102"/>
                    <a:pt x="113" y="90"/>
                  </a:cubicBezTo>
                  <a:cubicBezTo>
                    <a:pt x="151" y="52"/>
                    <a:pt x="121" y="0"/>
                    <a:pt x="76"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63" name="Google Shape;363;p5"/>
            <p:cNvSpPr/>
            <p:nvPr/>
          </p:nvSpPr>
          <p:spPr>
            <a:xfrm rot="-5788416">
              <a:off x="10394069" y="3311797"/>
              <a:ext cx="13089" cy="5055"/>
            </a:xfrm>
            <a:custGeom>
              <a:rect b="b" l="l" r="r" t="t"/>
              <a:pathLst>
                <a:path extrusionOk="0" h="109" w="143">
                  <a:moveTo>
                    <a:pt x="68" y="1"/>
                  </a:moveTo>
                  <a:cubicBezTo>
                    <a:pt x="23" y="1"/>
                    <a:pt x="0" y="61"/>
                    <a:pt x="38" y="98"/>
                  </a:cubicBezTo>
                  <a:cubicBezTo>
                    <a:pt x="45" y="105"/>
                    <a:pt x="56" y="109"/>
                    <a:pt x="68" y="109"/>
                  </a:cubicBezTo>
                  <a:cubicBezTo>
                    <a:pt x="83" y="109"/>
                    <a:pt x="100" y="103"/>
                    <a:pt x="113" y="91"/>
                  </a:cubicBezTo>
                  <a:cubicBezTo>
                    <a:pt x="143" y="61"/>
                    <a:pt x="120"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64" name="Google Shape;364;p5"/>
            <p:cNvSpPr/>
            <p:nvPr/>
          </p:nvSpPr>
          <p:spPr>
            <a:xfrm rot="-5788416">
              <a:off x="10399594" y="3316497"/>
              <a:ext cx="13821" cy="5195"/>
            </a:xfrm>
            <a:custGeom>
              <a:rect b="b" l="l" r="r" t="t"/>
              <a:pathLst>
                <a:path extrusionOk="0" h="112" w="151">
                  <a:moveTo>
                    <a:pt x="75" y="1"/>
                  </a:moveTo>
                  <a:cubicBezTo>
                    <a:pt x="23" y="8"/>
                    <a:pt x="1" y="61"/>
                    <a:pt x="38" y="98"/>
                  </a:cubicBezTo>
                  <a:cubicBezTo>
                    <a:pt x="47" y="108"/>
                    <a:pt x="59" y="112"/>
                    <a:pt x="71" y="112"/>
                  </a:cubicBezTo>
                  <a:cubicBezTo>
                    <a:pt x="88" y="112"/>
                    <a:pt x="104" y="104"/>
                    <a:pt x="113" y="91"/>
                  </a:cubicBezTo>
                  <a:cubicBezTo>
                    <a:pt x="150" y="61"/>
                    <a:pt x="120" y="1"/>
                    <a:pt x="75"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65" name="Google Shape;365;p5"/>
            <p:cNvSpPr/>
            <p:nvPr/>
          </p:nvSpPr>
          <p:spPr>
            <a:xfrm rot="-5788416">
              <a:off x="10405849" y="3321195"/>
              <a:ext cx="13089" cy="5334"/>
            </a:xfrm>
            <a:custGeom>
              <a:rect b="b" l="l" r="r" t="t"/>
              <a:pathLst>
                <a:path extrusionOk="0" h="115" w="143">
                  <a:moveTo>
                    <a:pt x="68" y="1"/>
                  </a:moveTo>
                  <a:cubicBezTo>
                    <a:pt x="23" y="8"/>
                    <a:pt x="0" y="68"/>
                    <a:pt x="38" y="98"/>
                  </a:cubicBezTo>
                  <a:cubicBezTo>
                    <a:pt x="45" y="109"/>
                    <a:pt x="58" y="115"/>
                    <a:pt x="72" y="115"/>
                  </a:cubicBezTo>
                  <a:cubicBezTo>
                    <a:pt x="86" y="115"/>
                    <a:pt x="101" y="109"/>
                    <a:pt x="112" y="98"/>
                  </a:cubicBezTo>
                  <a:cubicBezTo>
                    <a:pt x="142" y="61"/>
                    <a:pt x="120"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66" name="Google Shape;366;p5"/>
            <p:cNvSpPr/>
            <p:nvPr/>
          </p:nvSpPr>
          <p:spPr>
            <a:xfrm rot="-5788416">
              <a:off x="10411333" y="3325975"/>
              <a:ext cx="13729" cy="5334"/>
            </a:xfrm>
            <a:custGeom>
              <a:rect b="b" l="l" r="r" t="t"/>
              <a:pathLst>
                <a:path extrusionOk="0" h="115" w="150">
                  <a:moveTo>
                    <a:pt x="75" y="1"/>
                  </a:moveTo>
                  <a:cubicBezTo>
                    <a:pt x="23" y="8"/>
                    <a:pt x="0" y="68"/>
                    <a:pt x="38" y="98"/>
                  </a:cubicBezTo>
                  <a:cubicBezTo>
                    <a:pt x="49" y="109"/>
                    <a:pt x="64" y="115"/>
                    <a:pt x="78" y="115"/>
                  </a:cubicBezTo>
                  <a:cubicBezTo>
                    <a:pt x="92" y="115"/>
                    <a:pt x="105" y="109"/>
                    <a:pt x="113" y="98"/>
                  </a:cubicBezTo>
                  <a:cubicBezTo>
                    <a:pt x="150" y="60"/>
                    <a:pt x="120" y="1"/>
                    <a:pt x="75"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67" name="Google Shape;367;p5"/>
            <p:cNvSpPr/>
            <p:nvPr/>
          </p:nvSpPr>
          <p:spPr>
            <a:xfrm rot="-5788416">
              <a:off x="10417755" y="3331004"/>
              <a:ext cx="12998" cy="5009"/>
            </a:xfrm>
            <a:custGeom>
              <a:rect b="b" l="l" r="r" t="t"/>
              <a:pathLst>
                <a:path extrusionOk="0" h="108" w="142">
                  <a:moveTo>
                    <a:pt x="77" y="0"/>
                  </a:moveTo>
                  <a:cubicBezTo>
                    <a:pt x="74" y="0"/>
                    <a:pt x="71" y="1"/>
                    <a:pt x="68" y="1"/>
                  </a:cubicBezTo>
                  <a:cubicBezTo>
                    <a:pt x="23" y="1"/>
                    <a:pt x="1" y="61"/>
                    <a:pt x="31" y="91"/>
                  </a:cubicBezTo>
                  <a:cubicBezTo>
                    <a:pt x="42" y="102"/>
                    <a:pt x="57" y="108"/>
                    <a:pt x="72" y="108"/>
                  </a:cubicBezTo>
                  <a:cubicBezTo>
                    <a:pt x="87" y="108"/>
                    <a:pt x="102" y="102"/>
                    <a:pt x="113" y="91"/>
                  </a:cubicBezTo>
                  <a:cubicBezTo>
                    <a:pt x="141" y="56"/>
                    <a:pt x="123" y="0"/>
                    <a:pt x="77"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68" name="Google Shape;368;p5"/>
            <p:cNvSpPr/>
            <p:nvPr/>
          </p:nvSpPr>
          <p:spPr>
            <a:xfrm rot="-5788416">
              <a:off x="10423239" y="3335785"/>
              <a:ext cx="13639" cy="5009"/>
            </a:xfrm>
            <a:custGeom>
              <a:rect b="b" l="l" r="r" t="t"/>
              <a:pathLst>
                <a:path extrusionOk="0" h="108" w="149">
                  <a:moveTo>
                    <a:pt x="83" y="0"/>
                  </a:moveTo>
                  <a:cubicBezTo>
                    <a:pt x="81" y="0"/>
                    <a:pt x="78" y="0"/>
                    <a:pt x="76" y="1"/>
                  </a:cubicBezTo>
                  <a:cubicBezTo>
                    <a:pt x="23" y="1"/>
                    <a:pt x="1" y="61"/>
                    <a:pt x="38" y="91"/>
                  </a:cubicBezTo>
                  <a:cubicBezTo>
                    <a:pt x="50" y="102"/>
                    <a:pt x="63" y="108"/>
                    <a:pt x="76" y="108"/>
                  </a:cubicBezTo>
                  <a:cubicBezTo>
                    <a:pt x="89" y="108"/>
                    <a:pt x="102" y="102"/>
                    <a:pt x="113" y="91"/>
                  </a:cubicBezTo>
                  <a:cubicBezTo>
                    <a:pt x="149" y="55"/>
                    <a:pt x="124" y="0"/>
                    <a:pt x="83"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69" name="Google Shape;369;p5"/>
            <p:cNvSpPr/>
            <p:nvPr/>
          </p:nvSpPr>
          <p:spPr>
            <a:xfrm rot="-5788416">
              <a:off x="10429271" y="3340462"/>
              <a:ext cx="13089" cy="5009"/>
            </a:xfrm>
            <a:custGeom>
              <a:rect b="b" l="l" r="r" t="t"/>
              <a:pathLst>
                <a:path extrusionOk="0" h="108" w="143">
                  <a:moveTo>
                    <a:pt x="68" y="1"/>
                  </a:moveTo>
                  <a:cubicBezTo>
                    <a:pt x="23" y="1"/>
                    <a:pt x="1" y="61"/>
                    <a:pt x="31" y="91"/>
                  </a:cubicBezTo>
                  <a:cubicBezTo>
                    <a:pt x="42" y="102"/>
                    <a:pt x="57" y="107"/>
                    <a:pt x="72" y="107"/>
                  </a:cubicBezTo>
                  <a:cubicBezTo>
                    <a:pt x="87" y="107"/>
                    <a:pt x="102" y="102"/>
                    <a:pt x="113" y="91"/>
                  </a:cubicBezTo>
                  <a:cubicBezTo>
                    <a:pt x="143" y="53"/>
                    <a:pt x="120"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70" name="Google Shape;370;p5"/>
            <p:cNvSpPr/>
            <p:nvPr/>
          </p:nvSpPr>
          <p:spPr>
            <a:xfrm rot="-5788416">
              <a:off x="10434728" y="3345192"/>
              <a:ext cx="13821" cy="5055"/>
            </a:xfrm>
            <a:custGeom>
              <a:rect b="b" l="l" r="r" t="t"/>
              <a:pathLst>
                <a:path extrusionOk="0" h="109" w="151">
                  <a:moveTo>
                    <a:pt x="76" y="1"/>
                  </a:moveTo>
                  <a:cubicBezTo>
                    <a:pt x="23" y="1"/>
                    <a:pt x="1" y="61"/>
                    <a:pt x="38" y="98"/>
                  </a:cubicBezTo>
                  <a:cubicBezTo>
                    <a:pt x="48" y="105"/>
                    <a:pt x="60" y="108"/>
                    <a:pt x="72" y="108"/>
                  </a:cubicBezTo>
                  <a:cubicBezTo>
                    <a:pt x="86" y="108"/>
                    <a:pt x="101" y="103"/>
                    <a:pt x="113" y="90"/>
                  </a:cubicBezTo>
                  <a:cubicBezTo>
                    <a:pt x="150" y="53"/>
                    <a:pt x="120" y="1"/>
                    <a:pt x="76"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71" name="Google Shape;371;p5"/>
            <p:cNvSpPr/>
            <p:nvPr/>
          </p:nvSpPr>
          <p:spPr>
            <a:xfrm rot="-5788416">
              <a:off x="10440881" y="3349938"/>
              <a:ext cx="13089" cy="5055"/>
            </a:xfrm>
            <a:custGeom>
              <a:rect b="b" l="l" r="r" t="t"/>
              <a:pathLst>
                <a:path extrusionOk="0" h="109" w="143">
                  <a:moveTo>
                    <a:pt x="68" y="1"/>
                  </a:moveTo>
                  <a:cubicBezTo>
                    <a:pt x="23" y="1"/>
                    <a:pt x="0" y="60"/>
                    <a:pt x="30" y="98"/>
                  </a:cubicBezTo>
                  <a:cubicBezTo>
                    <a:pt x="40" y="105"/>
                    <a:pt x="53" y="108"/>
                    <a:pt x="67" y="108"/>
                  </a:cubicBezTo>
                  <a:cubicBezTo>
                    <a:pt x="83" y="108"/>
                    <a:pt x="100" y="103"/>
                    <a:pt x="113" y="90"/>
                  </a:cubicBezTo>
                  <a:cubicBezTo>
                    <a:pt x="143" y="60"/>
                    <a:pt x="113"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72" name="Google Shape;372;p5"/>
            <p:cNvSpPr/>
            <p:nvPr/>
          </p:nvSpPr>
          <p:spPr>
            <a:xfrm rot="-5788416">
              <a:off x="10446791" y="3354960"/>
              <a:ext cx="13089" cy="5055"/>
            </a:xfrm>
            <a:custGeom>
              <a:rect b="b" l="l" r="r" t="t"/>
              <a:pathLst>
                <a:path extrusionOk="0" h="109" w="143">
                  <a:moveTo>
                    <a:pt x="68" y="0"/>
                  </a:moveTo>
                  <a:cubicBezTo>
                    <a:pt x="23" y="0"/>
                    <a:pt x="0" y="60"/>
                    <a:pt x="38" y="98"/>
                  </a:cubicBezTo>
                  <a:cubicBezTo>
                    <a:pt x="48" y="104"/>
                    <a:pt x="60" y="108"/>
                    <a:pt x="71" y="108"/>
                  </a:cubicBezTo>
                  <a:cubicBezTo>
                    <a:pt x="86" y="108"/>
                    <a:pt x="100" y="103"/>
                    <a:pt x="113" y="90"/>
                  </a:cubicBezTo>
                  <a:cubicBezTo>
                    <a:pt x="143" y="60"/>
                    <a:pt x="120" y="0"/>
                    <a:pt x="68"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73" name="Google Shape;373;p5"/>
            <p:cNvSpPr/>
            <p:nvPr/>
          </p:nvSpPr>
          <p:spPr>
            <a:xfrm rot="-5788416">
              <a:off x="10443004" y="3356791"/>
              <a:ext cx="36430" cy="14100"/>
            </a:xfrm>
            <a:custGeom>
              <a:rect b="b" l="l" r="r" t="t"/>
              <a:pathLst>
                <a:path extrusionOk="0" h="304" w="398">
                  <a:moveTo>
                    <a:pt x="195" y="0"/>
                  </a:moveTo>
                  <a:cubicBezTo>
                    <a:pt x="60" y="8"/>
                    <a:pt x="0" y="173"/>
                    <a:pt x="98" y="262"/>
                  </a:cubicBezTo>
                  <a:cubicBezTo>
                    <a:pt x="126" y="291"/>
                    <a:pt x="162" y="304"/>
                    <a:pt x="198" y="304"/>
                  </a:cubicBezTo>
                  <a:cubicBezTo>
                    <a:pt x="239" y="304"/>
                    <a:pt x="279" y="287"/>
                    <a:pt x="307" y="255"/>
                  </a:cubicBezTo>
                  <a:cubicBezTo>
                    <a:pt x="397" y="158"/>
                    <a:pt x="330" y="0"/>
                    <a:pt x="195"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74" name="Google Shape;374;p5"/>
            <p:cNvSpPr/>
            <p:nvPr/>
          </p:nvSpPr>
          <p:spPr>
            <a:xfrm rot="-5788416">
              <a:off x="10365359" y="3257031"/>
              <a:ext cx="36247" cy="14007"/>
            </a:xfrm>
            <a:custGeom>
              <a:rect b="b" l="l" r="r" t="t"/>
              <a:pathLst>
                <a:path extrusionOk="0" h="302" w="396">
                  <a:moveTo>
                    <a:pt x="204" y="1"/>
                  </a:moveTo>
                  <a:cubicBezTo>
                    <a:pt x="201" y="1"/>
                    <a:pt x="198" y="1"/>
                    <a:pt x="195" y="1"/>
                  </a:cubicBezTo>
                  <a:cubicBezTo>
                    <a:pt x="61" y="8"/>
                    <a:pt x="1" y="173"/>
                    <a:pt x="98" y="263"/>
                  </a:cubicBezTo>
                  <a:cubicBezTo>
                    <a:pt x="127" y="288"/>
                    <a:pt x="165" y="301"/>
                    <a:pt x="202" y="301"/>
                  </a:cubicBezTo>
                  <a:cubicBezTo>
                    <a:pt x="242" y="301"/>
                    <a:pt x="281" y="286"/>
                    <a:pt x="308" y="255"/>
                  </a:cubicBezTo>
                  <a:cubicBezTo>
                    <a:pt x="395" y="160"/>
                    <a:pt x="333" y="1"/>
                    <a:pt x="204"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75" name="Google Shape;375;p5"/>
            <p:cNvSpPr/>
            <p:nvPr/>
          </p:nvSpPr>
          <p:spPr>
            <a:xfrm rot="-5788416">
              <a:off x="10387812" y="3270316"/>
              <a:ext cx="13089" cy="5055"/>
            </a:xfrm>
            <a:custGeom>
              <a:rect b="b" l="l" r="r" t="t"/>
              <a:pathLst>
                <a:path extrusionOk="0" h="109" w="143">
                  <a:moveTo>
                    <a:pt x="68" y="1"/>
                  </a:moveTo>
                  <a:cubicBezTo>
                    <a:pt x="23" y="1"/>
                    <a:pt x="0" y="60"/>
                    <a:pt x="30" y="98"/>
                  </a:cubicBezTo>
                  <a:cubicBezTo>
                    <a:pt x="40" y="105"/>
                    <a:pt x="53" y="108"/>
                    <a:pt x="67" y="108"/>
                  </a:cubicBezTo>
                  <a:cubicBezTo>
                    <a:pt x="83" y="108"/>
                    <a:pt x="100" y="103"/>
                    <a:pt x="112" y="90"/>
                  </a:cubicBezTo>
                  <a:cubicBezTo>
                    <a:pt x="142" y="60"/>
                    <a:pt x="120"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76" name="Google Shape;376;p5"/>
            <p:cNvSpPr/>
            <p:nvPr/>
          </p:nvSpPr>
          <p:spPr>
            <a:xfrm rot="-5788416">
              <a:off x="10396030" y="3277145"/>
              <a:ext cx="13639" cy="5055"/>
            </a:xfrm>
            <a:custGeom>
              <a:rect b="b" l="l" r="r" t="t"/>
              <a:pathLst>
                <a:path extrusionOk="0" h="109" w="149">
                  <a:moveTo>
                    <a:pt x="83" y="1"/>
                  </a:moveTo>
                  <a:cubicBezTo>
                    <a:pt x="81" y="1"/>
                    <a:pt x="78" y="1"/>
                    <a:pt x="76" y="1"/>
                  </a:cubicBezTo>
                  <a:cubicBezTo>
                    <a:pt x="23" y="1"/>
                    <a:pt x="1" y="61"/>
                    <a:pt x="38" y="91"/>
                  </a:cubicBezTo>
                  <a:cubicBezTo>
                    <a:pt x="50" y="102"/>
                    <a:pt x="63" y="108"/>
                    <a:pt x="76" y="108"/>
                  </a:cubicBezTo>
                  <a:cubicBezTo>
                    <a:pt x="89" y="108"/>
                    <a:pt x="102" y="102"/>
                    <a:pt x="113" y="91"/>
                  </a:cubicBezTo>
                  <a:cubicBezTo>
                    <a:pt x="148" y="56"/>
                    <a:pt x="124" y="1"/>
                    <a:pt x="83"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77" name="Google Shape;377;p5"/>
            <p:cNvSpPr/>
            <p:nvPr/>
          </p:nvSpPr>
          <p:spPr>
            <a:xfrm rot="-5788416">
              <a:off x="10404233" y="3283728"/>
              <a:ext cx="13180" cy="5009"/>
            </a:xfrm>
            <a:custGeom>
              <a:rect b="b" l="l" r="r" t="t"/>
              <a:pathLst>
                <a:path extrusionOk="0" h="108" w="144">
                  <a:moveTo>
                    <a:pt x="68" y="1"/>
                  </a:moveTo>
                  <a:cubicBezTo>
                    <a:pt x="23" y="1"/>
                    <a:pt x="1" y="61"/>
                    <a:pt x="31" y="91"/>
                  </a:cubicBezTo>
                  <a:cubicBezTo>
                    <a:pt x="42" y="102"/>
                    <a:pt x="57" y="107"/>
                    <a:pt x="72" y="107"/>
                  </a:cubicBezTo>
                  <a:cubicBezTo>
                    <a:pt x="87" y="107"/>
                    <a:pt x="102" y="102"/>
                    <a:pt x="113" y="91"/>
                  </a:cubicBezTo>
                  <a:cubicBezTo>
                    <a:pt x="143" y="53"/>
                    <a:pt x="121"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78" name="Google Shape;378;p5"/>
            <p:cNvSpPr/>
            <p:nvPr/>
          </p:nvSpPr>
          <p:spPr>
            <a:xfrm rot="-5788416">
              <a:off x="10412054" y="3290317"/>
              <a:ext cx="13821" cy="5148"/>
            </a:xfrm>
            <a:custGeom>
              <a:rect b="b" l="l" r="r" t="t"/>
              <a:pathLst>
                <a:path extrusionOk="0" h="111" w="151">
                  <a:moveTo>
                    <a:pt x="76" y="0"/>
                  </a:moveTo>
                  <a:cubicBezTo>
                    <a:pt x="23" y="0"/>
                    <a:pt x="1" y="60"/>
                    <a:pt x="38" y="97"/>
                  </a:cubicBezTo>
                  <a:cubicBezTo>
                    <a:pt x="47" y="107"/>
                    <a:pt x="58" y="111"/>
                    <a:pt x="69" y="111"/>
                  </a:cubicBezTo>
                  <a:cubicBezTo>
                    <a:pt x="84" y="111"/>
                    <a:pt x="100" y="103"/>
                    <a:pt x="113" y="90"/>
                  </a:cubicBezTo>
                  <a:cubicBezTo>
                    <a:pt x="150" y="60"/>
                    <a:pt x="120" y="0"/>
                    <a:pt x="76"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79" name="Google Shape;379;p5"/>
            <p:cNvSpPr/>
            <p:nvPr/>
          </p:nvSpPr>
          <p:spPr>
            <a:xfrm rot="-5788416">
              <a:off x="10420840" y="3297159"/>
              <a:ext cx="12998" cy="5009"/>
            </a:xfrm>
            <a:custGeom>
              <a:rect b="b" l="l" r="r" t="t"/>
              <a:pathLst>
                <a:path extrusionOk="0" h="108" w="142">
                  <a:moveTo>
                    <a:pt x="76" y="0"/>
                  </a:moveTo>
                  <a:cubicBezTo>
                    <a:pt x="73" y="0"/>
                    <a:pt x="71" y="0"/>
                    <a:pt x="68" y="1"/>
                  </a:cubicBezTo>
                  <a:cubicBezTo>
                    <a:pt x="23" y="1"/>
                    <a:pt x="1" y="61"/>
                    <a:pt x="31" y="91"/>
                  </a:cubicBezTo>
                  <a:cubicBezTo>
                    <a:pt x="42" y="102"/>
                    <a:pt x="57" y="108"/>
                    <a:pt x="72" y="108"/>
                  </a:cubicBezTo>
                  <a:cubicBezTo>
                    <a:pt x="87" y="108"/>
                    <a:pt x="102" y="102"/>
                    <a:pt x="113" y="91"/>
                  </a:cubicBezTo>
                  <a:cubicBezTo>
                    <a:pt x="141" y="55"/>
                    <a:pt x="116" y="0"/>
                    <a:pt x="76"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80" name="Google Shape;380;p5"/>
            <p:cNvSpPr/>
            <p:nvPr/>
          </p:nvSpPr>
          <p:spPr>
            <a:xfrm rot="-5788416">
              <a:off x="10428890" y="3304017"/>
              <a:ext cx="13089" cy="4963"/>
            </a:xfrm>
            <a:custGeom>
              <a:rect b="b" l="l" r="r" t="t"/>
              <a:pathLst>
                <a:path extrusionOk="0" h="107" w="143">
                  <a:moveTo>
                    <a:pt x="68" y="0"/>
                  </a:moveTo>
                  <a:cubicBezTo>
                    <a:pt x="23" y="0"/>
                    <a:pt x="0" y="60"/>
                    <a:pt x="38" y="90"/>
                  </a:cubicBezTo>
                  <a:cubicBezTo>
                    <a:pt x="49" y="101"/>
                    <a:pt x="62" y="107"/>
                    <a:pt x="75" y="107"/>
                  </a:cubicBezTo>
                  <a:cubicBezTo>
                    <a:pt x="88" y="107"/>
                    <a:pt x="102" y="101"/>
                    <a:pt x="113" y="90"/>
                  </a:cubicBezTo>
                  <a:cubicBezTo>
                    <a:pt x="143" y="53"/>
                    <a:pt x="120" y="0"/>
                    <a:pt x="68"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81" name="Google Shape;381;p5"/>
            <p:cNvSpPr/>
            <p:nvPr/>
          </p:nvSpPr>
          <p:spPr>
            <a:xfrm rot="-5788416">
              <a:off x="10436710" y="3310561"/>
              <a:ext cx="13729" cy="5195"/>
            </a:xfrm>
            <a:custGeom>
              <a:rect b="b" l="l" r="r" t="t"/>
              <a:pathLst>
                <a:path extrusionOk="0" h="112" w="150">
                  <a:moveTo>
                    <a:pt x="75" y="1"/>
                  </a:moveTo>
                  <a:cubicBezTo>
                    <a:pt x="23" y="1"/>
                    <a:pt x="0" y="60"/>
                    <a:pt x="38" y="98"/>
                  </a:cubicBezTo>
                  <a:cubicBezTo>
                    <a:pt x="47" y="107"/>
                    <a:pt x="59" y="111"/>
                    <a:pt x="71" y="111"/>
                  </a:cubicBezTo>
                  <a:cubicBezTo>
                    <a:pt x="87" y="111"/>
                    <a:pt x="104" y="103"/>
                    <a:pt x="112" y="90"/>
                  </a:cubicBezTo>
                  <a:cubicBezTo>
                    <a:pt x="150" y="60"/>
                    <a:pt x="120" y="1"/>
                    <a:pt x="75"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82" name="Google Shape;382;p5"/>
            <p:cNvSpPr/>
            <p:nvPr/>
          </p:nvSpPr>
          <p:spPr>
            <a:xfrm rot="-5788416">
              <a:off x="10445497" y="3317402"/>
              <a:ext cx="12906" cy="5055"/>
            </a:xfrm>
            <a:custGeom>
              <a:rect b="b" l="l" r="r" t="t"/>
              <a:pathLst>
                <a:path extrusionOk="0" h="109" w="141">
                  <a:moveTo>
                    <a:pt x="76" y="1"/>
                  </a:moveTo>
                  <a:cubicBezTo>
                    <a:pt x="74" y="1"/>
                    <a:pt x="71" y="1"/>
                    <a:pt x="68" y="1"/>
                  </a:cubicBezTo>
                  <a:cubicBezTo>
                    <a:pt x="23" y="1"/>
                    <a:pt x="0" y="61"/>
                    <a:pt x="38" y="91"/>
                  </a:cubicBezTo>
                  <a:cubicBezTo>
                    <a:pt x="49" y="102"/>
                    <a:pt x="62" y="108"/>
                    <a:pt x="75" y="108"/>
                  </a:cubicBezTo>
                  <a:cubicBezTo>
                    <a:pt x="88" y="108"/>
                    <a:pt x="101" y="102"/>
                    <a:pt x="113" y="91"/>
                  </a:cubicBezTo>
                  <a:cubicBezTo>
                    <a:pt x="141" y="56"/>
                    <a:pt x="122" y="1"/>
                    <a:pt x="76"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83" name="Google Shape;383;p5"/>
            <p:cNvSpPr/>
            <p:nvPr/>
          </p:nvSpPr>
          <p:spPr>
            <a:xfrm rot="-5788416">
              <a:off x="10453063" y="3324004"/>
              <a:ext cx="13821" cy="5055"/>
            </a:xfrm>
            <a:custGeom>
              <a:rect b="b" l="l" r="r" t="t"/>
              <a:pathLst>
                <a:path extrusionOk="0" h="109" w="151">
                  <a:moveTo>
                    <a:pt x="76" y="1"/>
                  </a:moveTo>
                  <a:cubicBezTo>
                    <a:pt x="23" y="1"/>
                    <a:pt x="1" y="61"/>
                    <a:pt x="38" y="98"/>
                  </a:cubicBezTo>
                  <a:cubicBezTo>
                    <a:pt x="48" y="105"/>
                    <a:pt x="62" y="109"/>
                    <a:pt x="74" y="109"/>
                  </a:cubicBezTo>
                  <a:cubicBezTo>
                    <a:pt x="90" y="109"/>
                    <a:pt x="105" y="103"/>
                    <a:pt x="113" y="91"/>
                  </a:cubicBezTo>
                  <a:cubicBezTo>
                    <a:pt x="151" y="53"/>
                    <a:pt x="121" y="1"/>
                    <a:pt x="76"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84" name="Google Shape;384;p5"/>
            <p:cNvSpPr/>
            <p:nvPr/>
          </p:nvSpPr>
          <p:spPr>
            <a:xfrm rot="-5788416">
              <a:off x="10461554" y="3330559"/>
              <a:ext cx="13089" cy="5195"/>
            </a:xfrm>
            <a:custGeom>
              <a:rect b="b" l="l" r="r" t="t"/>
              <a:pathLst>
                <a:path extrusionOk="0" h="112" w="143">
                  <a:moveTo>
                    <a:pt x="67" y="0"/>
                  </a:moveTo>
                  <a:cubicBezTo>
                    <a:pt x="23" y="8"/>
                    <a:pt x="0" y="67"/>
                    <a:pt x="37" y="97"/>
                  </a:cubicBezTo>
                  <a:cubicBezTo>
                    <a:pt x="48" y="108"/>
                    <a:pt x="59" y="112"/>
                    <a:pt x="71" y="112"/>
                  </a:cubicBezTo>
                  <a:cubicBezTo>
                    <a:pt x="85" y="112"/>
                    <a:pt x="100" y="106"/>
                    <a:pt x="112" y="97"/>
                  </a:cubicBezTo>
                  <a:cubicBezTo>
                    <a:pt x="142" y="60"/>
                    <a:pt x="120" y="0"/>
                    <a:pt x="67"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85" name="Google Shape;385;p5"/>
            <p:cNvSpPr/>
            <p:nvPr/>
          </p:nvSpPr>
          <p:spPr>
            <a:xfrm rot="-5788416">
              <a:off x="10469636" y="3337451"/>
              <a:ext cx="13639" cy="5009"/>
            </a:xfrm>
            <a:custGeom>
              <a:rect b="b" l="l" r="r" t="t"/>
              <a:pathLst>
                <a:path extrusionOk="0" h="108" w="149">
                  <a:moveTo>
                    <a:pt x="83" y="0"/>
                  </a:moveTo>
                  <a:cubicBezTo>
                    <a:pt x="81" y="0"/>
                    <a:pt x="78" y="1"/>
                    <a:pt x="76" y="1"/>
                  </a:cubicBezTo>
                  <a:cubicBezTo>
                    <a:pt x="23" y="1"/>
                    <a:pt x="1" y="61"/>
                    <a:pt x="38" y="91"/>
                  </a:cubicBezTo>
                  <a:cubicBezTo>
                    <a:pt x="49" y="102"/>
                    <a:pt x="64" y="108"/>
                    <a:pt x="78" y="108"/>
                  </a:cubicBezTo>
                  <a:cubicBezTo>
                    <a:pt x="92" y="108"/>
                    <a:pt x="106" y="102"/>
                    <a:pt x="113" y="91"/>
                  </a:cubicBezTo>
                  <a:cubicBezTo>
                    <a:pt x="148" y="56"/>
                    <a:pt x="124" y="0"/>
                    <a:pt x="83"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86" name="Google Shape;386;p5"/>
            <p:cNvSpPr/>
            <p:nvPr/>
          </p:nvSpPr>
          <p:spPr>
            <a:xfrm rot="-5788416">
              <a:off x="10477906" y="3344002"/>
              <a:ext cx="13180" cy="5055"/>
            </a:xfrm>
            <a:custGeom>
              <a:rect b="b" l="l" r="r" t="t"/>
              <a:pathLst>
                <a:path extrusionOk="0" h="109" w="144">
                  <a:moveTo>
                    <a:pt x="68" y="0"/>
                  </a:moveTo>
                  <a:cubicBezTo>
                    <a:pt x="23" y="0"/>
                    <a:pt x="1" y="60"/>
                    <a:pt x="38" y="98"/>
                  </a:cubicBezTo>
                  <a:cubicBezTo>
                    <a:pt x="45" y="104"/>
                    <a:pt x="56" y="108"/>
                    <a:pt x="69" y="108"/>
                  </a:cubicBezTo>
                  <a:cubicBezTo>
                    <a:pt x="84" y="108"/>
                    <a:pt x="101" y="102"/>
                    <a:pt x="113" y="90"/>
                  </a:cubicBezTo>
                  <a:cubicBezTo>
                    <a:pt x="143" y="53"/>
                    <a:pt x="121" y="0"/>
                    <a:pt x="68"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87" name="Google Shape;387;p5"/>
            <p:cNvSpPr/>
            <p:nvPr/>
          </p:nvSpPr>
          <p:spPr>
            <a:xfrm rot="-5788416">
              <a:off x="10477281" y="3348904"/>
              <a:ext cx="36888" cy="13775"/>
            </a:xfrm>
            <a:custGeom>
              <a:rect b="b" l="l" r="r" t="t"/>
              <a:pathLst>
                <a:path extrusionOk="0" h="297" w="403">
                  <a:moveTo>
                    <a:pt x="204" y="0"/>
                  </a:moveTo>
                  <a:cubicBezTo>
                    <a:pt x="201" y="0"/>
                    <a:pt x="198" y="1"/>
                    <a:pt x="195" y="1"/>
                  </a:cubicBezTo>
                  <a:cubicBezTo>
                    <a:pt x="68" y="1"/>
                    <a:pt x="0" y="165"/>
                    <a:pt x="105" y="255"/>
                  </a:cubicBezTo>
                  <a:cubicBezTo>
                    <a:pt x="133" y="283"/>
                    <a:pt x="168" y="297"/>
                    <a:pt x="203" y="297"/>
                  </a:cubicBezTo>
                  <a:cubicBezTo>
                    <a:pt x="243" y="297"/>
                    <a:pt x="283" y="280"/>
                    <a:pt x="315" y="248"/>
                  </a:cubicBezTo>
                  <a:cubicBezTo>
                    <a:pt x="402" y="153"/>
                    <a:pt x="333" y="0"/>
                    <a:pt x="204"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88" name="Google Shape;388;p5"/>
            <p:cNvSpPr/>
            <p:nvPr/>
          </p:nvSpPr>
          <p:spPr>
            <a:xfrm rot="-5788416">
              <a:off x="10369375" y="3220930"/>
              <a:ext cx="36338" cy="14146"/>
            </a:xfrm>
            <a:custGeom>
              <a:rect b="b" l="l" r="r" t="t"/>
              <a:pathLst>
                <a:path extrusionOk="0" h="305" w="397">
                  <a:moveTo>
                    <a:pt x="195" y="1"/>
                  </a:moveTo>
                  <a:cubicBezTo>
                    <a:pt x="60" y="8"/>
                    <a:pt x="0" y="173"/>
                    <a:pt x="97" y="263"/>
                  </a:cubicBezTo>
                  <a:cubicBezTo>
                    <a:pt x="125" y="291"/>
                    <a:pt x="162" y="304"/>
                    <a:pt x="198" y="304"/>
                  </a:cubicBezTo>
                  <a:cubicBezTo>
                    <a:pt x="239" y="304"/>
                    <a:pt x="279" y="287"/>
                    <a:pt x="307" y="255"/>
                  </a:cubicBezTo>
                  <a:cubicBezTo>
                    <a:pt x="397" y="158"/>
                    <a:pt x="322" y="1"/>
                    <a:pt x="195"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89" name="Google Shape;389;p5"/>
            <p:cNvSpPr/>
            <p:nvPr/>
          </p:nvSpPr>
          <p:spPr>
            <a:xfrm rot="-5788416">
              <a:off x="10513995" y="3339332"/>
              <a:ext cx="36247" cy="13775"/>
            </a:xfrm>
            <a:custGeom>
              <a:rect b="b" l="l" r="r" t="t"/>
              <a:pathLst>
                <a:path extrusionOk="0" h="297" w="396">
                  <a:moveTo>
                    <a:pt x="205" y="0"/>
                  </a:moveTo>
                  <a:cubicBezTo>
                    <a:pt x="202" y="0"/>
                    <a:pt x="199" y="0"/>
                    <a:pt x="195" y="0"/>
                  </a:cubicBezTo>
                  <a:cubicBezTo>
                    <a:pt x="61" y="0"/>
                    <a:pt x="1" y="165"/>
                    <a:pt x="98" y="255"/>
                  </a:cubicBezTo>
                  <a:cubicBezTo>
                    <a:pt x="126" y="283"/>
                    <a:pt x="162" y="296"/>
                    <a:pt x="199" y="296"/>
                  </a:cubicBezTo>
                  <a:cubicBezTo>
                    <a:pt x="239" y="296"/>
                    <a:pt x="280" y="279"/>
                    <a:pt x="308" y="248"/>
                  </a:cubicBezTo>
                  <a:cubicBezTo>
                    <a:pt x="395" y="152"/>
                    <a:pt x="333" y="0"/>
                    <a:pt x="205"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90" name="Google Shape;390;p5"/>
            <p:cNvSpPr/>
            <p:nvPr/>
          </p:nvSpPr>
          <p:spPr>
            <a:xfrm rot="-5788416">
              <a:off x="10395036" y="3237221"/>
              <a:ext cx="13729" cy="5055"/>
            </a:xfrm>
            <a:custGeom>
              <a:rect b="b" l="l" r="r" t="t"/>
              <a:pathLst>
                <a:path extrusionOk="0" h="109" w="150">
                  <a:moveTo>
                    <a:pt x="75" y="1"/>
                  </a:moveTo>
                  <a:cubicBezTo>
                    <a:pt x="23" y="1"/>
                    <a:pt x="0" y="61"/>
                    <a:pt x="38" y="98"/>
                  </a:cubicBezTo>
                  <a:cubicBezTo>
                    <a:pt x="48" y="105"/>
                    <a:pt x="61" y="109"/>
                    <a:pt x="74" y="109"/>
                  </a:cubicBezTo>
                  <a:cubicBezTo>
                    <a:pt x="89" y="109"/>
                    <a:pt x="104" y="103"/>
                    <a:pt x="112" y="91"/>
                  </a:cubicBezTo>
                  <a:cubicBezTo>
                    <a:pt x="150" y="53"/>
                    <a:pt x="120" y="1"/>
                    <a:pt x="75"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91" name="Google Shape;391;p5"/>
            <p:cNvSpPr/>
            <p:nvPr/>
          </p:nvSpPr>
          <p:spPr>
            <a:xfrm rot="-5788416">
              <a:off x="10406096" y="3245922"/>
              <a:ext cx="12998" cy="5009"/>
            </a:xfrm>
            <a:custGeom>
              <a:rect b="b" l="l" r="r" t="t"/>
              <a:pathLst>
                <a:path extrusionOk="0" h="108" w="142">
                  <a:moveTo>
                    <a:pt x="77" y="1"/>
                  </a:moveTo>
                  <a:cubicBezTo>
                    <a:pt x="74" y="1"/>
                    <a:pt x="71" y="1"/>
                    <a:pt x="68" y="1"/>
                  </a:cubicBezTo>
                  <a:cubicBezTo>
                    <a:pt x="23" y="1"/>
                    <a:pt x="1" y="61"/>
                    <a:pt x="31" y="91"/>
                  </a:cubicBezTo>
                  <a:cubicBezTo>
                    <a:pt x="42" y="102"/>
                    <a:pt x="57" y="108"/>
                    <a:pt x="72" y="108"/>
                  </a:cubicBezTo>
                  <a:cubicBezTo>
                    <a:pt x="87" y="108"/>
                    <a:pt x="102" y="102"/>
                    <a:pt x="113" y="91"/>
                  </a:cubicBezTo>
                  <a:cubicBezTo>
                    <a:pt x="141" y="56"/>
                    <a:pt x="123" y="1"/>
                    <a:pt x="77"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92" name="Google Shape;392;p5"/>
            <p:cNvSpPr/>
            <p:nvPr/>
          </p:nvSpPr>
          <p:spPr>
            <a:xfrm rot="-5788416">
              <a:off x="10416056" y="3254302"/>
              <a:ext cx="13729" cy="5195"/>
            </a:xfrm>
            <a:custGeom>
              <a:rect b="b" l="l" r="r" t="t"/>
              <a:pathLst>
                <a:path extrusionOk="0" h="112" w="150">
                  <a:moveTo>
                    <a:pt x="75" y="1"/>
                  </a:moveTo>
                  <a:cubicBezTo>
                    <a:pt x="22" y="1"/>
                    <a:pt x="0" y="61"/>
                    <a:pt x="37" y="98"/>
                  </a:cubicBezTo>
                  <a:cubicBezTo>
                    <a:pt x="47" y="108"/>
                    <a:pt x="58" y="112"/>
                    <a:pt x="69" y="112"/>
                  </a:cubicBezTo>
                  <a:cubicBezTo>
                    <a:pt x="84" y="112"/>
                    <a:pt x="99" y="104"/>
                    <a:pt x="112" y="91"/>
                  </a:cubicBezTo>
                  <a:cubicBezTo>
                    <a:pt x="150" y="61"/>
                    <a:pt x="120" y="1"/>
                    <a:pt x="75"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93" name="Google Shape;393;p5"/>
            <p:cNvSpPr/>
            <p:nvPr/>
          </p:nvSpPr>
          <p:spPr>
            <a:xfrm rot="-5788416">
              <a:off x="10426987" y="3263046"/>
              <a:ext cx="13089" cy="4963"/>
            </a:xfrm>
            <a:custGeom>
              <a:rect b="b" l="l" r="r" t="t"/>
              <a:pathLst>
                <a:path extrusionOk="0" h="107" w="143">
                  <a:moveTo>
                    <a:pt x="68" y="0"/>
                  </a:moveTo>
                  <a:cubicBezTo>
                    <a:pt x="23" y="0"/>
                    <a:pt x="1" y="60"/>
                    <a:pt x="31" y="90"/>
                  </a:cubicBezTo>
                  <a:cubicBezTo>
                    <a:pt x="42" y="101"/>
                    <a:pt x="57" y="107"/>
                    <a:pt x="72" y="107"/>
                  </a:cubicBezTo>
                  <a:cubicBezTo>
                    <a:pt x="87" y="107"/>
                    <a:pt x="102" y="101"/>
                    <a:pt x="113" y="90"/>
                  </a:cubicBezTo>
                  <a:cubicBezTo>
                    <a:pt x="143" y="53"/>
                    <a:pt x="113" y="0"/>
                    <a:pt x="68"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94" name="Google Shape;394;p5"/>
            <p:cNvSpPr/>
            <p:nvPr/>
          </p:nvSpPr>
          <p:spPr>
            <a:xfrm rot="-5788416">
              <a:off x="10437540" y="3271673"/>
              <a:ext cx="13180" cy="5334"/>
            </a:xfrm>
            <a:custGeom>
              <a:rect b="b" l="l" r="r" t="t"/>
              <a:pathLst>
                <a:path extrusionOk="0" h="115" w="144">
                  <a:moveTo>
                    <a:pt x="68" y="0"/>
                  </a:moveTo>
                  <a:cubicBezTo>
                    <a:pt x="23" y="8"/>
                    <a:pt x="1" y="67"/>
                    <a:pt x="38" y="97"/>
                  </a:cubicBezTo>
                  <a:cubicBezTo>
                    <a:pt x="50" y="109"/>
                    <a:pt x="63" y="114"/>
                    <a:pt x="76" y="114"/>
                  </a:cubicBezTo>
                  <a:cubicBezTo>
                    <a:pt x="89" y="114"/>
                    <a:pt x="102" y="109"/>
                    <a:pt x="113" y="97"/>
                  </a:cubicBezTo>
                  <a:cubicBezTo>
                    <a:pt x="143" y="60"/>
                    <a:pt x="121" y="0"/>
                    <a:pt x="68"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95" name="Google Shape;395;p5"/>
            <p:cNvSpPr/>
            <p:nvPr/>
          </p:nvSpPr>
          <p:spPr>
            <a:xfrm rot="-5788416">
              <a:off x="10447972" y="3280142"/>
              <a:ext cx="13089" cy="5055"/>
            </a:xfrm>
            <a:custGeom>
              <a:rect b="b" l="l" r="r" t="t"/>
              <a:pathLst>
                <a:path extrusionOk="0" h="109" w="143">
                  <a:moveTo>
                    <a:pt x="68" y="0"/>
                  </a:moveTo>
                  <a:cubicBezTo>
                    <a:pt x="16" y="0"/>
                    <a:pt x="1" y="60"/>
                    <a:pt x="31" y="98"/>
                  </a:cubicBezTo>
                  <a:cubicBezTo>
                    <a:pt x="41" y="104"/>
                    <a:pt x="54" y="108"/>
                    <a:pt x="67" y="108"/>
                  </a:cubicBezTo>
                  <a:cubicBezTo>
                    <a:pt x="84" y="108"/>
                    <a:pt x="101" y="103"/>
                    <a:pt x="113" y="90"/>
                  </a:cubicBezTo>
                  <a:cubicBezTo>
                    <a:pt x="143" y="53"/>
                    <a:pt x="113" y="0"/>
                    <a:pt x="68"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96" name="Google Shape;396;p5"/>
            <p:cNvSpPr/>
            <p:nvPr/>
          </p:nvSpPr>
          <p:spPr>
            <a:xfrm rot="-5788416">
              <a:off x="10458784" y="3289053"/>
              <a:ext cx="12998" cy="5055"/>
            </a:xfrm>
            <a:custGeom>
              <a:rect b="b" l="l" r="r" t="t"/>
              <a:pathLst>
                <a:path extrusionOk="0" h="109" w="142">
                  <a:moveTo>
                    <a:pt x="77" y="1"/>
                  </a:moveTo>
                  <a:cubicBezTo>
                    <a:pt x="74" y="1"/>
                    <a:pt x="71" y="1"/>
                    <a:pt x="68" y="2"/>
                  </a:cubicBezTo>
                  <a:cubicBezTo>
                    <a:pt x="23" y="2"/>
                    <a:pt x="1" y="62"/>
                    <a:pt x="38" y="91"/>
                  </a:cubicBezTo>
                  <a:cubicBezTo>
                    <a:pt x="49" y="103"/>
                    <a:pt x="63" y="108"/>
                    <a:pt x="76" y="108"/>
                  </a:cubicBezTo>
                  <a:cubicBezTo>
                    <a:pt x="89" y="108"/>
                    <a:pt x="102" y="103"/>
                    <a:pt x="113" y="91"/>
                  </a:cubicBezTo>
                  <a:cubicBezTo>
                    <a:pt x="141" y="56"/>
                    <a:pt x="123" y="1"/>
                    <a:pt x="77"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97" name="Google Shape;397;p5"/>
            <p:cNvSpPr/>
            <p:nvPr/>
          </p:nvSpPr>
          <p:spPr>
            <a:xfrm rot="-5788416">
              <a:off x="10468747" y="3297499"/>
              <a:ext cx="13821" cy="5195"/>
            </a:xfrm>
            <a:custGeom>
              <a:rect b="b" l="l" r="r" t="t"/>
              <a:pathLst>
                <a:path extrusionOk="0" h="112" w="151">
                  <a:moveTo>
                    <a:pt x="76" y="0"/>
                  </a:moveTo>
                  <a:cubicBezTo>
                    <a:pt x="23" y="0"/>
                    <a:pt x="1" y="60"/>
                    <a:pt x="38" y="98"/>
                  </a:cubicBezTo>
                  <a:cubicBezTo>
                    <a:pt x="48" y="107"/>
                    <a:pt x="60" y="111"/>
                    <a:pt x="72" y="111"/>
                  </a:cubicBezTo>
                  <a:cubicBezTo>
                    <a:pt x="88" y="111"/>
                    <a:pt x="105" y="103"/>
                    <a:pt x="113" y="90"/>
                  </a:cubicBezTo>
                  <a:cubicBezTo>
                    <a:pt x="151" y="60"/>
                    <a:pt x="121" y="0"/>
                    <a:pt x="76"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98" name="Google Shape;398;p5"/>
            <p:cNvSpPr/>
            <p:nvPr/>
          </p:nvSpPr>
          <p:spPr>
            <a:xfrm rot="-5788416">
              <a:off x="10479674" y="3306177"/>
              <a:ext cx="13089" cy="5009"/>
            </a:xfrm>
            <a:custGeom>
              <a:rect b="b" l="l" r="r" t="t"/>
              <a:pathLst>
                <a:path extrusionOk="0" h="108" w="143">
                  <a:moveTo>
                    <a:pt x="68" y="1"/>
                  </a:moveTo>
                  <a:cubicBezTo>
                    <a:pt x="23" y="1"/>
                    <a:pt x="1" y="61"/>
                    <a:pt x="38" y="91"/>
                  </a:cubicBezTo>
                  <a:cubicBezTo>
                    <a:pt x="49" y="102"/>
                    <a:pt x="62" y="107"/>
                    <a:pt x="76" y="107"/>
                  </a:cubicBezTo>
                  <a:cubicBezTo>
                    <a:pt x="89" y="107"/>
                    <a:pt x="102" y="102"/>
                    <a:pt x="113" y="91"/>
                  </a:cubicBezTo>
                  <a:cubicBezTo>
                    <a:pt x="143" y="53"/>
                    <a:pt x="120"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399" name="Google Shape;399;p5"/>
            <p:cNvSpPr/>
            <p:nvPr/>
          </p:nvSpPr>
          <p:spPr>
            <a:xfrm rot="-5788416">
              <a:off x="10489767" y="3314579"/>
              <a:ext cx="13821" cy="5334"/>
            </a:xfrm>
            <a:custGeom>
              <a:rect b="b" l="l" r="r" t="t"/>
              <a:pathLst>
                <a:path extrusionOk="0" h="115" w="151">
                  <a:moveTo>
                    <a:pt x="76" y="1"/>
                  </a:moveTo>
                  <a:cubicBezTo>
                    <a:pt x="23" y="8"/>
                    <a:pt x="1" y="68"/>
                    <a:pt x="38" y="98"/>
                  </a:cubicBezTo>
                  <a:cubicBezTo>
                    <a:pt x="50" y="109"/>
                    <a:pt x="65" y="115"/>
                    <a:pt x="79" y="115"/>
                  </a:cubicBezTo>
                  <a:cubicBezTo>
                    <a:pt x="93" y="115"/>
                    <a:pt x="106" y="109"/>
                    <a:pt x="113" y="98"/>
                  </a:cubicBezTo>
                  <a:cubicBezTo>
                    <a:pt x="151" y="60"/>
                    <a:pt x="121" y="1"/>
                    <a:pt x="76"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00" name="Google Shape;400;p5"/>
            <p:cNvSpPr/>
            <p:nvPr/>
          </p:nvSpPr>
          <p:spPr>
            <a:xfrm rot="-5788416">
              <a:off x="10500626" y="3323289"/>
              <a:ext cx="13089" cy="5055"/>
            </a:xfrm>
            <a:custGeom>
              <a:rect b="b" l="l" r="r" t="t"/>
              <a:pathLst>
                <a:path extrusionOk="0" h="109" w="143">
                  <a:moveTo>
                    <a:pt x="68" y="1"/>
                  </a:moveTo>
                  <a:cubicBezTo>
                    <a:pt x="23" y="1"/>
                    <a:pt x="1" y="61"/>
                    <a:pt x="38" y="98"/>
                  </a:cubicBezTo>
                  <a:cubicBezTo>
                    <a:pt x="45" y="105"/>
                    <a:pt x="56" y="109"/>
                    <a:pt x="68" y="109"/>
                  </a:cubicBezTo>
                  <a:cubicBezTo>
                    <a:pt x="84" y="109"/>
                    <a:pt x="100" y="103"/>
                    <a:pt x="113" y="91"/>
                  </a:cubicBezTo>
                  <a:cubicBezTo>
                    <a:pt x="143" y="61"/>
                    <a:pt x="120"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01" name="Google Shape;401;p5"/>
            <p:cNvSpPr/>
            <p:nvPr/>
          </p:nvSpPr>
          <p:spPr>
            <a:xfrm rot="-5788416">
              <a:off x="10511045" y="3331990"/>
              <a:ext cx="13639" cy="5009"/>
            </a:xfrm>
            <a:custGeom>
              <a:rect b="b" l="l" r="r" t="t"/>
              <a:pathLst>
                <a:path extrusionOk="0" h="108" w="149">
                  <a:moveTo>
                    <a:pt x="83" y="0"/>
                  </a:moveTo>
                  <a:cubicBezTo>
                    <a:pt x="81" y="0"/>
                    <a:pt x="78" y="1"/>
                    <a:pt x="76" y="1"/>
                  </a:cubicBezTo>
                  <a:cubicBezTo>
                    <a:pt x="23" y="1"/>
                    <a:pt x="1" y="61"/>
                    <a:pt x="38" y="91"/>
                  </a:cubicBezTo>
                  <a:cubicBezTo>
                    <a:pt x="49" y="102"/>
                    <a:pt x="64" y="108"/>
                    <a:pt x="78" y="108"/>
                  </a:cubicBezTo>
                  <a:cubicBezTo>
                    <a:pt x="92" y="108"/>
                    <a:pt x="106" y="102"/>
                    <a:pt x="113" y="91"/>
                  </a:cubicBezTo>
                  <a:cubicBezTo>
                    <a:pt x="148" y="56"/>
                    <a:pt x="124" y="0"/>
                    <a:pt x="83"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02" name="Google Shape;402;p5"/>
            <p:cNvSpPr/>
            <p:nvPr/>
          </p:nvSpPr>
          <p:spPr>
            <a:xfrm rot="-5788416">
              <a:off x="10380695" y="3183588"/>
              <a:ext cx="27551" cy="13960"/>
            </a:xfrm>
            <a:custGeom>
              <a:rect b="b" l="l" r="r" t="t"/>
              <a:pathLst>
                <a:path extrusionOk="0" h="301" w="301">
                  <a:moveTo>
                    <a:pt x="151" y="1"/>
                  </a:moveTo>
                  <a:cubicBezTo>
                    <a:pt x="68" y="1"/>
                    <a:pt x="1" y="68"/>
                    <a:pt x="1" y="150"/>
                  </a:cubicBezTo>
                  <a:cubicBezTo>
                    <a:pt x="1" y="233"/>
                    <a:pt x="68" y="300"/>
                    <a:pt x="151" y="300"/>
                  </a:cubicBezTo>
                  <a:cubicBezTo>
                    <a:pt x="233" y="300"/>
                    <a:pt x="300" y="233"/>
                    <a:pt x="300" y="150"/>
                  </a:cubicBezTo>
                  <a:cubicBezTo>
                    <a:pt x="300" y="68"/>
                    <a:pt x="233" y="1"/>
                    <a:pt x="151"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03" name="Google Shape;403;p5"/>
            <p:cNvSpPr/>
            <p:nvPr/>
          </p:nvSpPr>
          <p:spPr>
            <a:xfrm rot="-5788416">
              <a:off x="10557293" y="3327815"/>
              <a:ext cx="27460" cy="13960"/>
            </a:xfrm>
            <a:custGeom>
              <a:rect b="b" l="l" r="r" t="t"/>
              <a:pathLst>
                <a:path extrusionOk="0" h="301" w="300">
                  <a:moveTo>
                    <a:pt x="150" y="1"/>
                  </a:moveTo>
                  <a:cubicBezTo>
                    <a:pt x="68" y="1"/>
                    <a:pt x="1" y="68"/>
                    <a:pt x="1" y="150"/>
                  </a:cubicBezTo>
                  <a:cubicBezTo>
                    <a:pt x="1" y="233"/>
                    <a:pt x="68" y="300"/>
                    <a:pt x="150" y="300"/>
                  </a:cubicBezTo>
                  <a:cubicBezTo>
                    <a:pt x="233" y="300"/>
                    <a:pt x="300" y="233"/>
                    <a:pt x="300" y="150"/>
                  </a:cubicBezTo>
                  <a:cubicBezTo>
                    <a:pt x="300" y="68"/>
                    <a:pt x="233" y="1"/>
                    <a:pt x="150"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04" name="Google Shape;404;p5"/>
            <p:cNvSpPr/>
            <p:nvPr/>
          </p:nvSpPr>
          <p:spPr>
            <a:xfrm rot="-5788416">
              <a:off x="10405329" y="3202328"/>
              <a:ext cx="13180" cy="5055"/>
            </a:xfrm>
            <a:custGeom>
              <a:rect b="b" l="l" r="r" t="t"/>
              <a:pathLst>
                <a:path extrusionOk="0" h="109" w="144">
                  <a:moveTo>
                    <a:pt x="68" y="1"/>
                  </a:moveTo>
                  <a:cubicBezTo>
                    <a:pt x="16" y="1"/>
                    <a:pt x="1" y="60"/>
                    <a:pt x="31" y="98"/>
                  </a:cubicBezTo>
                  <a:cubicBezTo>
                    <a:pt x="41" y="105"/>
                    <a:pt x="54" y="108"/>
                    <a:pt x="68" y="108"/>
                  </a:cubicBezTo>
                  <a:cubicBezTo>
                    <a:pt x="84" y="108"/>
                    <a:pt x="101" y="103"/>
                    <a:pt x="113" y="90"/>
                  </a:cubicBezTo>
                  <a:cubicBezTo>
                    <a:pt x="143" y="60"/>
                    <a:pt x="113"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05" name="Google Shape;405;p5"/>
            <p:cNvSpPr/>
            <p:nvPr/>
          </p:nvSpPr>
          <p:spPr>
            <a:xfrm rot="-5788416">
              <a:off x="10418443" y="3213109"/>
              <a:ext cx="13089" cy="5055"/>
            </a:xfrm>
            <a:custGeom>
              <a:rect b="b" l="l" r="r" t="t"/>
              <a:pathLst>
                <a:path extrusionOk="0" h="109" w="143">
                  <a:moveTo>
                    <a:pt x="68" y="0"/>
                  </a:moveTo>
                  <a:cubicBezTo>
                    <a:pt x="23" y="0"/>
                    <a:pt x="1" y="60"/>
                    <a:pt x="38" y="98"/>
                  </a:cubicBezTo>
                  <a:cubicBezTo>
                    <a:pt x="48" y="104"/>
                    <a:pt x="60" y="108"/>
                    <a:pt x="72" y="108"/>
                  </a:cubicBezTo>
                  <a:cubicBezTo>
                    <a:pt x="86" y="108"/>
                    <a:pt x="101" y="103"/>
                    <a:pt x="113" y="90"/>
                  </a:cubicBezTo>
                  <a:cubicBezTo>
                    <a:pt x="143" y="53"/>
                    <a:pt x="120" y="0"/>
                    <a:pt x="68"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06" name="Google Shape;406;p5"/>
            <p:cNvSpPr/>
            <p:nvPr/>
          </p:nvSpPr>
          <p:spPr>
            <a:xfrm rot="-5788416">
              <a:off x="10430941" y="3223613"/>
              <a:ext cx="13821" cy="4963"/>
            </a:xfrm>
            <a:custGeom>
              <a:rect b="b" l="l" r="r" t="t"/>
              <a:pathLst>
                <a:path extrusionOk="0" h="107" w="151">
                  <a:moveTo>
                    <a:pt x="75" y="0"/>
                  </a:moveTo>
                  <a:cubicBezTo>
                    <a:pt x="23" y="0"/>
                    <a:pt x="0" y="60"/>
                    <a:pt x="38" y="90"/>
                  </a:cubicBezTo>
                  <a:cubicBezTo>
                    <a:pt x="49" y="101"/>
                    <a:pt x="64" y="107"/>
                    <a:pt x="78" y="107"/>
                  </a:cubicBezTo>
                  <a:cubicBezTo>
                    <a:pt x="92" y="107"/>
                    <a:pt x="105" y="101"/>
                    <a:pt x="113" y="90"/>
                  </a:cubicBezTo>
                  <a:cubicBezTo>
                    <a:pt x="150" y="52"/>
                    <a:pt x="120" y="0"/>
                    <a:pt x="75"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07" name="Google Shape;407;p5"/>
            <p:cNvSpPr/>
            <p:nvPr/>
          </p:nvSpPr>
          <p:spPr>
            <a:xfrm rot="-5788416">
              <a:off x="10444296" y="3234157"/>
              <a:ext cx="12998" cy="5009"/>
            </a:xfrm>
            <a:custGeom>
              <a:rect b="b" l="l" r="r" t="t"/>
              <a:pathLst>
                <a:path extrusionOk="0" h="108" w="142">
                  <a:moveTo>
                    <a:pt x="77" y="0"/>
                  </a:moveTo>
                  <a:cubicBezTo>
                    <a:pt x="74" y="0"/>
                    <a:pt x="71" y="0"/>
                    <a:pt x="68" y="1"/>
                  </a:cubicBezTo>
                  <a:cubicBezTo>
                    <a:pt x="23" y="1"/>
                    <a:pt x="1" y="61"/>
                    <a:pt x="38" y="91"/>
                  </a:cubicBezTo>
                  <a:cubicBezTo>
                    <a:pt x="49" y="102"/>
                    <a:pt x="62" y="108"/>
                    <a:pt x="76" y="108"/>
                  </a:cubicBezTo>
                  <a:cubicBezTo>
                    <a:pt x="89" y="108"/>
                    <a:pt x="102" y="102"/>
                    <a:pt x="113" y="91"/>
                  </a:cubicBezTo>
                  <a:cubicBezTo>
                    <a:pt x="141" y="55"/>
                    <a:pt x="123" y="0"/>
                    <a:pt x="77"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08" name="Google Shape;408;p5"/>
            <p:cNvSpPr/>
            <p:nvPr/>
          </p:nvSpPr>
          <p:spPr>
            <a:xfrm rot="-5788416">
              <a:off x="10456950" y="3244668"/>
              <a:ext cx="13547" cy="5055"/>
            </a:xfrm>
            <a:custGeom>
              <a:rect b="b" l="l" r="r" t="t"/>
              <a:pathLst>
                <a:path extrusionOk="0" h="109" w="148">
                  <a:moveTo>
                    <a:pt x="83" y="1"/>
                  </a:moveTo>
                  <a:cubicBezTo>
                    <a:pt x="80" y="1"/>
                    <a:pt x="78" y="1"/>
                    <a:pt x="75" y="2"/>
                  </a:cubicBezTo>
                  <a:cubicBezTo>
                    <a:pt x="23" y="2"/>
                    <a:pt x="0" y="61"/>
                    <a:pt x="38" y="91"/>
                  </a:cubicBezTo>
                  <a:cubicBezTo>
                    <a:pt x="49" y="103"/>
                    <a:pt x="64" y="108"/>
                    <a:pt x="78" y="108"/>
                  </a:cubicBezTo>
                  <a:cubicBezTo>
                    <a:pt x="92" y="108"/>
                    <a:pt x="105" y="103"/>
                    <a:pt x="113" y="91"/>
                  </a:cubicBezTo>
                  <a:cubicBezTo>
                    <a:pt x="148" y="56"/>
                    <a:pt x="123" y="1"/>
                    <a:pt x="83"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09" name="Google Shape;409;p5"/>
            <p:cNvSpPr/>
            <p:nvPr/>
          </p:nvSpPr>
          <p:spPr>
            <a:xfrm rot="-5788416">
              <a:off x="10469823" y="3254906"/>
              <a:ext cx="13089" cy="5334"/>
            </a:xfrm>
            <a:custGeom>
              <a:rect b="b" l="l" r="r" t="t"/>
              <a:pathLst>
                <a:path extrusionOk="0" h="115" w="143">
                  <a:moveTo>
                    <a:pt x="68" y="1"/>
                  </a:moveTo>
                  <a:cubicBezTo>
                    <a:pt x="23" y="8"/>
                    <a:pt x="1" y="68"/>
                    <a:pt x="31" y="98"/>
                  </a:cubicBezTo>
                  <a:cubicBezTo>
                    <a:pt x="42" y="109"/>
                    <a:pt x="57" y="115"/>
                    <a:pt x="72" y="115"/>
                  </a:cubicBezTo>
                  <a:cubicBezTo>
                    <a:pt x="87" y="115"/>
                    <a:pt x="102" y="109"/>
                    <a:pt x="113" y="98"/>
                  </a:cubicBezTo>
                  <a:cubicBezTo>
                    <a:pt x="143" y="61"/>
                    <a:pt x="120"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10" name="Google Shape;410;p5"/>
            <p:cNvSpPr/>
            <p:nvPr/>
          </p:nvSpPr>
          <p:spPr>
            <a:xfrm rot="-5788416">
              <a:off x="10482287" y="3265426"/>
              <a:ext cx="13821" cy="5195"/>
            </a:xfrm>
            <a:custGeom>
              <a:rect b="b" l="l" r="r" t="t"/>
              <a:pathLst>
                <a:path extrusionOk="0" h="112" w="151">
                  <a:moveTo>
                    <a:pt x="75" y="1"/>
                  </a:moveTo>
                  <a:cubicBezTo>
                    <a:pt x="23" y="8"/>
                    <a:pt x="0" y="60"/>
                    <a:pt x="38" y="98"/>
                  </a:cubicBezTo>
                  <a:cubicBezTo>
                    <a:pt x="47" y="107"/>
                    <a:pt x="58" y="111"/>
                    <a:pt x="69" y="111"/>
                  </a:cubicBezTo>
                  <a:cubicBezTo>
                    <a:pt x="84" y="111"/>
                    <a:pt x="100" y="103"/>
                    <a:pt x="113" y="90"/>
                  </a:cubicBezTo>
                  <a:cubicBezTo>
                    <a:pt x="150" y="60"/>
                    <a:pt x="120" y="1"/>
                    <a:pt x="75"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11" name="Google Shape;411;p5"/>
            <p:cNvSpPr/>
            <p:nvPr/>
          </p:nvSpPr>
          <p:spPr>
            <a:xfrm rot="-5788416">
              <a:off x="10495514" y="3276014"/>
              <a:ext cx="13089" cy="5055"/>
            </a:xfrm>
            <a:custGeom>
              <a:rect b="b" l="l" r="r" t="t"/>
              <a:pathLst>
                <a:path extrusionOk="0" h="109" w="143">
                  <a:moveTo>
                    <a:pt x="68" y="0"/>
                  </a:moveTo>
                  <a:cubicBezTo>
                    <a:pt x="23" y="0"/>
                    <a:pt x="1" y="60"/>
                    <a:pt x="31" y="98"/>
                  </a:cubicBezTo>
                  <a:cubicBezTo>
                    <a:pt x="41" y="104"/>
                    <a:pt x="54" y="108"/>
                    <a:pt x="67" y="108"/>
                  </a:cubicBezTo>
                  <a:cubicBezTo>
                    <a:pt x="84" y="108"/>
                    <a:pt x="101" y="103"/>
                    <a:pt x="113" y="90"/>
                  </a:cubicBezTo>
                  <a:cubicBezTo>
                    <a:pt x="143" y="60"/>
                    <a:pt x="120" y="0"/>
                    <a:pt x="68"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12" name="Google Shape;412;p5"/>
            <p:cNvSpPr/>
            <p:nvPr/>
          </p:nvSpPr>
          <p:spPr>
            <a:xfrm rot="-5788416">
              <a:off x="10508533" y="3286777"/>
              <a:ext cx="13089" cy="5009"/>
            </a:xfrm>
            <a:custGeom>
              <a:rect b="b" l="l" r="r" t="t"/>
              <a:pathLst>
                <a:path extrusionOk="0" h="108" w="143">
                  <a:moveTo>
                    <a:pt x="68" y="0"/>
                  </a:moveTo>
                  <a:cubicBezTo>
                    <a:pt x="23" y="0"/>
                    <a:pt x="0" y="60"/>
                    <a:pt x="38" y="97"/>
                  </a:cubicBezTo>
                  <a:cubicBezTo>
                    <a:pt x="48" y="104"/>
                    <a:pt x="60" y="108"/>
                    <a:pt x="71" y="108"/>
                  </a:cubicBezTo>
                  <a:cubicBezTo>
                    <a:pt x="86" y="108"/>
                    <a:pt x="100" y="102"/>
                    <a:pt x="113" y="90"/>
                  </a:cubicBezTo>
                  <a:cubicBezTo>
                    <a:pt x="143" y="52"/>
                    <a:pt x="120" y="0"/>
                    <a:pt x="68"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13" name="Google Shape;413;p5"/>
            <p:cNvSpPr/>
            <p:nvPr/>
          </p:nvSpPr>
          <p:spPr>
            <a:xfrm rot="-5788416">
              <a:off x="10521306" y="3297027"/>
              <a:ext cx="13089" cy="5009"/>
            </a:xfrm>
            <a:custGeom>
              <a:rect b="b" l="l" r="r" t="t"/>
              <a:pathLst>
                <a:path extrusionOk="0" h="108" w="143">
                  <a:moveTo>
                    <a:pt x="68" y="1"/>
                  </a:moveTo>
                  <a:cubicBezTo>
                    <a:pt x="16" y="1"/>
                    <a:pt x="1" y="61"/>
                    <a:pt x="31" y="91"/>
                  </a:cubicBezTo>
                  <a:cubicBezTo>
                    <a:pt x="42" y="102"/>
                    <a:pt x="57" y="107"/>
                    <a:pt x="72" y="107"/>
                  </a:cubicBezTo>
                  <a:cubicBezTo>
                    <a:pt x="87" y="107"/>
                    <a:pt x="102" y="102"/>
                    <a:pt x="113" y="91"/>
                  </a:cubicBezTo>
                  <a:cubicBezTo>
                    <a:pt x="143" y="53"/>
                    <a:pt x="113"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14" name="Google Shape;414;p5"/>
            <p:cNvSpPr/>
            <p:nvPr/>
          </p:nvSpPr>
          <p:spPr>
            <a:xfrm rot="-5788416">
              <a:off x="10534448" y="3307813"/>
              <a:ext cx="12906" cy="5055"/>
            </a:xfrm>
            <a:custGeom>
              <a:rect b="b" l="l" r="r" t="t"/>
              <a:pathLst>
                <a:path extrusionOk="0" h="109" w="141">
                  <a:moveTo>
                    <a:pt x="77" y="1"/>
                  </a:moveTo>
                  <a:cubicBezTo>
                    <a:pt x="74" y="1"/>
                    <a:pt x="71" y="1"/>
                    <a:pt x="68" y="2"/>
                  </a:cubicBezTo>
                  <a:cubicBezTo>
                    <a:pt x="23" y="2"/>
                    <a:pt x="0" y="61"/>
                    <a:pt x="38" y="91"/>
                  </a:cubicBezTo>
                  <a:cubicBezTo>
                    <a:pt x="49" y="103"/>
                    <a:pt x="62" y="108"/>
                    <a:pt x="75" y="108"/>
                  </a:cubicBezTo>
                  <a:cubicBezTo>
                    <a:pt x="88" y="108"/>
                    <a:pt x="101" y="103"/>
                    <a:pt x="113" y="91"/>
                  </a:cubicBezTo>
                  <a:cubicBezTo>
                    <a:pt x="141" y="56"/>
                    <a:pt x="123" y="1"/>
                    <a:pt x="77"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15" name="Google Shape;415;p5"/>
            <p:cNvSpPr/>
            <p:nvPr/>
          </p:nvSpPr>
          <p:spPr>
            <a:xfrm rot="-5788416">
              <a:off x="10546681" y="3318052"/>
              <a:ext cx="13729" cy="5334"/>
            </a:xfrm>
            <a:custGeom>
              <a:rect b="b" l="l" r="r" t="t"/>
              <a:pathLst>
                <a:path extrusionOk="0" h="115" w="150">
                  <a:moveTo>
                    <a:pt x="75" y="1"/>
                  </a:moveTo>
                  <a:cubicBezTo>
                    <a:pt x="23" y="8"/>
                    <a:pt x="0" y="68"/>
                    <a:pt x="38" y="98"/>
                  </a:cubicBezTo>
                  <a:cubicBezTo>
                    <a:pt x="49" y="109"/>
                    <a:pt x="64" y="115"/>
                    <a:pt x="78" y="115"/>
                  </a:cubicBezTo>
                  <a:cubicBezTo>
                    <a:pt x="92" y="115"/>
                    <a:pt x="105" y="109"/>
                    <a:pt x="112" y="98"/>
                  </a:cubicBezTo>
                  <a:cubicBezTo>
                    <a:pt x="150" y="61"/>
                    <a:pt x="120" y="1"/>
                    <a:pt x="75"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16" name="Google Shape;416;p5"/>
            <p:cNvSpPr/>
            <p:nvPr/>
          </p:nvSpPr>
          <p:spPr>
            <a:xfrm rot="-5788416">
              <a:off x="10386305" y="3144482"/>
              <a:ext cx="36888" cy="13775"/>
            </a:xfrm>
            <a:custGeom>
              <a:rect b="b" l="l" r="r" t="t"/>
              <a:pathLst>
                <a:path extrusionOk="0" h="297" w="403">
                  <a:moveTo>
                    <a:pt x="204" y="1"/>
                  </a:moveTo>
                  <a:cubicBezTo>
                    <a:pt x="201" y="1"/>
                    <a:pt x="198" y="1"/>
                    <a:pt x="195" y="1"/>
                  </a:cubicBezTo>
                  <a:cubicBezTo>
                    <a:pt x="61" y="1"/>
                    <a:pt x="1" y="165"/>
                    <a:pt x="98" y="255"/>
                  </a:cubicBezTo>
                  <a:cubicBezTo>
                    <a:pt x="126" y="283"/>
                    <a:pt x="162" y="297"/>
                    <a:pt x="198" y="297"/>
                  </a:cubicBezTo>
                  <a:cubicBezTo>
                    <a:pt x="239" y="297"/>
                    <a:pt x="280" y="280"/>
                    <a:pt x="308" y="248"/>
                  </a:cubicBezTo>
                  <a:cubicBezTo>
                    <a:pt x="403" y="153"/>
                    <a:pt x="333" y="1"/>
                    <a:pt x="204"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17" name="Google Shape;417;p5"/>
            <p:cNvSpPr/>
            <p:nvPr/>
          </p:nvSpPr>
          <p:spPr>
            <a:xfrm rot="-5788416">
              <a:off x="10599660" y="3315109"/>
              <a:ext cx="27460" cy="13914"/>
            </a:xfrm>
            <a:custGeom>
              <a:rect b="b" l="l" r="r" t="t"/>
              <a:pathLst>
                <a:path extrusionOk="0" h="300" w="300">
                  <a:moveTo>
                    <a:pt x="150" y="0"/>
                  </a:moveTo>
                  <a:cubicBezTo>
                    <a:pt x="68" y="0"/>
                    <a:pt x="0" y="67"/>
                    <a:pt x="0" y="150"/>
                  </a:cubicBezTo>
                  <a:cubicBezTo>
                    <a:pt x="0" y="232"/>
                    <a:pt x="68" y="300"/>
                    <a:pt x="150" y="300"/>
                  </a:cubicBezTo>
                  <a:cubicBezTo>
                    <a:pt x="232" y="300"/>
                    <a:pt x="300" y="232"/>
                    <a:pt x="300" y="150"/>
                  </a:cubicBezTo>
                  <a:cubicBezTo>
                    <a:pt x="300" y="67"/>
                    <a:pt x="232" y="0"/>
                    <a:pt x="150"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18" name="Google Shape;418;p5"/>
            <p:cNvSpPr/>
            <p:nvPr/>
          </p:nvSpPr>
          <p:spPr>
            <a:xfrm rot="-5788416">
              <a:off x="10418698" y="3165566"/>
              <a:ext cx="13089" cy="5055"/>
            </a:xfrm>
            <a:custGeom>
              <a:rect b="b" l="l" r="r" t="t"/>
              <a:pathLst>
                <a:path extrusionOk="0" h="109" w="143">
                  <a:moveTo>
                    <a:pt x="68" y="1"/>
                  </a:moveTo>
                  <a:cubicBezTo>
                    <a:pt x="23" y="1"/>
                    <a:pt x="0" y="61"/>
                    <a:pt x="30" y="98"/>
                  </a:cubicBezTo>
                  <a:cubicBezTo>
                    <a:pt x="40" y="105"/>
                    <a:pt x="53" y="108"/>
                    <a:pt x="67" y="108"/>
                  </a:cubicBezTo>
                  <a:cubicBezTo>
                    <a:pt x="83" y="108"/>
                    <a:pt x="100" y="103"/>
                    <a:pt x="113" y="91"/>
                  </a:cubicBezTo>
                  <a:cubicBezTo>
                    <a:pt x="142" y="61"/>
                    <a:pt x="113"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19" name="Google Shape;419;p5"/>
            <p:cNvSpPr/>
            <p:nvPr/>
          </p:nvSpPr>
          <p:spPr>
            <a:xfrm rot="-5788416">
              <a:off x="10434051" y="3178176"/>
              <a:ext cx="13089" cy="5195"/>
            </a:xfrm>
            <a:custGeom>
              <a:rect b="b" l="l" r="r" t="t"/>
              <a:pathLst>
                <a:path extrusionOk="0" h="112" w="143">
                  <a:moveTo>
                    <a:pt x="68" y="1"/>
                  </a:moveTo>
                  <a:cubicBezTo>
                    <a:pt x="23" y="1"/>
                    <a:pt x="1" y="61"/>
                    <a:pt x="38" y="98"/>
                  </a:cubicBezTo>
                  <a:cubicBezTo>
                    <a:pt x="47" y="108"/>
                    <a:pt x="58" y="112"/>
                    <a:pt x="69" y="112"/>
                  </a:cubicBezTo>
                  <a:cubicBezTo>
                    <a:pt x="84" y="112"/>
                    <a:pt x="100" y="104"/>
                    <a:pt x="113" y="91"/>
                  </a:cubicBezTo>
                  <a:cubicBezTo>
                    <a:pt x="143" y="61"/>
                    <a:pt x="120"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20" name="Google Shape;420;p5"/>
            <p:cNvSpPr/>
            <p:nvPr/>
          </p:nvSpPr>
          <p:spPr>
            <a:xfrm rot="-5788416">
              <a:off x="10448882" y="3190573"/>
              <a:ext cx="13821" cy="5195"/>
            </a:xfrm>
            <a:custGeom>
              <a:rect b="b" l="l" r="r" t="t"/>
              <a:pathLst>
                <a:path extrusionOk="0" h="112" w="151">
                  <a:moveTo>
                    <a:pt x="76" y="0"/>
                  </a:moveTo>
                  <a:cubicBezTo>
                    <a:pt x="23" y="8"/>
                    <a:pt x="1" y="67"/>
                    <a:pt x="38" y="97"/>
                  </a:cubicBezTo>
                  <a:cubicBezTo>
                    <a:pt x="48" y="108"/>
                    <a:pt x="62" y="112"/>
                    <a:pt x="74" y="112"/>
                  </a:cubicBezTo>
                  <a:cubicBezTo>
                    <a:pt x="90" y="112"/>
                    <a:pt x="105" y="106"/>
                    <a:pt x="113" y="97"/>
                  </a:cubicBezTo>
                  <a:cubicBezTo>
                    <a:pt x="151" y="60"/>
                    <a:pt x="121" y="0"/>
                    <a:pt x="76"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21" name="Google Shape;421;p5"/>
            <p:cNvSpPr/>
            <p:nvPr/>
          </p:nvSpPr>
          <p:spPr>
            <a:xfrm rot="-5788416">
              <a:off x="10464480" y="3202907"/>
              <a:ext cx="13089" cy="5334"/>
            </a:xfrm>
            <a:custGeom>
              <a:rect b="b" l="l" r="r" t="t"/>
              <a:pathLst>
                <a:path extrusionOk="0" h="115" w="143">
                  <a:moveTo>
                    <a:pt x="68" y="0"/>
                  </a:moveTo>
                  <a:cubicBezTo>
                    <a:pt x="23" y="8"/>
                    <a:pt x="1" y="68"/>
                    <a:pt x="38" y="98"/>
                  </a:cubicBezTo>
                  <a:cubicBezTo>
                    <a:pt x="49" y="109"/>
                    <a:pt x="62" y="114"/>
                    <a:pt x="75" y="114"/>
                  </a:cubicBezTo>
                  <a:cubicBezTo>
                    <a:pt x="89" y="114"/>
                    <a:pt x="102" y="109"/>
                    <a:pt x="113" y="98"/>
                  </a:cubicBezTo>
                  <a:cubicBezTo>
                    <a:pt x="143" y="60"/>
                    <a:pt x="120" y="0"/>
                    <a:pt x="68"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22" name="Google Shape;422;p5"/>
            <p:cNvSpPr/>
            <p:nvPr/>
          </p:nvSpPr>
          <p:spPr>
            <a:xfrm rot="-5788416">
              <a:off x="10479604" y="3215573"/>
              <a:ext cx="13639" cy="5009"/>
            </a:xfrm>
            <a:custGeom>
              <a:rect b="b" l="l" r="r" t="t"/>
              <a:pathLst>
                <a:path extrusionOk="0" h="108" w="149">
                  <a:moveTo>
                    <a:pt x="83" y="0"/>
                  </a:moveTo>
                  <a:cubicBezTo>
                    <a:pt x="81" y="0"/>
                    <a:pt x="78" y="1"/>
                    <a:pt x="76" y="1"/>
                  </a:cubicBezTo>
                  <a:cubicBezTo>
                    <a:pt x="23" y="1"/>
                    <a:pt x="1" y="61"/>
                    <a:pt x="38" y="91"/>
                  </a:cubicBezTo>
                  <a:cubicBezTo>
                    <a:pt x="50" y="102"/>
                    <a:pt x="65" y="108"/>
                    <a:pt x="79" y="108"/>
                  </a:cubicBezTo>
                  <a:cubicBezTo>
                    <a:pt x="93" y="108"/>
                    <a:pt x="106" y="102"/>
                    <a:pt x="113" y="91"/>
                  </a:cubicBezTo>
                  <a:cubicBezTo>
                    <a:pt x="148" y="56"/>
                    <a:pt x="124" y="0"/>
                    <a:pt x="83"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23" name="Google Shape;423;p5"/>
            <p:cNvSpPr/>
            <p:nvPr/>
          </p:nvSpPr>
          <p:spPr>
            <a:xfrm rot="-5788416">
              <a:off x="10495038" y="3227920"/>
              <a:ext cx="12998" cy="5009"/>
            </a:xfrm>
            <a:custGeom>
              <a:rect b="b" l="l" r="r" t="t"/>
              <a:pathLst>
                <a:path extrusionOk="0" h="108" w="142">
                  <a:moveTo>
                    <a:pt x="77" y="1"/>
                  </a:moveTo>
                  <a:cubicBezTo>
                    <a:pt x="74" y="1"/>
                    <a:pt x="71" y="1"/>
                    <a:pt x="68" y="1"/>
                  </a:cubicBezTo>
                  <a:cubicBezTo>
                    <a:pt x="23" y="1"/>
                    <a:pt x="1" y="61"/>
                    <a:pt x="31" y="91"/>
                  </a:cubicBezTo>
                  <a:cubicBezTo>
                    <a:pt x="42" y="102"/>
                    <a:pt x="57" y="108"/>
                    <a:pt x="72" y="108"/>
                  </a:cubicBezTo>
                  <a:cubicBezTo>
                    <a:pt x="87" y="108"/>
                    <a:pt x="102" y="102"/>
                    <a:pt x="113" y="91"/>
                  </a:cubicBezTo>
                  <a:cubicBezTo>
                    <a:pt x="141" y="56"/>
                    <a:pt x="123" y="1"/>
                    <a:pt x="77"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24" name="Google Shape;424;p5"/>
            <p:cNvSpPr/>
            <p:nvPr/>
          </p:nvSpPr>
          <p:spPr>
            <a:xfrm rot="-5788416">
              <a:off x="10509896" y="3240321"/>
              <a:ext cx="13639" cy="5055"/>
            </a:xfrm>
            <a:custGeom>
              <a:rect b="b" l="l" r="r" t="t"/>
              <a:pathLst>
                <a:path extrusionOk="0" h="109" w="149">
                  <a:moveTo>
                    <a:pt x="83" y="1"/>
                  </a:moveTo>
                  <a:cubicBezTo>
                    <a:pt x="81" y="1"/>
                    <a:pt x="78" y="1"/>
                    <a:pt x="76" y="1"/>
                  </a:cubicBezTo>
                  <a:cubicBezTo>
                    <a:pt x="23" y="1"/>
                    <a:pt x="1" y="61"/>
                    <a:pt x="38" y="91"/>
                  </a:cubicBezTo>
                  <a:cubicBezTo>
                    <a:pt x="50" y="102"/>
                    <a:pt x="63" y="108"/>
                    <a:pt x="76" y="108"/>
                  </a:cubicBezTo>
                  <a:cubicBezTo>
                    <a:pt x="89" y="108"/>
                    <a:pt x="102" y="102"/>
                    <a:pt x="113" y="91"/>
                  </a:cubicBezTo>
                  <a:cubicBezTo>
                    <a:pt x="149" y="56"/>
                    <a:pt x="124" y="1"/>
                    <a:pt x="83"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25" name="Google Shape;425;p5"/>
            <p:cNvSpPr/>
            <p:nvPr/>
          </p:nvSpPr>
          <p:spPr>
            <a:xfrm rot="-5788416">
              <a:off x="10525304" y="3252664"/>
              <a:ext cx="13089" cy="5009"/>
            </a:xfrm>
            <a:custGeom>
              <a:rect b="b" l="l" r="r" t="t"/>
              <a:pathLst>
                <a:path extrusionOk="0" h="108" w="143">
                  <a:moveTo>
                    <a:pt x="68" y="1"/>
                  </a:moveTo>
                  <a:cubicBezTo>
                    <a:pt x="23" y="1"/>
                    <a:pt x="1" y="60"/>
                    <a:pt x="31" y="90"/>
                  </a:cubicBezTo>
                  <a:cubicBezTo>
                    <a:pt x="42" y="102"/>
                    <a:pt x="57" y="107"/>
                    <a:pt x="72" y="107"/>
                  </a:cubicBezTo>
                  <a:cubicBezTo>
                    <a:pt x="87" y="107"/>
                    <a:pt x="102" y="102"/>
                    <a:pt x="113" y="90"/>
                  </a:cubicBezTo>
                  <a:cubicBezTo>
                    <a:pt x="143" y="53"/>
                    <a:pt x="113"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26" name="Google Shape;426;p5"/>
            <p:cNvSpPr/>
            <p:nvPr/>
          </p:nvSpPr>
          <p:spPr>
            <a:xfrm rot="-5788416">
              <a:off x="10540524" y="3265252"/>
              <a:ext cx="13089" cy="5009"/>
            </a:xfrm>
            <a:custGeom>
              <a:rect b="b" l="l" r="r" t="t"/>
              <a:pathLst>
                <a:path extrusionOk="0" h="108" w="143">
                  <a:moveTo>
                    <a:pt x="67" y="1"/>
                  </a:moveTo>
                  <a:cubicBezTo>
                    <a:pt x="22" y="1"/>
                    <a:pt x="0" y="61"/>
                    <a:pt x="37" y="91"/>
                  </a:cubicBezTo>
                  <a:cubicBezTo>
                    <a:pt x="49" y="102"/>
                    <a:pt x="62" y="107"/>
                    <a:pt x="75" y="107"/>
                  </a:cubicBezTo>
                  <a:cubicBezTo>
                    <a:pt x="88" y="107"/>
                    <a:pt x="101" y="102"/>
                    <a:pt x="112" y="91"/>
                  </a:cubicBezTo>
                  <a:cubicBezTo>
                    <a:pt x="142" y="53"/>
                    <a:pt x="120" y="1"/>
                    <a:pt x="67"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27" name="Google Shape;427;p5"/>
            <p:cNvSpPr/>
            <p:nvPr/>
          </p:nvSpPr>
          <p:spPr>
            <a:xfrm rot="-5788416">
              <a:off x="10555322" y="3277619"/>
              <a:ext cx="13821" cy="5055"/>
            </a:xfrm>
            <a:custGeom>
              <a:rect b="b" l="l" r="r" t="t"/>
              <a:pathLst>
                <a:path extrusionOk="0" h="109" w="151">
                  <a:moveTo>
                    <a:pt x="75" y="1"/>
                  </a:moveTo>
                  <a:cubicBezTo>
                    <a:pt x="23" y="1"/>
                    <a:pt x="0" y="61"/>
                    <a:pt x="38" y="98"/>
                  </a:cubicBezTo>
                  <a:cubicBezTo>
                    <a:pt x="48" y="105"/>
                    <a:pt x="61" y="109"/>
                    <a:pt x="74" y="109"/>
                  </a:cubicBezTo>
                  <a:cubicBezTo>
                    <a:pt x="89" y="109"/>
                    <a:pt x="104" y="103"/>
                    <a:pt x="113" y="91"/>
                  </a:cubicBezTo>
                  <a:cubicBezTo>
                    <a:pt x="150" y="53"/>
                    <a:pt x="120" y="1"/>
                    <a:pt x="75"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28" name="Google Shape;428;p5"/>
            <p:cNvSpPr/>
            <p:nvPr/>
          </p:nvSpPr>
          <p:spPr>
            <a:xfrm rot="-5788416">
              <a:off x="10570851" y="3290032"/>
              <a:ext cx="13089" cy="5009"/>
            </a:xfrm>
            <a:custGeom>
              <a:rect b="b" l="l" r="r" t="t"/>
              <a:pathLst>
                <a:path extrusionOk="0" h="108" w="143">
                  <a:moveTo>
                    <a:pt x="67" y="0"/>
                  </a:moveTo>
                  <a:cubicBezTo>
                    <a:pt x="23" y="0"/>
                    <a:pt x="0" y="60"/>
                    <a:pt x="37" y="97"/>
                  </a:cubicBezTo>
                  <a:cubicBezTo>
                    <a:pt x="48" y="104"/>
                    <a:pt x="59" y="108"/>
                    <a:pt x="71" y="108"/>
                  </a:cubicBezTo>
                  <a:cubicBezTo>
                    <a:pt x="85" y="108"/>
                    <a:pt x="100" y="102"/>
                    <a:pt x="112" y="90"/>
                  </a:cubicBezTo>
                  <a:cubicBezTo>
                    <a:pt x="142" y="53"/>
                    <a:pt x="120" y="0"/>
                    <a:pt x="67"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29" name="Google Shape;429;p5"/>
            <p:cNvSpPr/>
            <p:nvPr/>
          </p:nvSpPr>
          <p:spPr>
            <a:xfrm rot="-5788416">
              <a:off x="10585649" y="3302398"/>
              <a:ext cx="13821" cy="5055"/>
            </a:xfrm>
            <a:custGeom>
              <a:rect b="b" l="l" r="r" t="t"/>
              <a:pathLst>
                <a:path extrusionOk="0" h="109" w="151">
                  <a:moveTo>
                    <a:pt x="75" y="0"/>
                  </a:moveTo>
                  <a:cubicBezTo>
                    <a:pt x="23" y="0"/>
                    <a:pt x="0" y="60"/>
                    <a:pt x="38" y="98"/>
                  </a:cubicBezTo>
                  <a:cubicBezTo>
                    <a:pt x="48" y="104"/>
                    <a:pt x="61" y="108"/>
                    <a:pt x="74" y="108"/>
                  </a:cubicBezTo>
                  <a:cubicBezTo>
                    <a:pt x="89" y="108"/>
                    <a:pt x="104" y="103"/>
                    <a:pt x="113" y="90"/>
                  </a:cubicBezTo>
                  <a:cubicBezTo>
                    <a:pt x="150" y="60"/>
                    <a:pt x="120" y="0"/>
                    <a:pt x="75"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30" name="Google Shape;430;p5"/>
            <p:cNvSpPr/>
            <p:nvPr/>
          </p:nvSpPr>
          <p:spPr>
            <a:xfrm rot="-5788416">
              <a:off x="10404966" y="3102571"/>
              <a:ext cx="27551" cy="13960"/>
            </a:xfrm>
            <a:custGeom>
              <a:rect b="b" l="l" r="r" t="t"/>
              <a:pathLst>
                <a:path extrusionOk="0" h="301" w="301">
                  <a:moveTo>
                    <a:pt x="150" y="1"/>
                  </a:moveTo>
                  <a:cubicBezTo>
                    <a:pt x="68" y="1"/>
                    <a:pt x="1" y="68"/>
                    <a:pt x="1" y="150"/>
                  </a:cubicBezTo>
                  <a:cubicBezTo>
                    <a:pt x="1" y="233"/>
                    <a:pt x="68" y="300"/>
                    <a:pt x="150" y="300"/>
                  </a:cubicBezTo>
                  <a:cubicBezTo>
                    <a:pt x="233" y="300"/>
                    <a:pt x="300" y="233"/>
                    <a:pt x="300" y="150"/>
                  </a:cubicBezTo>
                  <a:cubicBezTo>
                    <a:pt x="300" y="68"/>
                    <a:pt x="233" y="1"/>
                    <a:pt x="150"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31" name="Google Shape;431;p5"/>
            <p:cNvSpPr/>
            <p:nvPr/>
          </p:nvSpPr>
          <p:spPr>
            <a:xfrm rot="-5788416">
              <a:off x="10640989" y="3299603"/>
              <a:ext cx="36888" cy="13775"/>
            </a:xfrm>
            <a:custGeom>
              <a:rect b="b" l="l" r="r" t="t"/>
              <a:pathLst>
                <a:path extrusionOk="0" h="297" w="403">
                  <a:moveTo>
                    <a:pt x="205" y="1"/>
                  </a:moveTo>
                  <a:cubicBezTo>
                    <a:pt x="202" y="1"/>
                    <a:pt x="198" y="1"/>
                    <a:pt x="195" y="1"/>
                  </a:cubicBezTo>
                  <a:cubicBezTo>
                    <a:pt x="61" y="1"/>
                    <a:pt x="1" y="166"/>
                    <a:pt x="98" y="255"/>
                  </a:cubicBezTo>
                  <a:cubicBezTo>
                    <a:pt x="126" y="284"/>
                    <a:pt x="162" y="297"/>
                    <a:pt x="199" y="297"/>
                  </a:cubicBezTo>
                  <a:cubicBezTo>
                    <a:pt x="241" y="297"/>
                    <a:pt x="283" y="280"/>
                    <a:pt x="315" y="248"/>
                  </a:cubicBezTo>
                  <a:cubicBezTo>
                    <a:pt x="403" y="153"/>
                    <a:pt x="333" y="1"/>
                    <a:pt x="205"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32" name="Google Shape;432;p5"/>
            <p:cNvSpPr/>
            <p:nvPr/>
          </p:nvSpPr>
          <p:spPr>
            <a:xfrm rot="-5788416">
              <a:off x="10435859" y="3126761"/>
              <a:ext cx="13639" cy="5009"/>
            </a:xfrm>
            <a:custGeom>
              <a:rect b="b" l="l" r="r" t="t"/>
              <a:pathLst>
                <a:path extrusionOk="0" h="108" w="149">
                  <a:moveTo>
                    <a:pt x="83" y="0"/>
                  </a:moveTo>
                  <a:cubicBezTo>
                    <a:pt x="80" y="0"/>
                    <a:pt x="78" y="1"/>
                    <a:pt x="75" y="1"/>
                  </a:cubicBezTo>
                  <a:cubicBezTo>
                    <a:pt x="23" y="1"/>
                    <a:pt x="0" y="61"/>
                    <a:pt x="38" y="91"/>
                  </a:cubicBezTo>
                  <a:cubicBezTo>
                    <a:pt x="49" y="102"/>
                    <a:pt x="64" y="108"/>
                    <a:pt x="78" y="108"/>
                  </a:cubicBezTo>
                  <a:cubicBezTo>
                    <a:pt x="92" y="108"/>
                    <a:pt x="105" y="102"/>
                    <a:pt x="113" y="91"/>
                  </a:cubicBezTo>
                  <a:cubicBezTo>
                    <a:pt x="148" y="56"/>
                    <a:pt x="123" y="0"/>
                    <a:pt x="83"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33" name="Google Shape;433;p5"/>
            <p:cNvSpPr/>
            <p:nvPr/>
          </p:nvSpPr>
          <p:spPr>
            <a:xfrm rot="-5788416">
              <a:off x="10453497" y="3140999"/>
              <a:ext cx="13089" cy="5009"/>
            </a:xfrm>
            <a:custGeom>
              <a:rect b="b" l="l" r="r" t="t"/>
              <a:pathLst>
                <a:path extrusionOk="0" h="108" w="143">
                  <a:moveTo>
                    <a:pt x="68" y="1"/>
                  </a:moveTo>
                  <a:cubicBezTo>
                    <a:pt x="23" y="1"/>
                    <a:pt x="1" y="61"/>
                    <a:pt x="31" y="91"/>
                  </a:cubicBezTo>
                  <a:cubicBezTo>
                    <a:pt x="42" y="102"/>
                    <a:pt x="57" y="107"/>
                    <a:pt x="72" y="107"/>
                  </a:cubicBezTo>
                  <a:cubicBezTo>
                    <a:pt x="87" y="107"/>
                    <a:pt x="102" y="102"/>
                    <a:pt x="113" y="91"/>
                  </a:cubicBezTo>
                  <a:cubicBezTo>
                    <a:pt x="143" y="53"/>
                    <a:pt x="121"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34" name="Google Shape;434;p5"/>
            <p:cNvSpPr/>
            <p:nvPr/>
          </p:nvSpPr>
          <p:spPr>
            <a:xfrm rot="-5788416">
              <a:off x="10470633" y="3155174"/>
              <a:ext cx="13821" cy="5195"/>
            </a:xfrm>
            <a:custGeom>
              <a:rect b="b" l="l" r="r" t="t"/>
              <a:pathLst>
                <a:path extrusionOk="0" h="112" w="151">
                  <a:moveTo>
                    <a:pt x="75" y="0"/>
                  </a:moveTo>
                  <a:cubicBezTo>
                    <a:pt x="23" y="0"/>
                    <a:pt x="1" y="60"/>
                    <a:pt x="38" y="98"/>
                  </a:cubicBezTo>
                  <a:cubicBezTo>
                    <a:pt x="47" y="107"/>
                    <a:pt x="58" y="111"/>
                    <a:pt x="69" y="111"/>
                  </a:cubicBezTo>
                  <a:cubicBezTo>
                    <a:pt x="84" y="111"/>
                    <a:pt x="100" y="103"/>
                    <a:pt x="113" y="90"/>
                  </a:cubicBezTo>
                  <a:cubicBezTo>
                    <a:pt x="150" y="60"/>
                    <a:pt x="120" y="0"/>
                    <a:pt x="75"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35" name="Google Shape;435;p5"/>
            <p:cNvSpPr/>
            <p:nvPr/>
          </p:nvSpPr>
          <p:spPr>
            <a:xfrm rot="-5788416">
              <a:off x="10488760" y="3169651"/>
              <a:ext cx="12998" cy="5055"/>
            </a:xfrm>
            <a:custGeom>
              <a:rect b="b" l="l" r="r" t="t"/>
              <a:pathLst>
                <a:path extrusionOk="0" h="109" w="142">
                  <a:moveTo>
                    <a:pt x="76" y="1"/>
                  </a:moveTo>
                  <a:cubicBezTo>
                    <a:pt x="73" y="1"/>
                    <a:pt x="71" y="1"/>
                    <a:pt x="68" y="2"/>
                  </a:cubicBezTo>
                  <a:cubicBezTo>
                    <a:pt x="16" y="2"/>
                    <a:pt x="1" y="61"/>
                    <a:pt x="31" y="91"/>
                  </a:cubicBezTo>
                  <a:cubicBezTo>
                    <a:pt x="42" y="103"/>
                    <a:pt x="57" y="108"/>
                    <a:pt x="72" y="108"/>
                  </a:cubicBezTo>
                  <a:cubicBezTo>
                    <a:pt x="87" y="108"/>
                    <a:pt x="102" y="103"/>
                    <a:pt x="113" y="91"/>
                  </a:cubicBezTo>
                  <a:cubicBezTo>
                    <a:pt x="141" y="56"/>
                    <a:pt x="116" y="1"/>
                    <a:pt x="76"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36" name="Google Shape;436;p5"/>
            <p:cNvSpPr/>
            <p:nvPr/>
          </p:nvSpPr>
          <p:spPr>
            <a:xfrm rot="-5788416">
              <a:off x="10506186" y="3184177"/>
              <a:ext cx="13089" cy="4963"/>
            </a:xfrm>
            <a:custGeom>
              <a:rect b="b" l="l" r="r" t="t"/>
              <a:pathLst>
                <a:path extrusionOk="0" h="107" w="143">
                  <a:moveTo>
                    <a:pt x="68" y="0"/>
                  </a:moveTo>
                  <a:cubicBezTo>
                    <a:pt x="23" y="0"/>
                    <a:pt x="1" y="60"/>
                    <a:pt x="38" y="90"/>
                  </a:cubicBezTo>
                  <a:cubicBezTo>
                    <a:pt x="49" y="101"/>
                    <a:pt x="63" y="107"/>
                    <a:pt x="76" y="107"/>
                  </a:cubicBezTo>
                  <a:cubicBezTo>
                    <a:pt x="89" y="107"/>
                    <a:pt x="102" y="101"/>
                    <a:pt x="113" y="90"/>
                  </a:cubicBezTo>
                  <a:cubicBezTo>
                    <a:pt x="143" y="53"/>
                    <a:pt x="121" y="0"/>
                    <a:pt x="68"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37" name="Google Shape;437;p5"/>
            <p:cNvSpPr/>
            <p:nvPr/>
          </p:nvSpPr>
          <p:spPr>
            <a:xfrm rot="-5788416">
              <a:off x="10523184" y="3198369"/>
              <a:ext cx="13821" cy="5055"/>
            </a:xfrm>
            <a:custGeom>
              <a:rect b="b" l="l" r="r" t="t"/>
              <a:pathLst>
                <a:path extrusionOk="0" h="109" w="151">
                  <a:moveTo>
                    <a:pt x="75" y="1"/>
                  </a:moveTo>
                  <a:cubicBezTo>
                    <a:pt x="23" y="1"/>
                    <a:pt x="1" y="61"/>
                    <a:pt x="38" y="98"/>
                  </a:cubicBezTo>
                  <a:cubicBezTo>
                    <a:pt x="48" y="105"/>
                    <a:pt x="61" y="109"/>
                    <a:pt x="74" y="109"/>
                  </a:cubicBezTo>
                  <a:cubicBezTo>
                    <a:pt x="90" y="109"/>
                    <a:pt x="105" y="103"/>
                    <a:pt x="113" y="91"/>
                  </a:cubicBezTo>
                  <a:cubicBezTo>
                    <a:pt x="150" y="61"/>
                    <a:pt x="120" y="1"/>
                    <a:pt x="75"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38" name="Google Shape;438;p5"/>
            <p:cNvSpPr/>
            <p:nvPr/>
          </p:nvSpPr>
          <p:spPr>
            <a:xfrm rot="-5788416">
              <a:off x="10541449" y="3212830"/>
              <a:ext cx="12998" cy="5009"/>
            </a:xfrm>
            <a:custGeom>
              <a:rect b="b" l="l" r="r" t="t"/>
              <a:pathLst>
                <a:path extrusionOk="0" h="108" w="142">
                  <a:moveTo>
                    <a:pt x="77" y="0"/>
                  </a:moveTo>
                  <a:cubicBezTo>
                    <a:pt x="74" y="0"/>
                    <a:pt x="71" y="1"/>
                    <a:pt x="68" y="1"/>
                  </a:cubicBezTo>
                  <a:cubicBezTo>
                    <a:pt x="23" y="1"/>
                    <a:pt x="1" y="61"/>
                    <a:pt x="38" y="91"/>
                  </a:cubicBezTo>
                  <a:cubicBezTo>
                    <a:pt x="46" y="102"/>
                    <a:pt x="59" y="108"/>
                    <a:pt x="73" y="108"/>
                  </a:cubicBezTo>
                  <a:cubicBezTo>
                    <a:pt x="87" y="108"/>
                    <a:pt x="102" y="102"/>
                    <a:pt x="113" y="91"/>
                  </a:cubicBezTo>
                  <a:cubicBezTo>
                    <a:pt x="141" y="56"/>
                    <a:pt x="123" y="0"/>
                    <a:pt x="77"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39" name="Google Shape;439;p5"/>
            <p:cNvSpPr/>
            <p:nvPr/>
          </p:nvSpPr>
          <p:spPr>
            <a:xfrm rot="-5788416">
              <a:off x="10558386" y="3227033"/>
              <a:ext cx="13821" cy="5009"/>
            </a:xfrm>
            <a:custGeom>
              <a:rect b="b" l="l" r="r" t="t"/>
              <a:pathLst>
                <a:path extrusionOk="0" h="108" w="151">
                  <a:moveTo>
                    <a:pt x="76" y="1"/>
                  </a:moveTo>
                  <a:cubicBezTo>
                    <a:pt x="23" y="1"/>
                    <a:pt x="1" y="61"/>
                    <a:pt x="38" y="90"/>
                  </a:cubicBezTo>
                  <a:cubicBezTo>
                    <a:pt x="49" y="102"/>
                    <a:pt x="62" y="107"/>
                    <a:pt x="76" y="107"/>
                  </a:cubicBezTo>
                  <a:cubicBezTo>
                    <a:pt x="89" y="107"/>
                    <a:pt x="102" y="102"/>
                    <a:pt x="113" y="90"/>
                  </a:cubicBezTo>
                  <a:cubicBezTo>
                    <a:pt x="150" y="53"/>
                    <a:pt x="120" y="1"/>
                    <a:pt x="76"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40" name="Google Shape;440;p5"/>
            <p:cNvSpPr/>
            <p:nvPr/>
          </p:nvSpPr>
          <p:spPr>
            <a:xfrm rot="-5788416">
              <a:off x="10576150" y="3241255"/>
              <a:ext cx="13089" cy="5055"/>
            </a:xfrm>
            <a:custGeom>
              <a:rect b="b" l="l" r="r" t="t"/>
              <a:pathLst>
                <a:path extrusionOk="0" h="109" w="143">
                  <a:moveTo>
                    <a:pt x="67" y="0"/>
                  </a:moveTo>
                  <a:cubicBezTo>
                    <a:pt x="22" y="0"/>
                    <a:pt x="0" y="60"/>
                    <a:pt x="30" y="98"/>
                  </a:cubicBezTo>
                  <a:cubicBezTo>
                    <a:pt x="40" y="104"/>
                    <a:pt x="53" y="108"/>
                    <a:pt x="67" y="108"/>
                  </a:cubicBezTo>
                  <a:cubicBezTo>
                    <a:pt x="83" y="108"/>
                    <a:pt x="100" y="103"/>
                    <a:pt x="112" y="90"/>
                  </a:cubicBezTo>
                  <a:cubicBezTo>
                    <a:pt x="142" y="60"/>
                    <a:pt x="120" y="0"/>
                    <a:pt x="67"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41" name="Google Shape;441;p5"/>
            <p:cNvSpPr/>
            <p:nvPr/>
          </p:nvSpPr>
          <p:spPr>
            <a:xfrm rot="-5788416">
              <a:off x="10594136" y="3255961"/>
              <a:ext cx="12998" cy="5055"/>
            </a:xfrm>
            <a:custGeom>
              <a:rect b="b" l="l" r="r" t="t"/>
              <a:pathLst>
                <a:path extrusionOk="0" h="109" w="142">
                  <a:moveTo>
                    <a:pt x="77" y="1"/>
                  </a:moveTo>
                  <a:cubicBezTo>
                    <a:pt x="74" y="1"/>
                    <a:pt x="71" y="1"/>
                    <a:pt x="68" y="1"/>
                  </a:cubicBezTo>
                  <a:cubicBezTo>
                    <a:pt x="23" y="1"/>
                    <a:pt x="1" y="61"/>
                    <a:pt x="38" y="91"/>
                  </a:cubicBezTo>
                  <a:cubicBezTo>
                    <a:pt x="50" y="103"/>
                    <a:pt x="63" y="108"/>
                    <a:pt x="76" y="108"/>
                  </a:cubicBezTo>
                  <a:cubicBezTo>
                    <a:pt x="89" y="108"/>
                    <a:pt x="102" y="103"/>
                    <a:pt x="113" y="91"/>
                  </a:cubicBezTo>
                  <a:cubicBezTo>
                    <a:pt x="141" y="56"/>
                    <a:pt x="123" y="1"/>
                    <a:pt x="77"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42" name="Google Shape;442;p5"/>
            <p:cNvSpPr/>
            <p:nvPr/>
          </p:nvSpPr>
          <p:spPr>
            <a:xfrm rot="-5788416">
              <a:off x="10611074" y="3270211"/>
              <a:ext cx="13821" cy="4963"/>
            </a:xfrm>
            <a:custGeom>
              <a:rect b="b" l="l" r="r" t="t"/>
              <a:pathLst>
                <a:path extrusionOk="0" h="107" w="151">
                  <a:moveTo>
                    <a:pt x="76" y="0"/>
                  </a:moveTo>
                  <a:cubicBezTo>
                    <a:pt x="23" y="0"/>
                    <a:pt x="1" y="60"/>
                    <a:pt x="38" y="90"/>
                  </a:cubicBezTo>
                  <a:cubicBezTo>
                    <a:pt x="49" y="101"/>
                    <a:pt x="64" y="107"/>
                    <a:pt x="78" y="107"/>
                  </a:cubicBezTo>
                  <a:cubicBezTo>
                    <a:pt x="92" y="107"/>
                    <a:pt x="105" y="101"/>
                    <a:pt x="113" y="90"/>
                  </a:cubicBezTo>
                  <a:cubicBezTo>
                    <a:pt x="150" y="53"/>
                    <a:pt x="120" y="0"/>
                    <a:pt x="76"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43" name="Google Shape;443;p5"/>
            <p:cNvSpPr/>
            <p:nvPr/>
          </p:nvSpPr>
          <p:spPr>
            <a:xfrm rot="-5788416">
              <a:off x="10628804" y="3284403"/>
              <a:ext cx="13089" cy="5055"/>
            </a:xfrm>
            <a:custGeom>
              <a:rect b="b" l="l" r="r" t="t"/>
              <a:pathLst>
                <a:path extrusionOk="0" h="109" w="143">
                  <a:moveTo>
                    <a:pt x="67" y="1"/>
                  </a:moveTo>
                  <a:cubicBezTo>
                    <a:pt x="22" y="1"/>
                    <a:pt x="0" y="61"/>
                    <a:pt x="37" y="98"/>
                  </a:cubicBezTo>
                  <a:cubicBezTo>
                    <a:pt x="48" y="105"/>
                    <a:pt x="59" y="109"/>
                    <a:pt x="71" y="109"/>
                  </a:cubicBezTo>
                  <a:cubicBezTo>
                    <a:pt x="85" y="109"/>
                    <a:pt x="100" y="103"/>
                    <a:pt x="112" y="91"/>
                  </a:cubicBezTo>
                  <a:cubicBezTo>
                    <a:pt x="142" y="61"/>
                    <a:pt x="120" y="1"/>
                    <a:pt x="67"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44" name="Google Shape;444;p5"/>
            <p:cNvSpPr/>
            <p:nvPr/>
          </p:nvSpPr>
          <p:spPr>
            <a:xfrm rot="-5788416">
              <a:off x="10418848" y="3058433"/>
              <a:ext cx="36247" cy="13775"/>
            </a:xfrm>
            <a:custGeom>
              <a:rect b="b" l="l" r="r" t="t"/>
              <a:pathLst>
                <a:path extrusionOk="0" h="297" w="396">
                  <a:moveTo>
                    <a:pt x="197" y="0"/>
                  </a:moveTo>
                  <a:cubicBezTo>
                    <a:pt x="194" y="0"/>
                    <a:pt x="191" y="0"/>
                    <a:pt x="188" y="1"/>
                  </a:cubicBezTo>
                  <a:cubicBezTo>
                    <a:pt x="61" y="1"/>
                    <a:pt x="1" y="165"/>
                    <a:pt x="98" y="255"/>
                  </a:cubicBezTo>
                  <a:cubicBezTo>
                    <a:pt x="126" y="283"/>
                    <a:pt x="161" y="296"/>
                    <a:pt x="196" y="296"/>
                  </a:cubicBezTo>
                  <a:cubicBezTo>
                    <a:pt x="236" y="296"/>
                    <a:pt x="276" y="279"/>
                    <a:pt x="308" y="248"/>
                  </a:cubicBezTo>
                  <a:cubicBezTo>
                    <a:pt x="395" y="153"/>
                    <a:pt x="326" y="0"/>
                    <a:pt x="197"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45" name="Google Shape;445;p5"/>
            <p:cNvSpPr/>
            <p:nvPr/>
          </p:nvSpPr>
          <p:spPr>
            <a:xfrm rot="-5788416">
              <a:off x="10691276" y="3281480"/>
              <a:ext cx="36979" cy="14007"/>
            </a:xfrm>
            <a:custGeom>
              <a:rect b="b" l="l" r="r" t="t"/>
              <a:pathLst>
                <a:path extrusionOk="0" h="302" w="404">
                  <a:moveTo>
                    <a:pt x="204" y="1"/>
                  </a:moveTo>
                  <a:cubicBezTo>
                    <a:pt x="201" y="1"/>
                    <a:pt x="198" y="1"/>
                    <a:pt x="195" y="1"/>
                  </a:cubicBezTo>
                  <a:cubicBezTo>
                    <a:pt x="68" y="9"/>
                    <a:pt x="1" y="173"/>
                    <a:pt x="106" y="263"/>
                  </a:cubicBezTo>
                  <a:cubicBezTo>
                    <a:pt x="135" y="288"/>
                    <a:pt x="170" y="302"/>
                    <a:pt x="207" y="302"/>
                  </a:cubicBezTo>
                  <a:cubicBezTo>
                    <a:pt x="245" y="302"/>
                    <a:pt x="284" y="287"/>
                    <a:pt x="315" y="256"/>
                  </a:cubicBezTo>
                  <a:cubicBezTo>
                    <a:pt x="403" y="161"/>
                    <a:pt x="333" y="1"/>
                    <a:pt x="204"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46" name="Google Shape;446;p5"/>
            <p:cNvSpPr/>
            <p:nvPr/>
          </p:nvSpPr>
          <p:spPr>
            <a:xfrm rot="-5788416">
              <a:off x="10457378" y="3084898"/>
              <a:ext cx="13089" cy="5009"/>
            </a:xfrm>
            <a:custGeom>
              <a:rect b="b" l="l" r="r" t="t"/>
              <a:pathLst>
                <a:path extrusionOk="0" h="108" w="143">
                  <a:moveTo>
                    <a:pt x="67" y="1"/>
                  </a:moveTo>
                  <a:cubicBezTo>
                    <a:pt x="22" y="1"/>
                    <a:pt x="0" y="61"/>
                    <a:pt x="37" y="91"/>
                  </a:cubicBezTo>
                  <a:cubicBezTo>
                    <a:pt x="45" y="102"/>
                    <a:pt x="58" y="108"/>
                    <a:pt x="72" y="108"/>
                  </a:cubicBezTo>
                  <a:cubicBezTo>
                    <a:pt x="86" y="108"/>
                    <a:pt x="101" y="102"/>
                    <a:pt x="112" y="91"/>
                  </a:cubicBezTo>
                  <a:cubicBezTo>
                    <a:pt x="142" y="53"/>
                    <a:pt x="120" y="1"/>
                    <a:pt x="67"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47" name="Google Shape;447;p5"/>
            <p:cNvSpPr/>
            <p:nvPr/>
          </p:nvSpPr>
          <p:spPr>
            <a:xfrm rot="-5788416">
              <a:off x="10476846" y="3100920"/>
              <a:ext cx="13821" cy="5380"/>
            </a:xfrm>
            <a:custGeom>
              <a:rect b="b" l="l" r="r" t="t"/>
              <a:pathLst>
                <a:path extrusionOk="0" h="116" w="151">
                  <a:moveTo>
                    <a:pt x="75" y="1"/>
                  </a:moveTo>
                  <a:cubicBezTo>
                    <a:pt x="23" y="8"/>
                    <a:pt x="0" y="68"/>
                    <a:pt x="38" y="98"/>
                  </a:cubicBezTo>
                  <a:cubicBezTo>
                    <a:pt x="49" y="110"/>
                    <a:pt x="62" y="115"/>
                    <a:pt x="75" y="115"/>
                  </a:cubicBezTo>
                  <a:cubicBezTo>
                    <a:pt x="88" y="115"/>
                    <a:pt x="101" y="110"/>
                    <a:pt x="113" y="98"/>
                  </a:cubicBezTo>
                  <a:cubicBezTo>
                    <a:pt x="150" y="61"/>
                    <a:pt x="120" y="1"/>
                    <a:pt x="75"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48" name="Google Shape;448;p5"/>
            <p:cNvSpPr/>
            <p:nvPr/>
          </p:nvSpPr>
          <p:spPr>
            <a:xfrm rot="-5788416">
              <a:off x="10497080" y="3117297"/>
              <a:ext cx="13089" cy="5055"/>
            </a:xfrm>
            <a:custGeom>
              <a:rect b="b" l="l" r="r" t="t"/>
              <a:pathLst>
                <a:path extrusionOk="0" h="109" w="143">
                  <a:moveTo>
                    <a:pt x="68" y="1"/>
                  </a:moveTo>
                  <a:cubicBezTo>
                    <a:pt x="23" y="1"/>
                    <a:pt x="0" y="60"/>
                    <a:pt x="30" y="98"/>
                  </a:cubicBezTo>
                  <a:cubicBezTo>
                    <a:pt x="40" y="105"/>
                    <a:pt x="53" y="108"/>
                    <a:pt x="67" y="108"/>
                  </a:cubicBezTo>
                  <a:cubicBezTo>
                    <a:pt x="83" y="108"/>
                    <a:pt x="100" y="103"/>
                    <a:pt x="113" y="90"/>
                  </a:cubicBezTo>
                  <a:cubicBezTo>
                    <a:pt x="142" y="53"/>
                    <a:pt x="113"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49" name="Google Shape;449;p5"/>
            <p:cNvSpPr/>
            <p:nvPr/>
          </p:nvSpPr>
          <p:spPr>
            <a:xfrm rot="-5788416">
              <a:off x="10517267" y="3133875"/>
              <a:ext cx="12998" cy="5009"/>
            </a:xfrm>
            <a:custGeom>
              <a:rect b="b" l="l" r="r" t="t"/>
              <a:pathLst>
                <a:path extrusionOk="0" h="108" w="142">
                  <a:moveTo>
                    <a:pt x="77" y="1"/>
                  </a:moveTo>
                  <a:cubicBezTo>
                    <a:pt x="74" y="1"/>
                    <a:pt x="71" y="1"/>
                    <a:pt x="68" y="1"/>
                  </a:cubicBezTo>
                  <a:cubicBezTo>
                    <a:pt x="23" y="1"/>
                    <a:pt x="1" y="61"/>
                    <a:pt x="38" y="91"/>
                  </a:cubicBezTo>
                  <a:cubicBezTo>
                    <a:pt x="49" y="102"/>
                    <a:pt x="62" y="108"/>
                    <a:pt x="75" y="108"/>
                  </a:cubicBezTo>
                  <a:cubicBezTo>
                    <a:pt x="89" y="108"/>
                    <a:pt x="102" y="102"/>
                    <a:pt x="113" y="91"/>
                  </a:cubicBezTo>
                  <a:cubicBezTo>
                    <a:pt x="141" y="56"/>
                    <a:pt x="123" y="1"/>
                    <a:pt x="77"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50" name="Google Shape;450;p5"/>
            <p:cNvSpPr/>
            <p:nvPr/>
          </p:nvSpPr>
          <p:spPr>
            <a:xfrm rot="-5788416">
              <a:off x="10536503" y="3149987"/>
              <a:ext cx="13821" cy="5055"/>
            </a:xfrm>
            <a:custGeom>
              <a:rect b="b" l="l" r="r" t="t"/>
              <a:pathLst>
                <a:path extrusionOk="0" h="109" w="151">
                  <a:moveTo>
                    <a:pt x="76" y="0"/>
                  </a:moveTo>
                  <a:cubicBezTo>
                    <a:pt x="23" y="0"/>
                    <a:pt x="1" y="60"/>
                    <a:pt x="38" y="98"/>
                  </a:cubicBezTo>
                  <a:cubicBezTo>
                    <a:pt x="49" y="104"/>
                    <a:pt x="62" y="108"/>
                    <a:pt x="74" y="108"/>
                  </a:cubicBezTo>
                  <a:cubicBezTo>
                    <a:pt x="90" y="108"/>
                    <a:pt x="105" y="102"/>
                    <a:pt x="113" y="90"/>
                  </a:cubicBezTo>
                  <a:cubicBezTo>
                    <a:pt x="151" y="60"/>
                    <a:pt x="121" y="0"/>
                    <a:pt x="76"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51" name="Google Shape;451;p5"/>
            <p:cNvSpPr/>
            <p:nvPr/>
          </p:nvSpPr>
          <p:spPr>
            <a:xfrm rot="-5788416">
              <a:off x="10556813" y="3166221"/>
              <a:ext cx="13180" cy="5009"/>
            </a:xfrm>
            <a:custGeom>
              <a:rect b="b" l="l" r="r" t="t"/>
              <a:pathLst>
                <a:path extrusionOk="0" h="108" w="144">
                  <a:moveTo>
                    <a:pt x="68" y="1"/>
                  </a:moveTo>
                  <a:cubicBezTo>
                    <a:pt x="23" y="1"/>
                    <a:pt x="1" y="61"/>
                    <a:pt x="38" y="91"/>
                  </a:cubicBezTo>
                  <a:cubicBezTo>
                    <a:pt x="46" y="102"/>
                    <a:pt x="59" y="108"/>
                    <a:pt x="73" y="108"/>
                  </a:cubicBezTo>
                  <a:cubicBezTo>
                    <a:pt x="87" y="108"/>
                    <a:pt x="102" y="102"/>
                    <a:pt x="113" y="91"/>
                  </a:cubicBezTo>
                  <a:cubicBezTo>
                    <a:pt x="143" y="53"/>
                    <a:pt x="121"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52" name="Google Shape;452;p5"/>
            <p:cNvSpPr/>
            <p:nvPr/>
          </p:nvSpPr>
          <p:spPr>
            <a:xfrm rot="-5788416">
              <a:off x="10576305" y="3182320"/>
              <a:ext cx="13729" cy="5195"/>
            </a:xfrm>
            <a:custGeom>
              <a:rect b="b" l="l" r="r" t="t"/>
              <a:pathLst>
                <a:path extrusionOk="0" h="112" w="150">
                  <a:moveTo>
                    <a:pt x="75" y="0"/>
                  </a:moveTo>
                  <a:cubicBezTo>
                    <a:pt x="23" y="7"/>
                    <a:pt x="0" y="67"/>
                    <a:pt x="38" y="97"/>
                  </a:cubicBezTo>
                  <a:cubicBezTo>
                    <a:pt x="48" y="107"/>
                    <a:pt x="59" y="111"/>
                    <a:pt x="71" y="111"/>
                  </a:cubicBezTo>
                  <a:cubicBezTo>
                    <a:pt x="86" y="111"/>
                    <a:pt x="100" y="106"/>
                    <a:pt x="113" y="97"/>
                  </a:cubicBezTo>
                  <a:cubicBezTo>
                    <a:pt x="150" y="60"/>
                    <a:pt x="120" y="0"/>
                    <a:pt x="75"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53" name="Google Shape;453;p5"/>
            <p:cNvSpPr/>
            <p:nvPr/>
          </p:nvSpPr>
          <p:spPr>
            <a:xfrm rot="-5788416">
              <a:off x="10596511" y="3198600"/>
              <a:ext cx="13089" cy="5009"/>
            </a:xfrm>
            <a:custGeom>
              <a:rect b="b" l="l" r="r" t="t"/>
              <a:pathLst>
                <a:path extrusionOk="0" h="108" w="143">
                  <a:moveTo>
                    <a:pt x="67" y="1"/>
                  </a:moveTo>
                  <a:cubicBezTo>
                    <a:pt x="23" y="1"/>
                    <a:pt x="0" y="60"/>
                    <a:pt x="30" y="90"/>
                  </a:cubicBezTo>
                  <a:cubicBezTo>
                    <a:pt x="41" y="102"/>
                    <a:pt x="56" y="107"/>
                    <a:pt x="71" y="107"/>
                  </a:cubicBezTo>
                  <a:cubicBezTo>
                    <a:pt x="86" y="107"/>
                    <a:pt x="101" y="102"/>
                    <a:pt x="112" y="90"/>
                  </a:cubicBezTo>
                  <a:cubicBezTo>
                    <a:pt x="142" y="53"/>
                    <a:pt x="112" y="1"/>
                    <a:pt x="67"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54" name="Google Shape;454;p5"/>
            <p:cNvSpPr/>
            <p:nvPr/>
          </p:nvSpPr>
          <p:spPr>
            <a:xfrm rot="-5788416">
              <a:off x="10616433" y="3214914"/>
              <a:ext cx="13089" cy="5334"/>
            </a:xfrm>
            <a:custGeom>
              <a:rect b="b" l="l" r="r" t="t"/>
              <a:pathLst>
                <a:path extrusionOk="0" h="115" w="143">
                  <a:moveTo>
                    <a:pt x="68" y="1"/>
                  </a:moveTo>
                  <a:cubicBezTo>
                    <a:pt x="23" y="8"/>
                    <a:pt x="0" y="68"/>
                    <a:pt x="38" y="98"/>
                  </a:cubicBezTo>
                  <a:cubicBezTo>
                    <a:pt x="49" y="109"/>
                    <a:pt x="62" y="115"/>
                    <a:pt x="75" y="115"/>
                  </a:cubicBezTo>
                  <a:cubicBezTo>
                    <a:pt x="88" y="115"/>
                    <a:pt x="102" y="109"/>
                    <a:pt x="113" y="98"/>
                  </a:cubicBezTo>
                  <a:cubicBezTo>
                    <a:pt x="143" y="61"/>
                    <a:pt x="120"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55" name="Google Shape;455;p5"/>
            <p:cNvSpPr/>
            <p:nvPr/>
          </p:nvSpPr>
          <p:spPr>
            <a:xfrm rot="-5788416">
              <a:off x="10635969" y="3231275"/>
              <a:ext cx="13821" cy="5055"/>
            </a:xfrm>
            <a:custGeom>
              <a:rect b="b" l="l" r="r" t="t"/>
              <a:pathLst>
                <a:path extrusionOk="0" h="109" w="151">
                  <a:moveTo>
                    <a:pt x="76" y="0"/>
                  </a:moveTo>
                  <a:cubicBezTo>
                    <a:pt x="23" y="0"/>
                    <a:pt x="1" y="60"/>
                    <a:pt x="38" y="98"/>
                  </a:cubicBezTo>
                  <a:cubicBezTo>
                    <a:pt x="48" y="104"/>
                    <a:pt x="61" y="108"/>
                    <a:pt x="74" y="108"/>
                  </a:cubicBezTo>
                  <a:cubicBezTo>
                    <a:pt x="90" y="108"/>
                    <a:pt x="105" y="103"/>
                    <a:pt x="113" y="90"/>
                  </a:cubicBezTo>
                  <a:cubicBezTo>
                    <a:pt x="151" y="60"/>
                    <a:pt x="121" y="0"/>
                    <a:pt x="76"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56" name="Google Shape;456;p5"/>
            <p:cNvSpPr/>
            <p:nvPr/>
          </p:nvSpPr>
          <p:spPr>
            <a:xfrm rot="-5788416">
              <a:off x="10656401" y="3247577"/>
              <a:ext cx="12998" cy="5009"/>
            </a:xfrm>
            <a:custGeom>
              <a:rect b="b" l="l" r="r" t="t"/>
              <a:pathLst>
                <a:path extrusionOk="0" h="108" w="142">
                  <a:moveTo>
                    <a:pt x="77" y="0"/>
                  </a:moveTo>
                  <a:cubicBezTo>
                    <a:pt x="74" y="0"/>
                    <a:pt x="71" y="0"/>
                    <a:pt x="68" y="1"/>
                  </a:cubicBezTo>
                  <a:cubicBezTo>
                    <a:pt x="23" y="1"/>
                    <a:pt x="1" y="61"/>
                    <a:pt x="38" y="91"/>
                  </a:cubicBezTo>
                  <a:cubicBezTo>
                    <a:pt x="49" y="102"/>
                    <a:pt x="62" y="108"/>
                    <a:pt x="76" y="108"/>
                  </a:cubicBezTo>
                  <a:cubicBezTo>
                    <a:pt x="89" y="108"/>
                    <a:pt x="102" y="102"/>
                    <a:pt x="113" y="91"/>
                  </a:cubicBezTo>
                  <a:cubicBezTo>
                    <a:pt x="141" y="55"/>
                    <a:pt x="123" y="0"/>
                    <a:pt x="77"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57" name="Google Shape;457;p5"/>
            <p:cNvSpPr/>
            <p:nvPr/>
          </p:nvSpPr>
          <p:spPr>
            <a:xfrm rot="-5788416">
              <a:off x="10675736" y="3263624"/>
              <a:ext cx="13729" cy="5148"/>
            </a:xfrm>
            <a:custGeom>
              <a:rect b="b" l="l" r="r" t="t"/>
              <a:pathLst>
                <a:path extrusionOk="0" h="111" w="150">
                  <a:moveTo>
                    <a:pt x="75" y="0"/>
                  </a:moveTo>
                  <a:cubicBezTo>
                    <a:pt x="23" y="0"/>
                    <a:pt x="0" y="60"/>
                    <a:pt x="37" y="97"/>
                  </a:cubicBezTo>
                  <a:cubicBezTo>
                    <a:pt x="47" y="107"/>
                    <a:pt x="59" y="111"/>
                    <a:pt x="71" y="111"/>
                  </a:cubicBezTo>
                  <a:cubicBezTo>
                    <a:pt x="87" y="111"/>
                    <a:pt x="104" y="103"/>
                    <a:pt x="112" y="90"/>
                  </a:cubicBezTo>
                  <a:cubicBezTo>
                    <a:pt x="150" y="60"/>
                    <a:pt x="120" y="0"/>
                    <a:pt x="75"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58" name="Google Shape;458;p5"/>
            <p:cNvSpPr/>
            <p:nvPr/>
          </p:nvSpPr>
          <p:spPr>
            <a:xfrm rot="-5788416">
              <a:off x="10442065" y="3011109"/>
              <a:ext cx="36156" cy="14007"/>
            </a:xfrm>
            <a:custGeom>
              <a:rect b="b" l="l" r="r" t="t"/>
              <a:pathLst>
                <a:path extrusionOk="0" h="302" w="395">
                  <a:moveTo>
                    <a:pt x="204" y="0"/>
                  </a:moveTo>
                  <a:cubicBezTo>
                    <a:pt x="201" y="0"/>
                    <a:pt x="198" y="1"/>
                    <a:pt x="195" y="1"/>
                  </a:cubicBezTo>
                  <a:cubicBezTo>
                    <a:pt x="60" y="8"/>
                    <a:pt x="0" y="173"/>
                    <a:pt x="97" y="263"/>
                  </a:cubicBezTo>
                  <a:cubicBezTo>
                    <a:pt x="126" y="288"/>
                    <a:pt x="164" y="301"/>
                    <a:pt x="201" y="301"/>
                  </a:cubicBezTo>
                  <a:cubicBezTo>
                    <a:pt x="241" y="301"/>
                    <a:pt x="280" y="286"/>
                    <a:pt x="307" y="255"/>
                  </a:cubicBezTo>
                  <a:cubicBezTo>
                    <a:pt x="395" y="160"/>
                    <a:pt x="332" y="0"/>
                    <a:pt x="204"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59" name="Google Shape;459;p5"/>
            <p:cNvSpPr/>
            <p:nvPr/>
          </p:nvSpPr>
          <p:spPr>
            <a:xfrm rot="-5788416">
              <a:off x="10746819" y="3260132"/>
              <a:ext cx="36247" cy="14007"/>
            </a:xfrm>
            <a:custGeom>
              <a:rect b="b" l="l" r="r" t="t"/>
              <a:pathLst>
                <a:path extrusionOk="0" h="302" w="396">
                  <a:moveTo>
                    <a:pt x="197" y="1"/>
                  </a:moveTo>
                  <a:cubicBezTo>
                    <a:pt x="194" y="1"/>
                    <a:pt x="191" y="1"/>
                    <a:pt x="188" y="1"/>
                  </a:cubicBezTo>
                  <a:cubicBezTo>
                    <a:pt x="61" y="9"/>
                    <a:pt x="1" y="166"/>
                    <a:pt x="98" y="263"/>
                  </a:cubicBezTo>
                  <a:cubicBezTo>
                    <a:pt x="127" y="288"/>
                    <a:pt x="163" y="302"/>
                    <a:pt x="199" y="302"/>
                  </a:cubicBezTo>
                  <a:cubicBezTo>
                    <a:pt x="238" y="302"/>
                    <a:pt x="277" y="287"/>
                    <a:pt x="308" y="256"/>
                  </a:cubicBezTo>
                  <a:cubicBezTo>
                    <a:pt x="395" y="153"/>
                    <a:pt x="326" y="1"/>
                    <a:pt x="197"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60" name="Google Shape;460;p5"/>
            <p:cNvSpPr/>
            <p:nvPr/>
          </p:nvSpPr>
          <p:spPr>
            <a:xfrm rot="-5788416">
              <a:off x="10483895" y="3040317"/>
              <a:ext cx="13089" cy="5009"/>
            </a:xfrm>
            <a:custGeom>
              <a:rect b="b" l="l" r="r" t="t"/>
              <a:pathLst>
                <a:path extrusionOk="0" h="108" w="143">
                  <a:moveTo>
                    <a:pt x="68" y="0"/>
                  </a:moveTo>
                  <a:cubicBezTo>
                    <a:pt x="23" y="0"/>
                    <a:pt x="0" y="60"/>
                    <a:pt x="38" y="90"/>
                  </a:cubicBezTo>
                  <a:cubicBezTo>
                    <a:pt x="49" y="101"/>
                    <a:pt x="62" y="107"/>
                    <a:pt x="75" y="107"/>
                  </a:cubicBezTo>
                  <a:cubicBezTo>
                    <a:pt x="88" y="107"/>
                    <a:pt x="102" y="101"/>
                    <a:pt x="113" y="90"/>
                  </a:cubicBezTo>
                  <a:cubicBezTo>
                    <a:pt x="143" y="53"/>
                    <a:pt x="120" y="0"/>
                    <a:pt x="68"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61" name="Google Shape;461;p5"/>
            <p:cNvSpPr/>
            <p:nvPr/>
          </p:nvSpPr>
          <p:spPr>
            <a:xfrm rot="-5788416">
              <a:off x="10505951" y="3058498"/>
              <a:ext cx="13547" cy="5055"/>
            </a:xfrm>
            <a:custGeom>
              <a:rect b="b" l="l" r="r" t="t"/>
              <a:pathLst>
                <a:path extrusionOk="0" h="109" w="148">
                  <a:moveTo>
                    <a:pt x="83" y="1"/>
                  </a:moveTo>
                  <a:cubicBezTo>
                    <a:pt x="80" y="1"/>
                    <a:pt x="78" y="1"/>
                    <a:pt x="75" y="1"/>
                  </a:cubicBezTo>
                  <a:cubicBezTo>
                    <a:pt x="23" y="1"/>
                    <a:pt x="0" y="61"/>
                    <a:pt x="38" y="91"/>
                  </a:cubicBezTo>
                  <a:cubicBezTo>
                    <a:pt x="49" y="103"/>
                    <a:pt x="64" y="108"/>
                    <a:pt x="78" y="108"/>
                  </a:cubicBezTo>
                  <a:cubicBezTo>
                    <a:pt x="92" y="108"/>
                    <a:pt x="105" y="103"/>
                    <a:pt x="113" y="91"/>
                  </a:cubicBezTo>
                  <a:cubicBezTo>
                    <a:pt x="148" y="56"/>
                    <a:pt x="123" y="1"/>
                    <a:pt x="83"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62" name="Google Shape;462;p5"/>
            <p:cNvSpPr/>
            <p:nvPr/>
          </p:nvSpPr>
          <p:spPr>
            <a:xfrm rot="-5788416">
              <a:off x="10528173" y="3076354"/>
              <a:ext cx="13180" cy="5334"/>
            </a:xfrm>
            <a:custGeom>
              <a:rect b="b" l="l" r="r" t="t"/>
              <a:pathLst>
                <a:path extrusionOk="0" h="115" w="144">
                  <a:moveTo>
                    <a:pt x="68" y="0"/>
                  </a:moveTo>
                  <a:cubicBezTo>
                    <a:pt x="23" y="8"/>
                    <a:pt x="1" y="67"/>
                    <a:pt x="38" y="97"/>
                  </a:cubicBezTo>
                  <a:cubicBezTo>
                    <a:pt x="46" y="109"/>
                    <a:pt x="59" y="114"/>
                    <a:pt x="73" y="114"/>
                  </a:cubicBezTo>
                  <a:cubicBezTo>
                    <a:pt x="87" y="114"/>
                    <a:pt x="102" y="109"/>
                    <a:pt x="113" y="97"/>
                  </a:cubicBezTo>
                  <a:cubicBezTo>
                    <a:pt x="143" y="60"/>
                    <a:pt x="121" y="0"/>
                    <a:pt x="68"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63" name="Google Shape;463;p5"/>
            <p:cNvSpPr/>
            <p:nvPr/>
          </p:nvSpPr>
          <p:spPr>
            <a:xfrm rot="-5788416">
              <a:off x="10550005" y="3094559"/>
              <a:ext cx="13821" cy="5148"/>
            </a:xfrm>
            <a:custGeom>
              <a:rect b="b" l="l" r="r" t="t"/>
              <a:pathLst>
                <a:path extrusionOk="0" h="111" w="151">
                  <a:moveTo>
                    <a:pt x="76" y="0"/>
                  </a:moveTo>
                  <a:cubicBezTo>
                    <a:pt x="23" y="0"/>
                    <a:pt x="1" y="60"/>
                    <a:pt x="38" y="97"/>
                  </a:cubicBezTo>
                  <a:cubicBezTo>
                    <a:pt x="48" y="107"/>
                    <a:pt x="58" y="111"/>
                    <a:pt x="69" y="111"/>
                  </a:cubicBezTo>
                  <a:cubicBezTo>
                    <a:pt x="84" y="111"/>
                    <a:pt x="100" y="103"/>
                    <a:pt x="113" y="90"/>
                  </a:cubicBezTo>
                  <a:cubicBezTo>
                    <a:pt x="150" y="60"/>
                    <a:pt x="120" y="0"/>
                    <a:pt x="76"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64" name="Google Shape;464;p5"/>
            <p:cNvSpPr/>
            <p:nvPr/>
          </p:nvSpPr>
          <p:spPr>
            <a:xfrm rot="-5788416">
              <a:off x="10572542" y="3112714"/>
              <a:ext cx="13089" cy="5009"/>
            </a:xfrm>
            <a:custGeom>
              <a:rect b="b" l="l" r="r" t="t"/>
              <a:pathLst>
                <a:path extrusionOk="0" h="108" w="143">
                  <a:moveTo>
                    <a:pt x="67" y="0"/>
                  </a:moveTo>
                  <a:cubicBezTo>
                    <a:pt x="23" y="0"/>
                    <a:pt x="0" y="60"/>
                    <a:pt x="30" y="97"/>
                  </a:cubicBezTo>
                  <a:cubicBezTo>
                    <a:pt x="40" y="104"/>
                    <a:pt x="53" y="108"/>
                    <a:pt x="67" y="108"/>
                  </a:cubicBezTo>
                  <a:cubicBezTo>
                    <a:pt x="83" y="108"/>
                    <a:pt x="100" y="102"/>
                    <a:pt x="112" y="90"/>
                  </a:cubicBezTo>
                  <a:cubicBezTo>
                    <a:pt x="142" y="53"/>
                    <a:pt x="112" y="0"/>
                    <a:pt x="67"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65" name="Google Shape;465;p5"/>
            <p:cNvSpPr/>
            <p:nvPr/>
          </p:nvSpPr>
          <p:spPr>
            <a:xfrm rot="-5788416">
              <a:off x="10594903" y="3131113"/>
              <a:ext cx="13089" cy="4963"/>
            </a:xfrm>
            <a:custGeom>
              <a:rect b="b" l="l" r="r" t="t"/>
              <a:pathLst>
                <a:path extrusionOk="0" h="107" w="143">
                  <a:moveTo>
                    <a:pt x="67" y="0"/>
                  </a:moveTo>
                  <a:cubicBezTo>
                    <a:pt x="22" y="0"/>
                    <a:pt x="0" y="60"/>
                    <a:pt x="37" y="90"/>
                  </a:cubicBezTo>
                  <a:cubicBezTo>
                    <a:pt x="49" y="101"/>
                    <a:pt x="62" y="107"/>
                    <a:pt x="75" y="107"/>
                  </a:cubicBezTo>
                  <a:cubicBezTo>
                    <a:pt x="88" y="107"/>
                    <a:pt x="101" y="101"/>
                    <a:pt x="112" y="90"/>
                  </a:cubicBezTo>
                  <a:cubicBezTo>
                    <a:pt x="142" y="53"/>
                    <a:pt x="120" y="0"/>
                    <a:pt x="67"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66" name="Google Shape;466;p5"/>
            <p:cNvSpPr/>
            <p:nvPr/>
          </p:nvSpPr>
          <p:spPr>
            <a:xfrm rot="-5788416">
              <a:off x="10616928" y="3149328"/>
              <a:ext cx="13639" cy="5009"/>
            </a:xfrm>
            <a:custGeom>
              <a:rect b="b" l="l" r="r" t="t"/>
              <a:pathLst>
                <a:path extrusionOk="0" h="108" w="149">
                  <a:moveTo>
                    <a:pt x="83" y="1"/>
                  </a:moveTo>
                  <a:cubicBezTo>
                    <a:pt x="81" y="1"/>
                    <a:pt x="78" y="1"/>
                    <a:pt x="76" y="1"/>
                  </a:cubicBezTo>
                  <a:cubicBezTo>
                    <a:pt x="23" y="1"/>
                    <a:pt x="1" y="61"/>
                    <a:pt x="38" y="91"/>
                  </a:cubicBezTo>
                  <a:cubicBezTo>
                    <a:pt x="50" y="102"/>
                    <a:pt x="65" y="108"/>
                    <a:pt x="79" y="108"/>
                  </a:cubicBezTo>
                  <a:cubicBezTo>
                    <a:pt x="93" y="108"/>
                    <a:pt x="106" y="102"/>
                    <a:pt x="113" y="91"/>
                  </a:cubicBezTo>
                  <a:cubicBezTo>
                    <a:pt x="148" y="56"/>
                    <a:pt x="124" y="1"/>
                    <a:pt x="83"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67" name="Google Shape;467;p5"/>
            <p:cNvSpPr/>
            <p:nvPr/>
          </p:nvSpPr>
          <p:spPr>
            <a:xfrm rot="-5788416">
              <a:off x="10639208" y="3167153"/>
              <a:ext cx="13089" cy="5334"/>
            </a:xfrm>
            <a:custGeom>
              <a:rect b="b" l="l" r="r" t="t"/>
              <a:pathLst>
                <a:path extrusionOk="0" h="115" w="143">
                  <a:moveTo>
                    <a:pt x="68" y="1"/>
                  </a:moveTo>
                  <a:cubicBezTo>
                    <a:pt x="23" y="8"/>
                    <a:pt x="0" y="68"/>
                    <a:pt x="38" y="98"/>
                  </a:cubicBezTo>
                  <a:cubicBezTo>
                    <a:pt x="49" y="109"/>
                    <a:pt x="62" y="115"/>
                    <a:pt x="75" y="115"/>
                  </a:cubicBezTo>
                  <a:cubicBezTo>
                    <a:pt x="88" y="115"/>
                    <a:pt x="101" y="109"/>
                    <a:pt x="113" y="98"/>
                  </a:cubicBezTo>
                  <a:cubicBezTo>
                    <a:pt x="143" y="61"/>
                    <a:pt x="120"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68" name="Google Shape;468;p5"/>
            <p:cNvSpPr/>
            <p:nvPr/>
          </p:nvSpPr>
          <p:spPr>
            <a:xfrm rot="-5788416">
              <a:off x="10661108" y="3185327"/>
              <a:ext cx="13729" cy="5241"/>
            </a:xfrm>
            <a:custGeom>
              <a:rect b="b" l="l" r="r" t="t"/>
              <a:pathLst>
                <a:path extrusionOk="0" h="113" w="150">
                  <a:moveTo>
                    <a:pt x="75" y="1"/>
                  </a:moveTo>
                  <a:cubicBezTo>
                    <a:pt x="23" y="8"/>
                    <a:pt x="0" y="68"/>
                    <a:pt x="38" y="98"/>
                  </a:cubicBezTo>
                  <a:cubicBezTo>
                    <a:pt x="48" y="108"/>
                    <a:pt x="59" y="112"/>
                    <a:pt x="71" y="112"/>
                  </a:cubicBezTo>
                  <a:cubicBezTo>
                    <a:pt x="86" y="112"/>
                    <a:pt x="100" y="106"/>
                    <a:pt x="113" y="98"/>
                  </a:cubicBezTo>
                  <a:cubicBezTo>
                    <a:pt x="150" y="61"/>
                    <a:pt x="120" y="1"/>
                    <a:pt x="75"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69" name="Google Shape;469;p5"/>
            <p:cNvSpPr/>
            <p:nvPr/>
          </p:nvSpPr>
          <p:spPr>
            <a:xfrm rot="-5788416">
              <a:off x="10683581" y="3203532"/>
              <a:ext cx="13089" cy="5055"/>
            </a:xfrm>
            <a:custGeom>
              <a:rect b="b" l="l" r="r" t="t"/>
              <a:pathLst>
                <a:path extrusionOk="0" h="109" w="143">
                  <a:moveTo>
                    <a:pt x="68" y="1"/>
                  </a:moveTo>
                  <a:cubicBezTo>
                    <a:pt x="23" y="1"/>
                    <a:pt x="1" y="61"/>
                    <a:pt x="31" y="98"/>
                  </a:cubicBezTo>
                  <a:cubicBezTo>
                    <a:pt x="41" y="105"/>
                    <a:pt x="54" y="109"/>
                    <a:pt x="67" y="109"/>
                  </a:cubicBezTo>
                  <a:cubicBezTo>
                    <a:pt x="84" y="109"/>
                    <a:pt x="101" y="103"/>
                    <a:pt x="113" y="91"/>
                  </a:cubicBezTo>
                  <a:cubicBezTo>
                    <a:pt x="143" y="61"/>
                    <a:pt x="113"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70" name="Google Shape;470;p5"/>
            <p:cNvSpPr/>
            <p:nvPr/>
          </p:nvSpPr>
          <p:spPr>
            <a:xfrm rot="-5788416">
              <a:off x="10706010" y="3221946"/>
              <a:ext cx="13089" cy="5009"/>
            </a:xfrm>
            <a:custGeom>
              <a:rect b="b" l="l" r="r" t="t"/>
              <a:pathLst>
                <a:path extrusionOk="0" h="108" w="143">
                  <a:moveTo>
                    <a:pt x="68" y="0"/>
                  </a:moveTo>
                  <a:cubicBezTo>
                    <a:pt x="23" y="0"/>
                    <a:pt x="1" y="60"/>
                    <a:pt x="38" y="97"/>
                  </a:cubicBezTo>
                  <a:cubicBezTo>
                    <a:pt x="48" y="104"/>
                    <a:pt x="60" y="108"/>
                    <a:pt x="71" y="108"/>
                  </a:cubicBezTo>
                  <a:cubicBezTo>
                    <a:pt x="86" y="108"/>
                    <a:pt x="100" y="102"/>
                    <a:pt x="113" y="90"/>
                  </a:cubicBezTo>
                  <a:cubicBezTo>
                    <a:pt x="143" y="52"/>
                    <a:pt x="120" y="0"/>
                    <a:pt x="68"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71" name="Google Shape;471;p5"/>
            <p:cNvSpPr/>
            <p:nvPr/>
          </p:nvSpPr>
          <p:spPr>
            <a:xfrm rot="-5788416">
              <a:off x="10727883" y="3240069"/>
              <a:ext cx="13821" cy="4963"/>
            </a:xfrm>
            <a:custGeom>
              <a:rect b="b" l="l" r="r" t="t"/>
              <a:pathLst>
                <a:path extrusionOk="0" h="107" w="151">
                  <a:moveTo>
                    <a:pt x="75" y="0"/>
                  </a:moveTo>
                  <a:cubicBezTo>
                    <a:pt x="23" y="0"/>
                    <a:pt x="0" y="60"/>
                    <a:pt x="38" y="90"/>
                  </a:cubicBezTo>
                  <a:cubicBezTo>
                    <a:pt x="49" y="101"/>
                    <a:pt x="64" y="107"/>
                    <a:pt x="78" y="107"/>
                  </a:cubicBezTo>
                  <a:cubicBezTo>
                    <a:pt x="92" y="107"/>
                    <a:pt x="105" y="101"/>
                    <a:pt x="113" y="90"/>
                  </a:cubicBezTo>
                  <a:cubicBezTo>
                    <a:pt x="150" y="52"/>
                    <a:pt x="120" y="0"/>
                    <a:pt x="75"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72" name="Google Shape;472;p5"/>
            <p:cNvSpPr/>
            <p:nvPr/>
          </p:nvSpPr>
          <p:spPr>
            <a:xfrm rot="-5788416">
              <a:off x="10474403" y="2960667"/>
              <a:ext cx="28924" cy="13914"/>
            </a:xfrm>
            <a:custGeom>
              <a:rect b="b" l="l" r="r" t="t"/>
              <a:pathLst>
                <a:path extrusionOk="0" h="300" w="316">
                  <a:moveTo>
                    <a:pt x="162" y="1"/>
                  </a:moveTo>
                  <a:cubicBezTo>
                    <a:pt x="123" y="1"/>
                    <a:pt x="84" y="15"/>
                    <a:pt x="53" y="49"/>
                  </a:cubicBezTo>
                  <a:cubicBezTo>
                    <a:pt x="1" y="108"/>
                    <a:pt x="1" y="206"/>
                    <a:pt x="61" y="258"/>
                  </a:cubicBezTo>
                  <a:cubicBezTo>
                    <a:pt x="91" y="286"/>
                    <a:pt x="128" y="299"/>
                    <a:pt x="163" y="299"/>
                  </a:cubicBezTo>
                  <a:cubicBezTo>
                    <a:pt x="241" y="299"/>
                    <a:pt x="315" y="238"/>
                    <a:pt x="315" y="146"/>
                  </a:cubicBezTo>
                  <a:cubicBezTo>
                    <a:pt x="310" y="57"/>
                    <a:pt x="237" y="1"/>
                    <a:pt x="162"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73" name="Google Shape;473;p5"/>
            <p:cNvSpPr/>
            <p:nvPr/>
          </p:nvSpPr>
          <p:spPr>
            <a:xfrm rot="-5788416">
              <a:off x="10811928" y="3235734"/>
              <a:ext cx="27460" cy="13914"/>
            </a:xfrm>
            <a:custGeom>
              <a:rect b="b" l="l" r="r" t="t"/>
              <a:pathLst>
                <a:path extrusionOk="0" h="300" w="300">
                  <a:moveTo>
                    <a:pt x="150" y="0"/>
                  </a:moveTo>
                  <a:cubicBezTo>
                    <a:pt x="67" y="0"/>
                    <a:pt x="0" y="68"/>
                    <a:pt x="0" y="150"/>
                  </a:cubicBezTo>
                  <a:cubicBezTo>
                    <a:pt x="0" y="232"/>
                    <a:pt x="67" y="300"/>
                    <a:pt x="150" y="300"/>
                  </a:cubicBezTo>
                  <a:cubicBezTo>
                    <a:pt x="232" y="300"/>
                    <a:pt x="299" y="232"/>
                    <a:pt x="299" y="150"/>
                  </a:cubicBezTo>
                  <a:cubicBezTo>
                    <a:pt x="299" y="68"/>
                    <a:pt x="232" y="0"/>
                    <a:pt x="150"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74" name="Google Shape;474;p5"/>
            <p:cNvSpPr/>
            <p:nvPr/>
          </p:nvSpPr>
          <p:spPr>
            <a:xfrm rot="-5788416">
              <a:off x="10516944" y="2992070"/>
              <a:ext cx="10435" cy="5195"/>
            </a:xfrm>
            <a:custGeom>
              <a:rect b="b" l="l" r="r" t="t"/>
              <a:pathLst>
                <a:path extrusionOk="0" h="112" w="114">
                  <a:moveTo>
                    <a:pt x="59" y="1"/>
                  </a:moveTo>
                  <a:cubicBezTo>
                    <a:pt x="44" y="1"/>
                    <a:pt x="29" y="6"/>
                    <a:pt x="16" y="19"/>
                  </a:cubicBezTo>
                  <a:cubicBezTo>
                    <a:pt x="1" y="42"/>
                    <a:pt x="1" y="79"/>
                    <a:pt x="23" y="94"/>
                  </a:cubicBezTo>
                  <a:cubicBezTo>
                    <a:pt x="35" y="106"/>
                    <a:pt x="48" y="111"/>
                    <a:pt x="61" y="111"/>
                  </a:cubicBezTo>
                  <a:cubicBezTo>
                    <a:pt x="89" y="111"/>
                    <a:pt x="113" y="87"/>
                    <a:pt x="113" y="57"/>
                  </a:cubicBezTo>
                  <a:cubicBezTo>
                    <a:pt x="113" y="22"/>
                    <a:pt x="87" y="1"/>
                    <a:pt x="59"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75" name="Google Shape;475;p5"/>
            <p:cNvSpPr/>
            <p:nvPr/>
          </p:nvSpPr>
          <p:spPr>
            <a:xfrm rot="-5788416">
              <a:off x="10541296" y="3012188"/>
              <a:ext cx="10800" cy="5148"/>
            </a:xfrm>
            <a:custGeom>
              <a:rect b="b" l="l" r="r" t="t"/>
              <a:pathLst>
                <a:path extrusionOk="0" h="111" w="118">
                  <a:moveTo>
                    <a:pt x="60" y="0"/>
                  </a:moveTo>
                  <a:cubicBezTo>
                    <a:pt x="47" y="0"/>
                    <a:pt x="33" y="6"/>
                    <a:pt x="23" y="19"/>
                  </a:cubicBezTo>
                  <a:cubicBezTo>
                    <a:pt x="0" y="41"/>
                    <a:pt x="0" y="79"/>
                    <a:pt x="23" y="94"/>
                  </a:cubicBezTo>
                  <a:cubicBezTo>
                    <a:pt x="35" y="105"/>
                    <a:pt x="49" y="111"/>
                    <a:pt x="62" y="111"/>
                  </a:cubicBezTo>
                  <a:cubicBezTo>
                    <a:pt x="91" y="111"/>
                    <a:pt x="118" y="87"/>
                    <a:pt x="112" y="56"/>
                  </a:cubicBezTo>
                  <a:cubicBezTo>
                    <a:pt x="112" y="22"/>
                    <a:pt x="87" y="0"/>
                    <a:pt x="60"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76" name="Google Shape;476;p5"/>
            <p:cNvSpPr/>
            <p:nvPr/>
          </p:nvSpPr>
          <p:spPr>
            <a:xfrm rot="-5788416">
              <a:off x="10565985" y="3032087"/>
              <a:ext cx="10343" cy="5195"/>
            </a:xfrm>
            <a:custGeom>
              <a:rect b="b" l="l" r="r" t="t"/>
              <a:pathLst>
                <a:path extrusionOk="0" h="112" w="113">
                  <a:moveTo>
                    <a:pt x="58" y="1"/>
                  </a:moveTo>
                  <a:cubicBezTo>
                    <a:pt x="43" y="1"/>
                    <a:pt x="28" y="6"/>
                    <a:pt x="15" y="19"/>
                  </a:cubicBezTo>
                  <a:cubicBezTo>
                    <a:pt x="0" y="42"/>
                    <a:pt x="0" y="79"/>
                    <a:pt x="23" y="94"/>
                  </a:cubicBezTo>
                  <a:cubicBezTo>
                    <a:pt x="32" y="106"/>
                    <a:pt x="45" y="111"/>
                    <a:pt x="57" y="111"/>
                  </a:cubicBezTo>
                  <a:cubicBezTo>
                    <a:pt x="84" y="111"/>
                    <a:pt x="112" y="87"/>
                    <a:pt x="112" y="57"/>
                  </a:cubicBezTo>
                  <a:cubicBezTo>
                    <a:pt x="112" y="22"/>
                    <a:pt x="86" y="1"/>
                    <a:pt x="5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77" name="Google Shape;477;p5"/>
            <p:cNvSpPr/>
            <p:nvPr/>
          </p:nvSpPr>
          <p:spPr>
            <a:xfrm rot="-5788416">
              <a:off x="10590815" y="3052455"/>
              <a:ext cx="10343" cy="5148"/>
            </a:xfrm>
            <a:custGeom>
              <a:rect b="b" l="l" r="r" t="t"/>
              <a:pathLst>
                <a:path extrusionOk="0" h="111" w="113">
                  <a:moveTo>
                    <a:pt x="61" y="1"/>
                  </a:moveTo>
                  <a:cubicBezTo>
                    <a:pt x="47" y="1"/>
                    <a:pt x="33" y="6"/>
                    <a:pt x="23" y="16"/>
                  </a:cubicBezTo>
                  <a:cubicBezTo>
                    <a:pt x="1" y="38"/>
                    <a:pt x="1" y="76"/>
                    <a:pt x="23" y="98"/>
                  </a:cubicBezTo>
                  <a:cubicBezTo>
                    <a:pt x="34" y="107"/>
                    <a:pt x="45" y="110"/>
                    <a:pt x="56" y="110"/>
                  </a:cubicBezTo>
                  <a:cubicBezTo>
                    <a:pt x="86" y="110"/>
                    <a:pt x="113" y="86"/>
                    <a:pt x="113" y="53"/>
                  </a:cubicBezTo>
                  <a:cubicBezTo>
                    <a:pt x="113" y="19"/>
                    <a:pt x="87" y="1"/>
                    <a:pt x="61"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78" name="Google Shape;478;p5"/>
            <p:cNvSpPr/>
            <p:nvPr/>
          </p:nvSpPr>
          <p:spPr>
            <a:xfrm rot="-5788416">
              <a:off x="10615086" y="3072468"/>
              <a:ext cx="10984" cy="5148"/>
            </a:xfrm>
            <a:custGeom>
              <a:rect b="b" l="l" r="r" t="t"/>
              <a:pathLst>
                <a:path extrusionOk="0" h="111" w="120">
                  <a:moveTo>
                    <a:pt x="57" y="1"/>
                  </a:moveTo>
                  <a:cubicBezTo>
                    <a:pt x="44" y="1"/>
                    <a:pt x="32" y="5"/>
                    <a:pt x="23" y="14"/>
                  </a:cubicBezTo>
                  <a:cubicBezTo>
                    <a:pt x="0" y="37"/>
                    <a:pt x="0" y="74"/>
                    <a:pt x="23" y="97"/>
                  </a:cubicBezTo>
                  <a:cubicBezTo>
                    <a:pt x="34" y="106"/>
                    <a:pt x="48" y="110"/>
                    <a:pt x="61" y="110"/>
                  </a:cubicBezTo>
                  <a:cubicBezTo>
                    <a:pt x="91" y="110"/>
                    <a:pt x="120" y="88"/>
                    <a:pt x="120" y="52"/>
                  </a:cubicBezTo>
                  <a:cubicBezTo>
                    <a:pt x="115" y="21"/>
                    <a:pt x="85" y="1"/>
                    <a:pt x="57"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79" name="Google Shape;479;p5"/>
            <p:cNvSpPr/>
            <p:nvPr/>
          </p:nvSpPr>
          <p:spPr>
            <a:xfrm rot="-5788416">
              <a:off x="10639896" y="3092482"/>
              <a:ext cx="10343" cy="5102"/>
            </a:xfrm>
            <a:custGeom>
              <a:rect b="b" l="l" r="r" t="t"/>
              <a:pathLst>
                <a:path extrusionOk="0" h="110" w="113">
                  <a:moveTo>
                    <a:pt x="54" y="0"/>
                  </a:moveTo>
                  <a:cubicBezTo>
                    <a:pt x="41" y="0"/>
                    <a:pt x="27" y="4"/>
                    <a:pt x="15" y="14"/>
                  </a:cubicBezTo>
                  <a:cubicBezTo>
                    <a:pt x="0" y="36"/>
                    <a:pt x="0" y="74"/>
                    <a:pt x="22" y="96"/>
                  </a:cubicBezTo>
                  <a:cubicBezTo>
                    <a:pt x="32" y="105"/>
                    <a:pt x="44" y="110"/>
                    <a:pt x="56" y="110"/>
                  </a:cubicBezTo>
                  <a:cubicBezTo>
                    <a:pt x="83" y="110"/>
                    <a:pt x="112" y="88"/>
                    <a:pt x="112" y="51"/>
                  </a:cubicBezTo>
                  <a:cubicBezTo>
                    <a:pt x="112" y="20"/>
                    <a:pt x="84" y="0"/>
                    <a:pt x="54"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80" name="Google Shape;480;p5"/>
            <p:cNvSpPr/>
            <p:nvPr/>
          </p:nvSpPr>
          <p:spPr>
            <a:xfrm rot="-5788416">
              <a:off x="10664218" y="3112588"/>
              <a:ext cx="10800" cy="5148"/>
            </a:xfrm>
            <a:custGeom>
              <a:rect b="b" l="l" r="r" t="t"/>
              <a:pathLst>
                <a:path extrusionOk="0" h="111" w="118">
                  <a:moveTo>
                    <a:pt x="57" y="1"/>
                  </a:moveTo>
                  <a:cubicBezTo>
                    <a:pt x="45" y="1"/>
                    <a:pt x="32" y="5"/>
                    <a:pt x="23" y="14"/>
                  </a:cubicBezTo>
                  <a:cubicBezTo>
                    <a:pt x="0" y="37"/>
                    <a:pt x="0" y="74"/>
                    <a:pt x="23" y="97"/>
                  </a:cubicBezTo>
                  <a:cubicBezTo>
                    <a:pt x="34" y="106"/>
                    <a:pt x="48" y="110"/>
                    <a:pt x="61" y="110"/>
                  </a:cubicBezTo>
                  <a:cubicBezTo>
                    <a:pt x="91" y="110"/>
                    <a:pt x="118" y="88"/>
                    <a:pt x="113" y="52"/>
                  </a:cubicBezTo>
                  <a:cubicBezTo>
                    <a:pt x="113" y="21"/>
                    <a:pt x="85" y="1"/>
                    <a:pt x="57"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81" name="Google Shape;481;p5"/>
            <p:cNvSpPr/>
            <p:nvPr/>
          </p:nvSpPr>
          <p:spPr>
            <a:xfrm rot="-5788416">
              <a:off x="10688729" y="3132870"/>
              <a:ext cx="11076" cy="5009"/>
            </a:xfrm>
            <a:custGeom>
              <a:rect b="b" l="l" r="r" t="t"/>
              <a:pathLst>
                <a:path extrusionOk="0" h="108" w="121">
                  <a:moveTo>
                    <a:pt x="66" y="0"/>
                  </a:moveTo>
                  <a:cubicBezTo>
                    <a:pt x="52" y="0"/>
                    <a:pt x="37" y="6"/>
                    <a:pt x="23" y="19"/>
                  </a:cubicBezTo>
                  <a:cubicBezTo>
                    <a:pt x="1" y="34"/>
                    <a:pt x="8" y="72"/>
                    <a:pt x="31" y="94"/>
                  </a:cubicBezTo>
                  <a:cubicBezTo>
                    <a:pt x="40" y="103"/>
                    <a:pt x="52" y="108"/>
                    <a:pt x="64" y="108"/>
                  </a:cubicBezTo>
                  <a:cubicBezTo>
                    <a:pt x="92" y="108"/>
                    <a:pt x="121" y="86"/>
                    <a:pt x="121" y="49"/>
                  </a:cubicBezTo>
                  <a:cubicBezTo>
                    <a:pt x="116" y="20"/>
                    <a:pt x="92" y="0"/>
                    <a:pt x="66"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82" name="Google Shape;482;p5"/>
            <p:cNvSpPr/>
            <p:nvPr/>
          </p:nvSpPr>
          <p:spPr>
            <a:xfrm rot="-5788416">
              <a:off x="10713539" y="3152837"/>
              <a:ext cx="10435" cy="5055"/>
            </a:xfrm>
            <a:custGeom>
              <a:rect b="b" l="l" r="r" t="t"/>
              <a:pathLst>
                <a:path extrusionOk="0" h="109" w="114">
                  <a:moveTo>
                    <a:pt x="62" y="1"/>
                  </a:moveTo>
                  <a:cubicBezTo>
                    <a:pt x="48" y="1"/>
                    <a:pt x="34" y="7"/>
                    <a:pt x="23" y="20"/>
                  </a:cubicBezTo>
                  <a:cubicBezTo>
                    <a:pt x="1" y="42"/>
                    <a:pt x="1" y="72"/>
                    <a:pt x="23" y="95"/>
                  </a:cubicBezTo>
                  <a:cubicBezTo>
                    <a:pt x="35" y="104"/>
                    <a:pt x="48" y="108"/>
                    <a:pt x="60" y="108"/>
                  </a:cubicBezTo>
                  <a:cubicBezTo>
                    <a:pt x="88" y="108"/>
                    <a:pt x="113" y="86"/>
                    <a:pt x="113" y="50"/>
                  </a:cubicBezTo>
                  <a:cubicBezTo>
                    <a:pt x="113" y="21"/>
                    <a:pt x="88" y="1"/>
                    <a:pt x="62"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83" name="Google Shape;483;p5"/>
            <p:cNvSpPr/>
            <p:nvPr/>
          </p:nvSpPr>
          <p:spPr>
            <a:xfrm rot="-5788416">
              <a:off x="10737707" y="3172851"/>
              <a:ext cx="11076" cy="5009"/>
            </a:xfrm>
            <a:custGeom>
              <a:rect b="b" l="l" r="r" t="t"/>
              <a:pathLst>
                <a:path extrusionOk="0" h="108" w="121">
                  <a:moveTo>
                    <a:pt x="62" y="0"/>
                  </a:moveTo>
                  <a:cubicBezTo>
                    <a:pt x="48" y="0"/>
                    <a:pt x="33" y="6"/>
                    <a:pt x="23" y="19"/>
                  </a:cubicBezTo>
                  <a:cubicBezTo>
                    <a:pt x="0" y="42"/>
                    <a:pt x="0" y="72"/>
                    <a:pt x="23" y="94"/>
                  </a:cubicBezTo>
                  <a:cubicBezTo>
                    <a:pt x="34" y="103"/>
                    <a:pt x="48" y="108"/>
                    <a:pt x="61" y="108"/>
                  </a:cubicBezTo>
                  <a:cubicBezTo>
                    <a:pt x="91" y="108"/>
                    <a:pt x="120" y="86"/>
                    <a:pt x="120" y="49"/>
                  </a:cubicBezTo>
                  <a:cubicBezTo>
                    <a:pt x="115" y="20"/>
                    <a:pt x="88" y="0"/>
                    <a:pt x="62"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84" name="Google Shape;484;p5"/>
            <p:cNvSpPr/>
            <p:nvPr/>
          </p:nvSpPr>
          <p:spPr>
            <a:xfrm rot="-5788416">
              <a:off x="10762579" y="3192854"/>
              <a:ext cx="10343" cy="5055"/>
            </a:xfrm>
            <a:custGeom>
              <a:rect b="b" l="l" r="r" t="t"/>
              <a:pathLst>
                <a:path extrusionOk="0" h="109" w="113">
                  <a:moveTo>
                    <a:pt x="59" y="1"/>
                  </a:moveTo>
                  <a:cubicBezTo>
                    <a:pt x="44" y="1"/>
                    <a:pt x="28" y="7"/>
                    <a:pt x="15" y="20"/>
                  </a:cubicBezTo>
                  <a:cubicBezTo>
                    <a:pt x="0" y="42"/>
                    <a:pt x="0" y="72"/>
                    <a:pt x="23" y="95"/>
                  </a:cubicBezTo>
                  <a:cubicBezTo>
                    <a:pt x="32" y="104"/>
                    <a:pt x="44" y="108"/>
                    <a:pt x="56" y="108"/>
                  </a:cubicBezTo>
                  <a:cubicBezTo>
                    <a:pt x="84" y="108"/>
                    <a:pt x="113" y="86"/>
                    <a:pt x="113" y="50"/>
                  </a:cubicBezTo>
                  <a:cubicBezTo>
                    <a:pt x="113" y="21"/>
                    <a:pt x="87" y="1"/>
                    <a:pt x="59"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85" name="Google Shape;485;p5"/>
            <p:cNvSpPr/>
            <p:nvPr/>
          </p:nvSpPr>
          <p:spPr>
            <a:xfrm rot="-5788416">
              <a:off x="10786839" y="3212971"/>
              <a:ext cx="10893" cy="5009"/>
            </a:xfrm>
            <a:custGeom>
              <a:rect b="b" l="l" r="r" t="t"/>
              <a:pathLst>
                <a:path extrusionOk="0" h="108" w="119">
                  <a:moveTo>
                    <a:pt x="62" y="0"/>
                  </a:moveTo>
                  <a:cubicBezTo>
                    <a:pt x="48" y="0"/>
                    <a:pt x="34" y="6"/>
                    <a:pt x="23" y="19"/>
                  </a:cubicBezTo>
                  <a:cubicBezTo>
                    <a:pt x="1" y="42"/>
                    <a:pt x="1" y="72"/>
                    <a:pt x="23" y="94"/>
                  </a:cubicBezTo>
                  <a:cubicBezTo>
                    <a:pt x="35" y="103"/>
                    <a:pt x="48" y="108"/>
                    <a:pt x="61" y="108"/>
                  </a:cubicBezTo>
                  <a:cubicBezTo>
                    <a:pt x="91" y="108"/>
                    <a:pt x="118" y="86"/>
                    <a:pt x="113" y="49"/>
                  </a:cubicBezTo>
                  <a:cubicBezTo>
                    <a:pt x="113" y="20"/>
                    <a:pt x="88" y="0"/>
                    <a:pt x="62"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86" name="Google Shape;486;p5"/>
            <p:cNvSpPr/>
            <p:nvPr/>
          </p:nvSpPr>
          <p:spPr>
            <a:xfrm rot="-5788416">
              <a:off x="10849219" y="3195518"/>
              <a:ext cx="36338" cy="14100"/>
            </a:xfrm>
            <a:custGeom>
              <a:rect b="b" l="l" r="r" t="t"/>
              <a:pathLst>
                <a:path extrusionOk="0" h="304" w="397">
                  <a:moveTo>
                    <a:pt x="199" y="0"/>
                  </a:moveTo>
                  <a:cubicBezTo>
                    <a:pt x="158" y="0"/>
                    <a:pt x="118" y="17"/>
                    <a:pt x="90" y="49"/>
                  </a:cubicBezTo>
                  <a:cubicBezTo>
                    <a:pt x="0" y="146"/>
                    <a:pt x="67" y="304"/>
                    <a:pt x="202" y="304"/>
                  </a:cubicBezTo>
                  <a:cubicBezTo>
                    <a:pt x="337" y="296"/>
                    <a:pt x="397" y="131"/>
                    <a:pt x="300" y="42"/>
                  </a:cubicBezTo>
                  <a:cubicBezTo>
                    <a:pt x="271" y="13"/>
                    <a:pt x="235" y="0"/>
                    <a:pt x="199"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87" name="Google Shape;487;p5"/>
            <p:cNvSpPr/>
            <p:nvPr/>
          </p:nvSpPr>
          <p:spPr>
            <a:xfrm rot="-5788416">
              <a:off x="10511829" y="2920139"/>
              <a:ext cx="36888" cy="13960"/>
            </a:xfrm>
            <a:custGeom>
              <a:rect b="b" l="l" r="r" t="t"/>
              <a:pathLst>
                <a:path extrusionOk="0" h="301" w="403">
                  <a:moveTo>
                    <a:pt x="205" y="1"/>
                  </a:moveTo>
                  <a:cubicBezTo>
                    <a:pt x="164" y="1"/>
                    <a:pt x="124" y="17"/>
                    <a:pt x="96" y="53"/>
                  </a:cubicBezTo>
                  <a:cubicBezTo>
                    <a:pt x="1" y="148"/>
                    <a:pt x="70" y="300"/>
                    <a:pt x="199" y="300"/>
                  </a:cubicBezTo>
                  <a:cubicBezTo>
                    <a:pt x="202" y="300"/>
                    <a:pt x="205" y="300"/>
                    <a:pt x="208" y="300"/>
                  </a:cubicBezTo>
                  <a:cubicBezTo>
                    <a:pt x="343" y="293"/>
                    <a:pt x="403" y="136"/>
                    <a:pt x="305" y="38"/>
                  </a:cubicBezTo>
                  <a:cubicBezTo>
                    <a:pt x="277" y="14"/>
                    <a:pt x="241" y="1"/>
                    <a:pt x="205"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88" name="Google Shape;488;p5"/>
            <p:cNvSpPr/>
            <p:nvPr/>
          </p:nvSpPr>
          <p:spPr>
            <a:xfrm rot="-5788416">
              <a:off x="10827183" y="3172649"/>
              <a:ext cx="12998" cy="5009"/>
            </a:xfrm>
            <a:custGeom>
              <a:rect b="b" l="l" r="r" t="t"/>
              <a:pathLst>
                <a:path extrusionOk="0" h="108" w="142">
                  <a:moveTo>
                    <a:pt x="67" y="1"/>
                  </a:moveTo>
                  <a:cubicBezTo>
                    <a:pt x="54" y="1"/>
                    <a:pt x="40" y="6"/>
                    <a:pt x="29" y="18"/>
                  </a:cubicBezTo>
                  <a:cubicBezTo>
                    <a:pt x="1" y="53"/>
                    <a:pt x="19" y="108"/>
                    <a:pt x="65" y="108"/>
                  </a:cubicBezTo>
                  <a:cubicBezTo>
                    <a:pt x="68" y="108"/>
                    <a:pt x="71" y="108"/>
                    <a:pt x="74" y="107"/>
                  </a:cubicBezTo>
                  <a:cubicBezTo>
                    <a:pt x="119" y="107"/>
                    <a:pt x="141" y="47"/>
                    <a:pt x="104" y="18"/>
                  </a:cubicBezTo>
                  <a:cubicBezTo>
                    <a:pt x="93" y="6"/>
                    <a:pt x="80" y="1"/>
                    <a:pt x="67"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89" name="Google Shape;489;p5"/>
            <p:cNvSpPr/>
            <p:nvPr/>
          </p:nvSpPr>
          <p:spPr>
            <a:xfrm rot="-5788416">
              <a:off x="10802377" y="3152597"/>
              <a:ext cx="13639" cy="5009"/>
            </a:xfrm>
            <a:custGeom>
              <a:rect b="b" l="l" r="r" t="t"/>
              <a:pathLst>
                <a:path extrusionOk="0" h="108" w="149">
                  <a:moveTo>
                    <a:pt x="70" y="0"/>
                  </a:moveTo>
                  <a:cubicBezTo>
                    <a:pt x="56" y="0"/>
                    <a:pt x="43" y="6"/>
                    <a:pt x="36" y="17"/>
                  </a:cubicBezTo>
                  <a:cubicBezTo>
                    <a:pt x="0" y="52"/>
                    <a:pt x="25" y="107"/>
                    <a:pt x="66" y="107"/>
                  </a:cubicBezTo>
                  <a:cubicBezTo>
                    <a:pt x="68" y="107"/>
                    <a:pt x="71" y="107"/>
                    <a:pt x="73" y="107"/>
                  </a:cubicBezTo>
                  <a:cubicBezTo>
                    <a:pt x="126" y="107"/>
                    <a:pt x="148" y="47"/>
                    <a:pt x="111" y="17"/>
                  </a:cubicBezTo>
                  <a:cubicBezTo>
                    <a:pt x="99" y="6"/>
                    <a:pt x="84" y="0"/>
                    <a:pt x="70"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90" name="Google Shape;490;p5"/>
            <p:cNvSpPr/>
            <p:nvPr/>
          </p:nvSpPr>
          <p:spPr>
            <a:xfrm rot="-5788416">
              <a:off x="10778174" y="3132599"/>
              <a:ext cx="12998" cy="5009"/>
            </a:xfrm>
            <a:custGeom>
              <a:rect b="b" l="l" r="r" t="t"/>
              <a:pathLst>
                <a:path extrusionOk="0" h="108" w="142">
                  <a:moveTo>
                    <a:pt x="70" y="1"/>
                  </a:moveTo>
                  <a:cubicBezTo>
                    <a:pt x="55" y="1"/>
                    <a:pt x="40" y="6"/>
                    <a:pt x="29" y="18"/>
                  </a:cubicBezTo>
                  <a:cubicBezTo>
                    <a:pt x="1" y="53"/>
                    <a:pt x="26" y="108"/>
                    <a:pt x="66" y="108"/>
                  </a:cubicBezTo>
                  <a:cubicBezTo>
                    <a:pt x="69" y="108"/>
                    <a:pt x="71" y="108"/>
                    <a:pt x="74" y="107"/>
                  </a:cubicBezTo>
                  <a:cubicBezTo>
                    <a:pt x="119" y="107"/>
                    <a:pt x="141" y="47"/>
                    <a:pt x="111" y="18"/>
                  </a:cubicBezTo>
                  <a:cubicBezTo>
                    <a:pt x="100" y="6"/>
                    <a:pt x="85" y="1"/>
                    <a:pt x="70"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91" name="Google Shape;491;p5"/>
            <p:cNvSpPr/>
            <p:nvPr/>
          </p:nvSpPr>
          <p:spPr>
            <a:xfrm rot="-5788416">
              <a:off x="10753548" y="3112425"/>
              <a:ext cx="13089" cy="4963"/>
            </a:xfrm>
            <a:custGeom>
              <a:rect b="b" l="l" r="r" t="t"/>
              <a:pathLst>
                <a:path extrusionOk="0" h="107" w="143">
                  <a:moveTo>
                    <a:pt x="68" y="0"/>
                  </a:moveTo>
                  <a:cubicBezTo>
                    <a:pt x="55" y="0"/>
                    <a:pt x="42" y="6"/>
                    <a:pt x="30" y="17"/>
                  </a:cubicBezTo>
                  <a:cubicBezTo>
                    <a:pt x="0" y="54"/>
                    <a:pt x="23" y="107"/>
                    <a:pt x="75" y="107"/>
                  </a:cubicBezTo>
                  <a:cubicBezTo>
                    <a:pt x="120" y="107"/>
                    <a:pt x="143" y="47"/>
                    <a:pt x="105" y="17"/>
                  </a:cubicBezTo>
                  <a:cubicBezTo>
                    <a:pt x="94" y="6"/>
                    <a:pt x="81" y="0"/>
                    <a:pt x="68"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92" name="Google Shape;492;p5"/>
            <p:cNvSpPr/>
            <p:nvPr/>
          </p:nvSpPr>
          <p:spPr>
            <a:xfrm rot="-5788416">
              <a:off x="10728676" y="3092376"/>
              <a:ext cx="13821" cy="5009"/>
            </a:xfrm>
            <a:custGeom>
              <a:rect b="b" l="l" r="r" t="t"/>
              <a:pathLst>
                <a:path extrusionOk="0" h="108" w="151">
                  <a:moveTo>
                    <a:pt x="72" y="1"/>
                  </a:moveTo>
                  <a:cubicBezTo>
                    <a:pt x="58" y="1"/>
                    <a:pt x="45" y="6"/>
                    <a:pt x="38" y="17"/>
                  </a:cubicBezTo>
                  <a:cubicBezTo>
                    <a:pt x="0" y="55"/>
                    <a:pt x="30" y="107"/>
                    <a:pt x="75" y="107"/>
                  </a:cubicBezTo>
                  <a:cubicBezTo>
                    <a:pt x="128" y="107"/>
                    <a:pt x="150" y="47"/>
                    <a:pt x="113" y="17"/>
                  </a:cubicBezTo>
                  <a:cubicBezTo>
                    <a:pt x="101" y="6"/>
                    <a:pt x="87" y="1"/>
                    <a:pt x="72"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93" name="Google Shape;493;p5"/>
            <p:cNvSpPr/>
            <p:nvPr/>
          </p:nvSpPr>
          <p:spPr>
            <a:xfrm rot="-5788416">
              <a:off x="10704507" y="3072408"/>
              <a:ext cx="13180" cy="4963"/>
            </a:xfrm>
            <a:custGeom>
              <a:rect b="b" l="l" r="r" t="t"/>
              <a:pathLst>
                <a:path extrusionOk="0" h="107" w="144">
                  <a:moveTo>
                    <a:pt x="71" y="0"/>
                  </a:moveTo>
                  <a:cubicBezTo>
                    <a:pt x="57" y="0"/>
                    <a:pt x="42" y="6"/>
                    <a:pt x="31" y="17"/>
                  </a:cubicBezTo>
                  <a:cubicBezTo>
                    <a:pt x="1" y="54"/>
                    <a:pt x="23" y="107"/>
                    <a:pt x="76" y="107"/>
                  </a:cubicBezTo>
                  <a:cubicBezTo>
                    <a:pt x="121" y="107"/>
                    <a:pt x="143" y="47"/>
                    <a:pt x="106" y="17"/>
                  </a:cubicBezTo>
                  <a:cubicBezTo>
                    <a:pt x="98" y="6"/>
                    <a:pt x="85" y="0"/>
                    <a:pt x="71"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94" name="Google Shape;494;p5"/>
            <p:cNvSpPr/>
            <p:nvPr/>
          </p:nvSpPr>
          <p:spPr>
            <a:xfrm rot="-5788416">
              <a:off x="10679694" y="3052330"/>
              <a:ext cx="13729" cy="5055"/>
            </a:xfrm>
            <a:custGeom>
              <a:rect b="b" l="l" r="r" t="t"/>
              <a:pathLst>
                <a:path extrusionOk="0" h="109" w="150">
                  <a:moveTo>
                    <a:pt x="79" y="1"/>
                  </a:moveTo>
                  <a:cubicBezTo>
                    <a:pt x="64" y="1"/>
                    <a:pt x="50" y="6"/>
                    <a:pt x="37" y="18"/>
                  </a:cubicBezTo>
                  <a:cubicBezTo>
                    <a:pt x="0" y="56"/>
                    <a:pt x="30" y="108"/>
                    <a:pt x="75" y="108"/>
                  </a:cubicBezTo>
                  <a:cubicBezTo>
                    <a:pt x="127" y="108"/>
                    <a:pt x="150" y="48"/>
                    <a:pt x="112" y="11"/>
                  </a:cubicBezTo>
                  <a:cubicBezTo>
                    <a:pt x="102" y="4"/>
                    <a:pt x="91" y="1"/>
                    <a:pt x="79"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95" name="Google Shape;495;p5"/>
            <p:cNvSpPr/>
            <p:nvPr/>
          </p:nvSpPr>
          <p:spPr>
            <a:xfrm rot="-5788416">
              <a:off x="10655525" y="3032361"/>
              <a:ext cx="13089" cy="5009"/>
            </a:xfrm>
            <a:custGeom>
              <a:rect b="b" l="l" r="r" t="t"/>
              <a:pathLst>
                <a:path extrusionOk="0" h="108" w="143">
                  <a:moveTo>
                    <a:pt x="76" y="0"/>
                  </a:moveTo>
                  <a:cubicBezTo>
                    <a:pt x="60" y="0"/>
                    <a:pt x="43" y="6"/>
                    <a:pt x="31" y="18"/>
                  </a:cubicBezTo>
                  <a:cubicBezTo>
                    <a:pt x="1" y="55"/>
                    <a:pt x="31" y="108"/>
                    <a:pt x="75" y="108"/>
                  </a:cubicBezTo>
                  <a:cubicBezTo>
                    <a:pt x="120" y="108"/>
                    <a:pt x="143" y="48"/>
                    <a:pt x="113" y="10"/>
                  </a:cubicBezTo>
                  <a:cubicBezTo>
                    <a:pt x="103" y="4"/>
                    <a:pt x="90" y="0"/>
                    <a:pt x="76"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96" name="Google Shape;496;p5"/>
            <p:cNvSpPr/>
            <p:nvPr/>
          </p:nvSpPr>
          <p:spPr>
            <a:xfrm rot="-5788416">
              <a:off x="10630899" y="3012038"/>
              <a:ext cx="13089" cy="5055"/>
            </a:xfrm>
            <a:custGeom>
              <a:rect b="b" l="l" r="r" t="t"/>
              <a:pathLst>
                <a:path extrusionOk="0" h="109" w="143">
                  <a:moveTo>
                    <a:pt x="71" y="1"/>
                  </a:moveTo>
                  <a:cubicBezTo>
                    <a:pt x="57" y="1"/>
                    <a:pt x="42" y="6"/>
                    <a:pt x="30" y="18"/>
                  </a:cubicBezTo>
                  <a:cubicBezTo>
                    <a:pt x="0" y="56"/>
                    <a:pt x="23" y="108"/>
                    <a:pt x="75" y="108"/>
                  </a:cubicBezTo>
                  <a:cubicBezTo>
                    <a:pt x="120" y="108"/>
                    <a:pt x="142" y="48"/>
                    <a:pt x="105" y="11"/>
                  </a:cubicBezTo>
                  <a:cubicBezTo>
                    <a:pt x="95" y="4"/>
                    <a:pt x="83" y="1"/>
                    <a:pt x="71"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97" name="Google Shape;497;p5"/>
            <p:cNvSpPr/>
            <p:nvPr/>
          </p:nvSpPr>
          <p:spPr>
            <a:xfrm rot="-5788416">
              <a:off x="10606089" y="2992070"/>
              <a:ext cx="13729" cy="5009"/>
            </a:xfrm>
            <a:custGeom>
              <a:rect b="b" l="l" r="r" t="t"/>
              <a:pathLst>
                <a:path extrusionOk="0" h="108" w="150">
                  <a:moveTo>
                    <a:pt x="77" y="0"/>
                  </a:moveTo>
                  <a:cubicBezTo>
                    <a:pt x="61" y="0"/>
                    <a:pt x="46" y="6"/>
                    <a:pt x="38" y="18"/>
                  </a:cubicBezTo>
                  <a:cubicBezTo>
                    <a:pt x="0" y="48"/>
                    <a:pt x="30" y="108"/>
                    <a:pt x="75" y="108"/>
                  </a:cubicBezTo>
                  <a:cubicBezTo>
                    <a:pt x="127" y="108"/>
                    <a:pt x="150" y="48"/>
                    <a:pt x="112" y="10"/>
                  </a:cubicBezTo>
                  <a:cubicBezTo>
                    <a:pt x="102" y="4"/>
                    <a:pt x="89" y="0"/>
                    <a:pt x="77"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98" name="Google Shape;498;p5"/>
            <p:cNvSpPr/>
            <p:nvPr/>
          </p:nvSpPr>
          <p:spPr>
            <a:xfrm rot="-5788416">
              <a:off x="10581818" y="2971964"/>
              <a:ext cx="13089" cy="5195"/>
            </a:xfrm>
            <a:custGeom>
              <a:rect b="b" l="l" r="r" t="t"/>
              <a:pathLst>
                <a:path extrusionOk="0" h="112" w="143">
                  <a:moveTo>
                    <a:pt x="79" y="0"/>
                  </a:moveTo>
                  <a:cubicBezTo>
                    <a:pt x="62" y="0"/>
                    <a:pt x="44" y="8"/>
                    <a:pt x="31" y="21"/>
                  </a:cubicBezTo>
                  <a:cubicBezTo>
                    <a:pt x="1" y="51"/>
                    <a:pt x="23" y="111"/>
                    <a:pt x="76" y="111"/>
                  </a:cubicBezTo>
                  <a:cubicBezTo>
                    <a:pt x="120" y="111"/>
                    <a:pt x="143" y="51"/>
                    <a:pt x="113" y="14"/>
                  </a:cubicBezTo>
                  <a:cubicBezTo>
                    <a:pt x="104" y="5"/>
                    <a:pt x="92" y="0"/>
                    <a:pt x="79"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499" name="Google Shape;499;p5"/>
            <p:cNvSpPr/>
            <p:nvPr/>
          </p:nvSpPr>
          <p:spPr>
            <a:xfrm rot="-5788416">
              <a:off x="10557157" y="2951655"/>
              <a:ext cx="13089" cy="5195"/>
            </a:xfrm>
            <a:custGeom>
              <a:rect b="b" l="l" r="r" t="t"/>
              <a:pathLst>
                <a:path extrusionOk="0" h="112" w="143">
                  <a:moveTo>
                    <a:pt x="74" y="1"/>
                  </a:moveTo>
                  <a:cubicBezTo>
                    <a:pt x="59" y="1"/>
                    <a:pt x="43" y="9"/>
                    <a:pt x="30" y="22"/>
                  </a:cubicBezTo>
                  <a:cubicBezTo>
                    <a:pt x="0" y="52"/>
                    <a:pt x="23" y="112"/>
                    <a:pt x="68" y="112"/>
                  </a:cubicBezTo>
                  <a:cubicBezTo>
                    <a:pt x="120" y="104"/>
                    <a:pt x="142" y="52"/>
                    <a:pt x="105" y="14"/>
                  </a:cubicBezTo>
                  <a:cubicBezTo>
                    <a:pt x="96" y="5"/>
                    <a:pt x="85" y="1"/>
                    <a:pt x="74"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00" name="Google Shape;500;p5"/>
            <p:cNvSpPr/>
            <p:nvPr/>
          </p:nvSpPr>
          <p:spPr>
            <a:xfrm rot="-5788416">
              <a:off x="10876477" y="3146080"/>
              <a:ext cx="36247" cy="13960"/>
            </a:xfrm>
            <a:custGeom>
              <a:rect b="b" l="l" r="r" t="t"/>
              <a:pathLst>
                <a:path extrusionOk="0" h="301" w="396">
                  <a:moveTo>
                    <a:pt x="204" y="0"/>
                  </a:moveTo>
                  <a:cubicBezTo>
                    <a:pt x="201" y="0"/>
                    <a:pt x="199" y="0"/>
                    <a:pt x="196" y="1"/>
                  </a:cubicBezTo>
                  <a:cubicBezTo>
                    <a:pt x="61" y="8"/>
                    <a:pt x="1" y="173"/>
                    <a:pt x="98" y="263"/>
                  </a:cubicBezTo>
                  <a:cubicBezTo>
                    <a:pt x="127" y="288"/>
                    <a:pt x="165" y="301"/>
                    <a:pt x="202" y="301"/>
                  </a:cubicBezTo>
                  <a:cubicBezTo>
                    <a:pt x="242" y="301"/>
                    <a:pt x="281" y="286"/>
                    <a:pt x="308" y="255"/>
                  </a:cubicBezTo>
                  <a:cubicBezTo>
                    <a:pt x="396" y="160"/>
                    <a:pt x="333" y="0"/>
                    <a:pt x="204"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01" name="Google Shape;501;p5"/>
            <p:cNvSpPr/>
            <p:nvPr/>
          </p:nvSpPr>
          <p:spPr>
            <a:xfrm rot="-5788416">
              <a:off x="10575840" y="2896728"/>
              <a:ext cx="27551" cy="13914"/>
            </a:xfrm>
            <a:custGeom>
              <a:rect b="b" l="l" r="r" t="t"/>
              <a:pathLst>
                <a:path extrusionOk="0" h="300" w="301">
                  <a:moveTo>
                    <a:pt x="150" y="0"/>
                  </a:moveTo>
                  <a:cubicBezTo>
                    <a:pt x="68" y="0"/>
                    <a:pt x="1" y="68"/>
                    <a:pt x="1" y="150"/>
                  </a:cubicBezTo>
                  <a:cubicBezTo>
                    <a:pt x="1" y="232"/>
                    <a:pt x="68" y="300"/>
                    <a:pt x="150" y="300"/>
                  </a:cubicBezTo>
                  <a:cubicBezTo>
                    <a:pt x="233" y="300"/>
                    <a:pt x="300" y="232"/>
                    <a:pt x="300" y="150"/>
                  </a:cubicBezTo>
                  <a:cubicBezTo>
                    <a:pt x="300" y="68"/>
                    <a:pt x="233" y="0"/>
                    <a:pt x="150"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02" name="Google Shape;502;p5"/>
            <p:cNvSpPr/>
            <p:nvPr/>
          </p:nvSpPr>
          <p:spPr>
            <a:xfrm rot="-5788416">
              <a:off x="10857786" y="3125695"/>
              <a:ext cx="13089" cy="5009"/>
            </a:xfrm>
            <a:custGeom>
              <a:rect b="b" l="l" r="r" t="t"/>
              <a:pathLst>
                <a:path extrusionOk="0" h="108" w="143">
                  <a:moveTo>
                    <a:pt x="67" y="0"/>
                  </a:moveTo>
                  <a:cubicBezTo>
                    <a:pt x="23" y="0"/>
                    <a:pt x="0" y="60"/>
                    <a:pt x="38" y="90"/>
                  </a:cubicBezTo>
                  <a:cubicBezTo>
                    <a:pt x="45" y="102"/>
                    <a:pt x="58" y="107"/>
                    <a:pt x="72" y="107"/>
                  </a:cubicBezTo>
                  <a:cubicBezTo>
                    <a:pt x="86" y="107"/>
                    <a:pt x="101" y="102"/>
                    <a:pt x="112" y="90"/>
                  </a:cubicBezTo>
                  <a:cubicBezTo>
                    <a:pt x="142" y="53"/>
                    <a:pt x="120" y="0"/>
                    <a:pt x="67"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03" name="Google Shape;503;p5"/>
            <p:cNvSpPr/>
            <p:nvPr/>
          </p:nvSpPr>
          <p:spPr>
            <a:xfrm rot="-5788416">
              <a:off x="10835180" y="3107571"/>
              <a:ext cx="13821" cy="5055"/>
            </a:xfrm>
            <a:custGeom>
              <a:rect b="b" l="l" r="r" t="t"/>
              <a:pathLst>
                <a:path extrusionOk="0" h="109" w="151">
                  <a:moveTo>
                    <a:pt x="76" y="0"/>
                  </a:moveTo>
                  <a:cubicBezTo>
                    <a:pt x="23" y="0"/>
                    <a:pt x="1" y="60"/>
                    <a:pt x="38" y="98"/>
                  </a:cubicBezTo>
                  <a:cubicBezTo>
                    <a:pt x="48" y="104"/>
                    <a:pt x="61" y="108"/>
                    <a:pt x="74" y="108"/>
                  </a:cubicBezTo>
                  <a:cubicBezTo>
                    <a:pt x="90" y="108"/>
                    <a:pt x="105" y="103"/>
                    <a:pt x="113" y="90"/>
                  </a:cubicBezTo>
                  <a:cubicBezTo>
                    <a:pt x="150" y="53"/>
                    <a:pt x="120" y="0"/>
                    <a:pt x="76"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04" name="Google Shape;504;p5"/>
            <p:cNvSpPr/>
            <p:nvPr/>
          </p:nvSpPr>
          <p:spPr>
            <a:xfrm rot="-5788416">
              <a:off x="10813212" y="3089429"/>
              <a:ext cx="13180" cy="5055"/>
            </a:xfrm>
            <a:custGeom>
              <a:rect b="b" l="l" r="r" t="t"/>
              <a:pathLst>
                <a:path extrusionOk="0" h="109" w="144">
                  <a:moveTo>
                    <a:pt x="68" y="0"/>
                  </a:moveTo>
                  <a:cubicBezTo>
                    <a:pt x="23" y="0"/>
                    <a:pt x="1" y="60"/>
                    <a:pt x="38" y="98"/>
                  </a:cubicBezTo>
                  <a:cubicBezTo>
                    <a:pt x="48" y="104"/>
                    <a:pt x="60" y="108"/>
                    <a:pt x="72" y="108"/>
                  </a:cubicBezTo>
                  <a:cubicBezTo>
                    <a:pt x="86" y="108"/>
                    <a:pt x="101" y="103"/>
                    <a:pt x="113" y="90"/>
                  </a:cubicBezTo>
                  <a:cubicBezTo>
                    <a:pt x="143" y="60"/>
                    <a:pt x="121" y="0"/>
                    <a:pt x="68"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05" name="Google Shape;505;p5"/>
            <p:cNvSpPr/>
            <p:nvPr/>
          </p:nvSpPr>
          <p:spPr>
            <a:xfrm rot="-5788416">
              <a:off x="10791022" y="3070951"/>
              <a:ext cx="13180" cy="5334"/>
            </a:xfrm>
            <a:custGeom>
              <a:rect b="b" l="l" r="r" t="t"/>
              <a:pathLst>
                <a:path extrusionOk="0" h="115" w="144">
                  <a:moveTo>
                    <a:pt x="68" y="0"/>
                  </a:moveTo>
                  <a:cubicBezTo>
                    <a:pt x="23" y="8"/>
                    <a:pt x="1" y="68"/>
                    <a:pt x="31" y="98"/>
                  </a:cubicBezTo>
                  <a:cubicBezTo>
                    <a:pt x="42" y="109"/>
                    <a:pt x="57" y="114"/>
                    <a:pt x="72" y="114"/>
                  </a:cubicBezTo>
                  <a:cubicBezTo>
                    <a:pt x="87" y="114"/>
                    <a:pt x="102" y="109"/>
                    <a:pt x="113" y="98"/>
                  </a:cubicBezTo>
                  <a:cubicBezTo>
                    <a:pt x="143" y="60"/>
                    <a:pt x="113" y="0"/>
                    <a:pt x="68"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06" name="Google Shape;506;p5"/>
            <p:cNvSpPr/>
            <p:nvPr/>
          </p:nvSpPr>
          <p:spPr>
            <a:xfrm rot="-5788416">
              <a:off x="10768773" y="3053092"/>
              <a:ext cx="13639" cy="5009"/>
            </a:xfrm>
            <a:custGeom>
              <a:rect b="b" l="l" r="r" t="t"/>
              <a:pathLst>
                <a:path extrusionOk="0" h="108" w="149">
                  <a:moveTo>
                    <a:pt x="83" y="0"/>
                  </a:moveTo>
                  <a:cubicBezTo>
                    <a:pt x="80" y="0"/>
                    <a:pt x="78" y="0"/>
                    <a:pt x="75" y="1"/>
                  </a:cubicBezTo>
                  <a:cubicBezTo>
                    <a:pt x="23" y="1"/>
                    <a:pt x="0" y="61"/>
                    <a:pt x="38" y="91"/>
                  </a:cubicBezTo>
                  <a:cubicBezTo>
                    <a:pt x="49" y="102"/>
                    <a:pt x="62" y="107"/>
                    <a:pt x="75" y="107"/>
                  </a:cubicBezTo>
                  <a:cubicBezTo>
                    <a:pt x="88" y="107"/>
                    <a:pt x="102" y="102"/>
                    <a:pt x="113" y="91"/>
                  </a:cubicBezTo>
                  <a:cubicBezTo>
                    <a:pt x="148" y="55"/>
                    <a:pt x="123" y="0"/>
                    <a:pt x="83"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07" name="Google Shape;507;p5"/>
            <p:cNvSpPr/>
            <p:nvPr/>
          </p:nvSpPr>
          <p:spPr>
            <a:xfrm rot="-5788416">
              <a:off x="10746743" y="3034915"/>
              <a:ext cx="13089" cy="5009"/>
            </a:xfrm>
            <a:custGeom>
              <a:rect b="b" l="l" r="r" t="t"/>
              <a:pathLst>
                <a:path extrusionOk="0" h="108" w="143">
                  <a:moveTo>
                    <a:pt x="68" y="1"/>
                  </a:moveTo>
                  <a:cubicBezTo>
                    <a:pt x="23" y="1"/>
                    <a:pt x="1" y="61"/>
                    <a:pt x="38" y="91"/>
                  </a:cubicBezTo>
                  <a:cubicBezTo>
                    <a:pt x="45" y="102"/>
                    <a:pt x="59" y="107"/>
                    <a:pt x="73" y="107"/>
                  </a:cubicBezTo>
                  <a:cubicBezTo>
                    <a:pt x="87" y="107"/>
                    <a:pt x="102" y="102"/>
                    <a:pt x="113" y="91"/>
                  </a:cubicBezTo>
                  <a:cubicBezTo>
                    <a:pt x="143" y="53"/>
                    <a:pt x="120"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08" name="Google Shape;508;p5"/>
            <p:cNvSpPr/>
            <p:nvPr/>
          </p:nvSpPr>
          <p:spPr>
            <a:xfrm rot="-5788416">
              <a:off x="10724135" y="3016773"/>
              <a:ext cx="13729" cy="5009"/>
            </a:xfrm>
            <a:custGeom>
              <a:rect b="b" l="l" r="r" t="t"/>
              <a:pathLst>
                <a:path extrusionOk="0" h="108" w="150">
                  <a:moveTo>
                    <a:pt x="75" y="1"/>
                  </a:moveTo>
                  <a:cubicBezTo>
                    <a:pt x="23" y="1"/>
                    <a:pt x="0" y="61"/>
                    <a:pt x="38" y="90"/>
                  </a:cubicBezTo>
                  <a:cubicBezTo>
                    <a:pt x="49" y="102"/>
                    <a:pt x="64" y="107"/>
                    <a:pt x="78" y="107"/>
                  </a:cubicBezTo>
                  <a:cubicBezTo>
                    <a:pt x="92" y="107"/>
                    <a:pt x="105" y="102"/>
                    <a:pt x="112" y="90"/>
                  </a:cubicBezTo>
                  <a:cubicBezTo>
                    <a:pt x="150" y="53"/>
                    <a:pt x="120" y="1"/>
                    <a:pt x="75"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09" name="Google Shape;509;p5"/>
            <p:cNvSpPr/>
            <p:nvPr/>
          </p:nvSpPr>
          <p:spPr>
            <a:xfrm rot="-5788416">
              <a:off x="10702200" y="2998615"/>
              <a:ext cx="13089" cy="5055"/>
            </a:xfrm>
            <a:custGeom>
              <a:rect b="b" l="l" r="r" t="t"/>
              <a:pathLst>
                <a:path extrusionOk="0" h="109" w="143">
                  <a:moveTo>
                    <a:pt x="68" y="1"/>
                  </a:moveTo>
                  <a:cubicBezTo>
                    <a:pt x="23" y="1"/>
                    <a:pt x="0" y="60"/>
                    <a:pt x="38" y="98"/>
                  </a:cubicBezTo>
                  <a:cubicBezTo>
                    <a:pt x="48" y="105"/>
                    <a:pt x="59" y="108"/>
                    <a:pt x="71" y="108"/>
                  </a:cubicBezTo>
                  <a:cubicBezTo>
                    <a:pt x="86" y="108"/>
                    <a:pt x="100" y="103"/>
                    <a:pt x="113" y="90"/>
                  </a:cubicBezTo>
                  <a:cubicBezTo>
                    <a:pt x="142" y="60"/>
                    <a:pt x="120"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10" name="Google Shape;510;p5"/>
            <p:cNvSpPr/>
            <p:nvPr/>
          </p:nvSpPr>
          <p:spPr>
            <a:xfrm rot="-5788416">
              <a:off x="10679908" y="2980185"/>
              <a:ext cx="13089" cy="5195"/>
            </a:xfrm>
            <a:custGeom>
              <a:rect b="b" l="l" r="r" t="t"/>
              <a:pathLst>
                <a:path extrusionOk="0" h="112" w="143">
                  <a:moveTo>
                    <a:pt x="68" y="1"/>
                  </a:moveTo>
                  <a:cubicBezTo>
                    <a:pt x="23" y="8"/>
                    <a:pt x="0" y="60"/>
                    <a:pt x="30" y="98"/>
                  </a:cubicBezTo>
                  <a:cubicBezTo>
                    <a:pt x="40" y="107"/>
                    <a:pt x="52" y="111"/>
                    <a:pt x="64" y="111"/>
                  </a:cubicBezTo>
                  <a:cubicBezTo>
                    <a:pt x="81" y="111"/>
                    <a:pt x="100" y="103"/>
                    <a:pt x="113" y="90"/>
                  </a:cubicBezTo>
                  <a:cubicBezTo>
                    <a:pt x="143" y="60"/>
                    <a:pt x="113"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11" name="Google Shape;511;p5"/>
            <p:cNvSpPr/>
            <p:nvPr/>
          </p:nvSpPr>
          <p:spPr>
            <a:xfrm rot="-5788416">
              <a:off x="10657370" y="2962029"/>
              <a:ext cx="13821" cy="5334"/>
            </a:xfrm>
            <a:custGeom>
              <a:rect b="b" l="l" r="r" t="t"/>
              <a:pathLst>
                <a:path extrusionOk="0" h="115" w="151">
                  <a:moveTo>
                    <a:pt x="76" y="0"/>
                  </a:moveTo>
                  <a:cubicBezTo>
                    <a:pt x="23" y="8"/>
                    <a:pt x="1" y="68"/>
                    <a:pt x="38" y="98"/>
                  </a:cubicBezTo>
                  <a:cubicBezTo>
                    <a:pt x="50" y="109"/>
                    <a:pt x="63" y="115"/>
                    <a:pt x="76" y="115"/>
                  </a:cubicBezTo>
                  <a:cubicBezTo>
                    <a:pt x="89" y="115"/>
                    <a:pt x="102" y="109"/>
                    <a:pt x="113" y="98"/>
                  </a:cubicBezTo>
                  <a:cubicBezTo>
                    <a:pt x="151" y="60"/>
                    <a:pt x="121" y="0"/>
                    <a:pt x="76"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12" name="Google Shape;512;p5"/>
            <p:cNvSpPr/>
            <p:nvPr/>
          </p:nvSpPr>
          <p:spPr>
            <a:xfrm rot="-5788416">
              <a:off x="10635762" y="2944170"/>
              <a:ext cx="12998" cy="5009"/>
            </a:xfrm>
            <a:custGeom>
              <a:rect b="b" l="l" r="r" t="t"/>
              <a:pathLst>
                <a:path extrusionOk="0" h="108" w="142">
                  <a:moveTo>
                    <a:pt x="77" y="0"/>
                  </a:moveTo>
                  <a:cubicBezTo>
                    <a:pt x="74" y="0"/>
                    <a:pt x="71" y="0"/>
                    <a:pt x="68" y="1"/>
                  </a:cubicBezTo>
                  <a:cubicBezTo>
                    <a:pt x="23" y="1"/>
                    <a:pt x="1" y="61"/>
                    <a:pt x="38" y="91"/>
                  </a:cubicBezTo>
                  <a:cubicBezTo>
                    <a:pt x="46" y="102"/>
                    <a:pt x="59" y="108"/>
                    <a:pt x="73" y="108"/>
                  </a:cubicBezTo>
                  <a:cubicBezTo>
                    <a:pt x="87" y="108"/>
                    <a:pt x="102" y="102"/>
                    <a:pt x="113" y="91"/>
                  </a:cubicBezTo>
                  <a:cubicBezTo>
                    <a:pt x="141" y="55"/>
                    <a:pt x="123" y="0"/>
                    <a:pt x="77"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13" name="Google Shape;513;p5"/>
            <p:cNvSpPr/>
            <p:nvPr/>
          </p:nvSpPr>
          <p:spPr>
            <a:xfrm rot="-5788416">
              <a:off x="10613032" y="2925959"/>
              <a:ext cx="13821" cy="5009"/>
            </a:xfrm>
            <a:custGeom>
              <a:rect b="b" l="l" r="r" t="t"/>
              <a:pathLst>
                <a:path extrusionOk="0" h="108" w="151">
                  <a:moveTo>
                    <a:pt x="75" y="1"/>
                  </a:moveTo>
                  <a:cubicBezTo>
                    <a:pt x="23" y="1"/>
                    <a:pt x="1" y="61"/>
                    <a:pt x="38" y="91"/>
                  </a:cubicBezTo>
                  <a:cubicBezTo>
                    <a:pt x="49" y="102"/>
                    <a:pt x="64" y="108"/>
                    <a:pt x="78" y="108"/>
                  </a:cubicBezTo>
                  <a:cubicBezTo>
                    <a:pt x="92" y="108"/>
                    <a:pt x="105" y="102"/>
                    <a:pt x="113" y="91"/>
                  </a:cubicBezTo>
                  <a:cubicBezTo>
                    <a:pt x="150" y="53"/>
                    <a:pt x="120" y="1"/>
                    <a:pt x="75"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14" name="Google Shape;514;p5"/>
            <p:cNvSpPr/>
            <p:nvPr/>
          </p:nvSpPr>
          <p:spPr>
            <a:xfrm rot="-5788416">
              <a:off x="10898067" y="3099851"/>
              <a:ext cx="36888" cy="13821"/>
            </a:xfrm>
            <a:custGeom>
              <a:rect b="b" l="l" r="r" t="t"/>
              <a:pathLst>
                <a:path extrusionOk="0" h="298" w="403">
                  <a:moveTo>
                    <a:pt x="205" y="1"/>
                  </a:moveTo>
                  <a:cubicBezTo>
                    <a:pt x="202" y="1"/>
                    <a:pt x="199" y="1"/>
                    <a:pt x="195" y="1"/>
                  </a:cubicBezTo>
                  <a:cubicBezTo>
                    <a:pt x="68" y="1"/>
                    <a:pt x="1" y="166"/>
                    <a:pt x="106" y="256"/>
                  </a:cubicBezTo>
                  <a:cubicBezTo>
                    <a:pt x="134" y="284"/>
                    <a:pt x="168" y="297"/>
                    <a:pt x="203" y="297"/>
                  </a:cubicBezTo>
                  <a:cubicBezTo>
                    <a:pt x="243" y="297"/>
                    <a:pt x="283" y="280"/>
                    <a:pt x="315" y="248"/>
                  </a:cubicBezTo>
                  <a:cubicBezTo>
                    <a:pt x="403" y="153"/>
                    <a:pt x="334" y="1"/>
                    <a:pt x="205"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15" name="Google Shape;515;p5"/>
            <p:cNvSpPr/>
            <p:nvPr/>
          </p:nvSpPr>
          <p:spPr>
            <a:xfrm rot="-5788416">
              <a:off x="10629762" y="2876727"/>
              <a:ext cx="27551" cy="13914"/>
            </a:xfrm>
            <a:custGeom>
              <a:rect b="b" l="l" r="r" t="t"/>
              <a:pathLst>
                <a:path extrusionOk="0" h="300" w="301">
                  <a:moveTo>
                    <a:pt x="150" y="0"/>
                  </a:moveTo>
                  <a:cubicBezTo>
                    <a:pt x="68" y="0"/>
                    <a:pt x="1" y="68"/>
                    <a:pt x="1" y="150"/>
                  </a:cubicBezTo>
                  <a:cubicBezTo>
                    <a:pt x="1" y="232"/>
                    <a:pt x="68" y="300"/>
                    <a:pt x="150" y="300"/>
                  </a:cubicBezTo>
                  <a:cubicBezTo>
                    <a:pt x="233" y="300"/>
                    <a:pt x="300" y="232"/>
                    <a:pt x="300" y="150"/>
                  </a:cubicBezTo>
                  <a:cubicBezTo>
                    <a:pt x="300" y="68"/>
                    <a:pt x="233" y="0"/>
                    <a:pt x="150"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16" name="Google Shape;516;p5"/>
            <p:cNvSpPr/>
            <p:nvPr/>
          </p:nvSpPr>
          <p:spPr>
            <a:xfrm rot="-5788416">
              <a:off x="10882500" y="3081944"/>
              <a:ext cx="13729" cy="5009"/>
            </a:xfrm>
            <a:custGeom>
              <a:rect b="b" l="l" r="r" t="t"/>
              <a:pathLst>
                <a:path extrusionOk="0" h="108" w="150">
                  <a:moveTo>
                    <a:pt x="75" y="0"/>
                  </a:moveTo>
                  <a:cubicBezTo>
                    <a:pt x="23" y="0"/>
                    <a:pt x="0" y="60"/>
                    <a:pt x="38" y="97"/>
                  </a:cubicBezTo>
                  <a:cubicBezTo>
                    <a:pt x="48" y="104"/>
                    <a:pt x="61" y="108"/>
                    <a:pt x="73" y="108"/>
                  </a:cubicBezTo>
                  <a:cubicBezTo>
                    <a:pt x="89" y="108"/>
                    <a:pt x="104" y="102"/>
                    <a:pt x="112" y="90"/>
                  </a:cubicBezTo>
                  <a:cubicBezTo>
                    <a:pt x="150" y="60"/>
                    <a:pt x="120" y="0"/>
                    <a:pt x="75"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17" name="Google Shape;517;p5"/>
            <p:cNvSpPr/>
            <p:nvPr/>
          </p:nvSpPr>
          <p:spPr>
            <a:xfrm rot="-5788416">
              <a:off x="10863266" y="3065850"/>
              <a:ext cx="12998" cy="5009"/>
            </a:xfrm>
            <a:custGeom>
              <a:rect b="b" l="l" r="r" t="t"/>
              <a:pathLst>
                <a:path extrusionOk="0" h="108" w="142">
                  <a:moveTo>
                    <a:pt x="77" y="0"/>
                  </a:moveTo>
                  <a:cubicBezTo>
                    <a:pt x="74" y="0"/>
                    <a:pt x="71" y="1"/>
                    <a:pt x="68" y="1"/>
                  </a:cubicBezTo>
                  <a:cubicBezTo>
                    <a:pt x="23" y="1"/>
                    <a:pt x="1" y="61"/>
                    <a:pt x="38" y="91"/>
                  </a:cubicBezTo>
                  <a:cubicBezTo>
                    <a:pt x="49" y="102"/>
                    <a:pt x="62" y="108"/>
                    <a:pt x="76" y="108"/>
                  </a:cubicBezTo>
                  <a:cubicBezTo>
                    <a:pt x="89" y="108"/>
                    <a:pt x="102" y="102"/>
                    <a:pt x="113" y="91"/>
                  </a:cubicBezTo>
                  <a:cubicBezTo>
                    <a:pt x="141" y="56"/>
                    <a:pt x="123" y="0"/>
                    <a:pt x="77"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18" name="Google Shape;518;p5"/>
            <p:cNvSpPr/>
            <p:nvPr/>
          </p:nvSpPr>
          <p:spPr>
            <a:xfrm rot="-5788416">
              <a:off x="10842801" y="3049565"/>
              <a:ext cx="13821" cy="5009"/>
            </a:xfrm>
            <a:custGeom>
              <a:rect b="b" l="l" r="r" t="t"/>
              <a:pathLst>
                <a:path extrusionOk="0" h="108" w="151">
                  <a:moveTo>
                    <a:pt x="76" y="0"/>
                  </a:moveTo>
                  <a:cubicBezTo>
                    <a:pt x="23" y="0"/>
                    <a:pt x="1" y="60"/>
                    <a:pt x="38" y="90"/>
                  </a:cubicBezTo>
                  <a:cubicBezTo>
                    <a:pt x="50" y="101"/>
                    <a:pt x="64" y="107"/>
                    <a:pt x="79" y="107"/>
                  </a:cubicBezTo>
                  <a:cubicBezTo>
                    <a:pt x="93" y="107"/>
                    <a:pt x="106" y="101"/>
                    <a:pt x="113" y="90"/>
                  </a:cubicBezTo>
                  <a:cubicBezTo>
                    <a:pt x="151" y="53"/>
                    <a:pt x="121" y="0"/>
                    <a:pt x="76"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19" name="Google Shape;519;p5"/>
            <p:cNvSpPr/>
            <p:nvPr/>
          </p:nvSpPr>
          <p:spPr>
            <a:xfrm rot="-5788416">
              <a:off x="10823231" y="3033219"/>
              <a:ext cx="13089" cy="5241"/>
            </a:xfrm>
            <a:custGeom>
              <a:rect b="b" l="l" r="r" t="t"/>
              <a:pathLst>
                <a:path extrusionOk="0" h="113" w="143">
                  <a:moveTo>
                    <a:pt x="68" y="1"/>
                  </a:moveTo>
                  <a:cubicBezTo>
                    <a:pt x="23" y="8"/>
                    <a:pt x="0" y="61"/>
                    <a:pt x="38" y="98"/>
                  </a:cubicBezTo>
                  <a:cubicBezTo>
                    <a:pt x="48" y="108"/>
                    <a:pt x="60" y="112"/>
                    <a:pt x="72" y="112"/>
                  </a:cubicBezTo>
                  <a:cubicBezTo>
                    <a:pt x="86" y="112"/>
                    <a:pt x="100" y="106"/>
                    <a:pt x="113" y="98"/>
                  </a:cubicBezTo>
                  <a:cubicBezTo>
                    <a:pt x="143" y="61"/>
                    <a:pt x="120"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20" name="Google Shape;520;p5"/>
            <p:cNvSpPr/>
            <p:nvPr/>
          </p:nvSpPr>
          <p:spPr>
            <a:xfrm rot="-5788416">
              <a:off x="10803377" y="3016874"/>
              <a:ext cx="13089" cy="5009"/>
            </a:xfrm>
            <a:custGeom>
              <a:rect b="b" l="l" r="r" t="t"/>
              <a:pathLst>
                <a:path extrusionOk="0" h="108" w="143">
                  <a:moveTo>
                    <a:pt x="67" y="1"/>
                  </a:moveTo>
                  <a:cubicBezTo>
                    <a:pt x="23" y="1"/>
                    <a:pt x="0" y="61"/>
                    <a:pt x="30" y="91"/>
                  </a:cubicBezTo>
                  <a:cubicBezTo>
                    <a:pt x="41" y="102"/>
                    <a:pt x="56" y="107"/>
                    <a:pt x="71" y="107"/>
                  </a:cubicBezTo>
                  <a:cubicBezTo>
                    <a:pt x="86" y="107"/>
                    <a:pt x="101" y="102"/>
                    <a:pt x="112" y="91"/>
                  </a:cubicBezTo>
                  <a:cubicBezTo>
                    <a:pt x="142" y="53"/>
                    <a:pt x="112" y="1"/>
                    <a:pt x="67"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21" name="Google Shape;521;p5"/>
            <p:cNvSpPr/>
            <p:nvPr/>
          </p:nvSpPr>
          <p:spPr>
            <a:xfrm rot="-5788416">
              <a:off x="10783034" y="3000657"/>
              <a:ext cx="13729" cy="5009"/>
            </a:xfrm>
            <a:custGeom>
              <a:rect b="b" l="l" r="r" t="t"/>
              <a:pathLst>
                <a:path extrusionOk="0" h="108" w="150">
                  <a:moveTo>
                    <a:pt x="75" y="0"/>
                  </a:moveTo>
                  <a:cubicBezTo>
                    <a:pt x="23" y="0"/>
                    <a:pt x="0" y="60"/>
                    <a:pt x="38" y="97"/>
                  </a:cubicBezTo>
                  <a:cubicBezTo>
                    <a:pt x="48" y="104"/>
                    <a:pt x="59" y="108"/>
                    <a:pt x="71" y="108"/>
                  </a:cubicBezTo>
                  <a:cubicBezTo>
                    <a:pt x="86" y="108"/>
                    <a:pt x="100" y="102"/>
                    <a:pt x="113" y="90"/>
                  </a:cubicBezTo>
                  <a:cubicBezTo>
                    <a:pt x="150" y="60"/>
                    <a:pt x="120" y="0"/>
                    <a:pt x="75"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22" name="Google Shape;522;p5"/>
            <p:cNvSpPr/>
            <p:nvPr/>
          </p:nvSpPr>
          <p:spPr>
            <a:xfrm rot="-5788416">
              <a:off x="10763801" y="2984563"/>
              <a:ext cx="12998" cy="5009"/>
            </a:xfrm>
            <a:custGeom>
              <a:rect b="b" l="l" r="r" t="t"/>
              <a:pathLst>
                <a:path extrusionOk="0" h="108" w="142">
                  <a:moveTo>
                    <a:pt x="77" y="0"/>
                  </a:moveTo>
                  <a:cubicBezTo>
                    <a:pt x="74" y="0"/>
                    <a:pt x="71" y="1"/>
                    <a:pt x="68" y="1"/>
                  </a:cubicBezTo>
                  <a:cubicBezTo>
                    <a:pt x="23" y="1"/>
                    <a:pt x="1" y="61"/>
                    <a:pt x="38" y="91"/>
                  </a:cubicBezTo>
                  <a:cubicBezTo>
                    <a:pt x="50" y="102"/>
                    <a:pt x="63" y="108"/>
                    <a:pt x="76" y="108"/>
                  </a:cubicBezTo>
                  <a:cubicBezTo>
                    <a:pt x="89" y="108"/>
                    <a:pt x="102" y="102"/>
                    <a:pt x="113" y="91"/>
                  </a:cubicBezTo>
                  <a:cubicBezTo>
                    <a:pt x="141" y="56"/>
                    <a:pt x="123" y="0"/>
                    <a:pt x="77"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23" name="Google Shape;523;p5"/>
            <p:cNvSpPr/>
            <p:nvPr/>
          </p:nvSpPr>
          <p:spPr>
            <a:xfrm rot="-5788416">
              <a:off x="10743400" y="2968227"/>
              <a:ext cx="13729" cy="5055"/>
            </a:xfrm>
            <a:custGeom>
              <a:rect b="b" l="l" r="r" t="t"/>
              <a:pathLst>
                <a:path extrusionOk="0" h="109" w="150">
                  <a:moveTo>
                    <a:pt x="75" y="0"/>
                  </a:moveTo>
                  <a:cubicBezTo>
                    <a:pt x="22" y="0"/>
                    <a:pt x="0" y="60"/>
                    <a:pt x="37" y="98"/>
                  </a:cubicBezTo>
                  <a:cubicBezTo>
                    <a:pt x="48" y="104"/>
                    <a:pt x="61" y="108"/>
                    <a:pt x="73" y="108"/>
                  </a:cubicBezTo>
                  <a:cubicBezTo>
                    <a:pt x="89" y="108"/>
                    <a:pt x="104" y="103"/>
                    <a:pt x="112" y="90"/>
                  </a:cubicBezTo>
                  <a:cubicBezTo>
                    <a:pt x="150" y="53"/>
                    <a:pt x="120" y="0"/>
                    <a:pt x="75"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24" name="Google Shape;524;p5"/>
            <p:cNvSpPr/>
            <p:nvPr/>
          </p:nvSpPr>
          <p:spPr>
            <a:xfrm rot="-5788416">
              <a:off x="10723833" y="2951900"/>
              <a:ext cx="13089" cy="5334"/>
            </a:xfrm>
            <a:custGeom>
              <a:rect b="b" l="l" r="r" t="t"/>
              <a:pathLst>
                <a:path extrusionOk="0" h="115" w="143">
                  <a:moveTo>
                    <a:pt x="68" y="1"/>
                  </a:moveTo>
                  <a:cubicBezTo>
                    <a:pt x="23" y="8"/>
                    <a:pt x="1" y="68"/>
                    <a:pt x="38" y="98"/>
                  </a:cubicBezTo>
                  <a:cubicBezTo>
                    <a:pt x="49" y="109"/>
                    <a:pt x="62" y="115"/>
                    <a:pt x="76" y="115"/>
                  </a:cubicBezTo>
                  <a:cubicBezTo>
                    <a:pt x="89" y="115"/>
                    <a:pt x="102" y="109"/>
                    <a:pt x="113" y="98"/>
                  </a:cubicBezTo>
                  <a:cubicBezTo>
                    <a:pt x="143" y="61"/>
                    <a:pt x="120"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25" name="Google Shape;525;p5"/>
            <p:cNvSpPr/>
            <p:nvPr/>
          </p:nvSpPr>
          <p:spPr>
            <a:xfrm rot="-5788416">
              <a:off x="10703912" y="2935587"/>
              <a:ext cx="13089" cy="5009"/>
            </a:xfrm>
            <a:custGeom>
              <a:rect b="b" l="l" r="r" t="t"/>
              <a:pathLst>
                <a:path extrusionOk="0" h="108" w="143">
                  <a:moveTo>
                    <a:pt x="68" y="1"/>
                  </a:moveTo>
                  <a:cubicBezTo>
                    <a:pt x="23" y="1"/>
                    <a:pt x="0" y="61"/>
                    <a:pt x="30" y="90"/>
                  </a:cubicBezTo>
                  <a:cubicBezTo>
                    <a:pt x="41" y="102"/>
                    <a:pt x="56" y="107"/>
                    <a:pt x="71" y="107"/>
                  </a:cubicBezTo>
                  <a:cubicBezTo>
                    <a:pt x="86" y="107"/>
                    <a:pt x="101" y="102"/>
                    <a:pt x="113" y="90"/>
                  </a:cubicBezTo>
                  <a:cubicBezTo>
                    <a:pt x="143" y="53"/>
                    <a:pt x="113"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26" name="Google Shape;526;p5"/>
            <p:cNvSpPr/>
            <p:nvPr/>
          </p:nvSpPr>
          <p:spPr>
            <a:xfrm rot="-5788416">
              <a:off x="10683610" y="2919288"/>
              <a:ext cx="13821" cy="5148"/>
            </a:xfrm>
            <a:custGeom>
              <a:rect b="b" l="l" r="r" t="t"/>
              <a:pathLst>
                <a:path extrusionOk="0" h="111" w="151">
                  <a:moveTo>
                    <a:pt x="75" y="0"/>
                  </a:moveTo>
                  <a:cubicBezTo>
                    <a:pt x="23" y="8"/>
                    <a:pt x="0" y="60"/>
                    <a:pt x="38" y="97"/>
                  </a:cubicBezTo>
                  <a:cubicBezTo>
                    <a:pt x="47" y="107"/>
                    <a:pt x="58" y="111"/>
                    <a:pt x="69" y="111"/>
                  </a:cubicBezTo>
                  <a:cubicBezTo>
                    <a:pt x="84" y="111"/>
                    <a:pt x="100" y="103"/>
                    <a:pt x="113" y="90"/>
                  </a:cubicBezTo>
                  <a:cubicBezTo>
                    <a:pt x="150" y="60"/>
                    <a:pt x="120" y="0"/>
                    <a:pt x="75"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27" name="Google Shape;527;p5"/>
            <p:cNvSpPr/>
            <p:nvPr/>
          </p:nvSpPr>
          <p:spPr>
            <a:xfrm rot="-5788416">
              <a:off x="10664366" y="2903241"/>
              <a:ext cx="12906" cy="5009"/>
            </a:xfrm>
            <a:custGeom>
              <a:rect b="b" l="l" r="r" t="t"/>
              <a:pathLst>
                <a:path extrusionOk="0" h="108" w="141">
                  <a:moveTo>
                    <a:pt x="76" y="0"/>
                  </a:moveTo>
                  <a:cubicBezTo>
                    <a:pt x="73" y="0"/>
                    <a:pt x="70" y="1"/>
                    <a:pt x="67" y="1"/>
                  </a:cubicBezTo>
                  <a:cubicBezTo>
                    <a:pt x="23" y="1"/>
                    <a:pt x="0" y="61"/>
                    <a:pt x="37" y="91"/>
                  </a:cubicBezTo>
                  <a:cubicBezTo>
                    <a:pt x="45" y="102"/>
                    <a:pt x="58" y="108"/>
                    <a:pt x="72" y="108"/>
                  </a:cubicBezTo>
                  <a:cubicBezTo>
                    <a:pt x="86" y="108"/>
                    <a:pt x="101" y="102"/>
                    <a:pt x="112" y="91"/>
                  </a:cubicBezTo>
                  <a:cubicBezTo>
                    <a:pt x="141" y="56"/>
                    <a:pt x="122" y="0"/>
                    <a:pt x="76"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28" name="Google Shape;528;p5"/>
            <p:cNvSpPr/>
            <p:nvPr/>
          </p:nvSpPr>
          <p:spPr>
            <a:xfrm rot="-5788416">
              <a:off x="10915253" y="3055952"/>
              <a:ext cx="36430" cy="14100"/>
            </a:xfrm>
            <a:custGeom>
              <a:rect b="b" l="l" r="r" t="t"/>
              <a:pathLst>
                <a:path extrusionOk="0" h="304" w="398">
                  <a:moveTo>
                    <a:pt x="195" y="0"/>
                  </a:moveTo>
                  <a:cubicBezTo>
                    <a:pt x="60" y="8"/>
                    <a:pt x="0" y="172"/>
                    <a:pt x="98" y="262"/>
                  </a:cubicBezTo>
                  <a:cubicBezTo>
                    <a:pt x="126" y="290"/>
                    <a:pt x="160" y="303"/>
                    <a:pt x="196" y="303"/>
                  </a:cubicBezTo>
                  <a:cubicBezTo>
                    <a:pt x="235" y="303"/>
                    <a:pt x="275" y="286"/>
                    <a:pt x="307" y="255"/>
                  </a:cubicBezTo>
                  <a:cubicBezTo>
                    <a:pt x="397" y="157"/>
                    <a:pt x="322" y="0"/>
                    <a:pt x="195"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29" name="Google Shape;529;p5"/>
            <p:cNvSpPr/>
            <p:nvPr/>
          </p:nvSpPr>
          <p:spPr>
            <a:xfrm rot="-5788416">
              <a:off x="10674632" y="2859645"/>
              <a:ext cx="36888" cy="13775"/>
            </a:xfrm>
            <a:custGeom>
              <a:rect b="b" l="l" r="r" t="t"/>
              <a:pathLst>
                <a:path extrusionOk="0" h="297" w="403">
                  <a:moveTo>
                    <a:pt x="204" y="0"/>
                  </a:moveTo>
                  <a:cubicBezTo>
                    <a:pt x="201" y="0"/>
                    <a:pt x="198" y="0"/>
                    <a:pt x="195" y="0"/>
                  </a:cubicBezTo>
                  <a:cubicBezTo>
                    <a:pt x="68" y="0"/>
                    <a:pt x="0" y="165"/>
                    <a:pt x="98" y="255"/>
                  </a:cubicBezTo>
                  <a:cubicBezTo>
                    <a:pt x="129" y="283"/>
                    <a:pt x="166" y="296"/>
                    <a:pt x="202" y="296"/>
                  </a:cubicBezTo>
                  <a:cubicBezTo>
                    <a:pt x="243" y="296"/>
                    <a:pt x="283" y="279"/>
                    <a:pt x="315" y="247"/>
                  </a:cubicBezTo>
                  <a:cubicBezTo>
                    <a:pt x="403" y="152"/>
                    <a:pt x="333" y="0"/>
                    <a:pt x="204"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30" name="Google Shape;530;p5"/>
            <p:cNvSpPr/>
            <p:nvPr/>
          </p:nvSpPr>
          <p:spPr>
            <a:xfrm rot="-5788416">
              <a:off x="10902817" y="3041103"/>
              <a:ext cx="13729" cy="5055"/>
            </a:xfrm>
            <a:custGeom>
              <a:rect b="b" l="l" r="r" t="t"/>
              <a:pathLst>
                <a:path extrusionOk="0" h="109" w="150">
                  <a:moveTo>
                    <a:pt x="75" y="0"/>
                  </a:moveTo>
                  <a:cubicBezTo>
                    <a:pt x="23" y="0"/>
                    <a:pt x="0" y="60"/>
                    <a:pt x="38" y="98"/>
                  </a:cubicBezTo>
                  <a:cubicBezTo>
                    <a:pt x="48" y="104"/>
                    <a:pt x="61" y="108"/>
                    <a:pt x="74" y="108"/>
                  </a:cubicBezTo>
                  <a:cubicBezTo>
                    <a:pt x="89" y="108"/>
                    <a:pt x="104" y="103"/>
                    <a:pt x="112" y="90"/>
                  </a:cubicBezTo>
                  <a:cubicBezTo>
                    <a:pt x="150" y="60"/>
                    <a:pt x="120" y="0"/>
                    <a:pt x="75"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31" name="Google Shape;531;p5"/>
            <p:cNvSpPr/>
            <p:nvPr/>
          </p:nvSpPr>
          <p:spPr>
            <a:xfrm rot="-5788416">
              <a:off x="10885725" y="3026847"/>
              <a:ext cx="13089" cy="5009"/>
            </a:xfrm>
            <a:custGeom>
              <a:rect b="b" l="l" r="r" t="t"/>
              <a:pathLst>
                <a:path extrusionOk="0" h="108" w="143">
                  <a:moveTo>
                    <a:pt x="68" y="1"/>
                  </a:moveTo>
                  <a:cubicBezTo>
                    <a:pt x="23" y="1"/>
                    <a:pt x="0" y="61"/>
                    <a:pt x="38" y="91"/>
                  </a:cubicBezTo>
                  <a:cubicBezTo>
                    <a:pt x="49" y="102"/>
                    <a:pt x="62" y="107"/>
                    <a:pt x="75" y="107"/>
                  </a:cubicBezTo>
                  <a:cubicBezTo>
                    <a:pt x="88" y="107"/>
                    <a:pt x="101" y="102"/>
                    <a:pt x="113" y="91"/>
                  </a:cubicBezTo>
                  <a:cubicBezTo>
                    <a:pt x="143" y="53"/>
                    <a:pt x="120"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32" name="Google Shape;532;p5"/>
            <p:cNvSpPr/>
            <p:nvPr/>
          </p:nvSpPr>
          <p:spPr>
            <a:xfrm rot="-5788416">
              <a:off x="10868146" y="3012643"/>
              <a:ext cx="13547" cy="5009"/>
            </a:xfrm>
            <a:custGeom>
              <a:rect b="b" l="l" r="r" t="t"/>
              <a:pathLst>
                <a:path extrusionOk="0" h="108" w="148">
                  <a:moveTo>
                    <a:pt x="83" y="0"/>
                  </a:moveTo>
                  <a:cubicBezTo>
                    <a:pt x="80" y="0"/>
                    <a:pt x="78" y="1"/>
                    <a:pt x="75" y="1"/>
                  </a:cubicBezTo>
                  <a:cubicBezTo>
                    <a:pt x="23" y="1"/>
                    <a:pt x="0" y="61"/>
                    <a:pt x="37" y="91"/>
                  </a:cubicBezTo>
                  <a:cubicBezTo>
                    <a:pt x="49" y="102"/>
                    <a:pt x="64" y="108"/>
                    <a:pt x="78" y="108"/>
                  </a:cubicBezTo>
                  <a:cubicBezTo>
                    <a:pt x="92" y="108"/>
                    <a:pt x="105" y="102"/>
                    <a:pt x="112" y="91"/>
                  </a:cubicBezTo>
                  <a:cubicBezTo>
                    <a:pt x="148" y="56"/>
                    <a:pt x="123" y="0"/>
                    <a:pt x="83"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33" name="Google Shape;533;p5"/>
            <p:cNvSpPr/>
            <p:nvPr/>
          </p:nvSpPr>
          <p:spPr>
            <a:xfrm rot="-5788416">
              <a:off x="10850522" y="2998182"/>
              <a:ext cx="13089" cy="5055"/>
            </a:xfrm>
            <a:custGeom>
              <a:rect b="b" l="l" r="r" t="t"/>
              <a:pathLst>
                <a:path extrusionOk="0" h="109" w="143">
                  <a:moveTo>
                    <a:pt x="68" y="1"/>
                  </a:moveTo>
                  <a:cubicBezTo>
                    <a:pt x="23" y="1"/>
                    <a:pt x="0" y="61"/>
                    <a:pt x="38" y="98"/>
                  </a:cubicBezTo>
                  <a:cubicBezTo>
                    <a:pt x="48" y="105"/>
                    <a:pt x="59" y="109"/>
                    <a:pt x="71" y="109"/>
                  </a:cubicBezTo>
                  <a:cubicBezTo>
                    <a:pt x="86" y="109"/>
                    <a:pt x="100" y="103"/>
                    <a:pt x="113" y="91"/>
                  </a:cubicBezTo>
                  <a:cubicBezTo>
                    <a:pt x="142" y="61"/>
                    <a:pt x="120"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34" name="Google Shape;534;p5"/>
            <p:cNvSpPr/>
            <p:nvPr/>
          </p:nvSpPr>
          <p:spPr>
            <a:xfrm rot="-5788416">
              <a:off x="10833037" y="2983715"/>
              <a:ext cx="13089" cy="4963"/>
            </a:xfrm>
            <a:custGeom>
              <a:rect b="b" l="l" r="r" t="t"/>
              <a:pathLst>
                <a:path extrusionOk="0" h="107" w="143">
                  <a:moveTo>
                    <a:pt x="68" y="0"/>
                  </a:moveTo>
                  <a:cubicBezTo>
                    <a:pt x="23" y="0"/>
                    <a:pt x="0" y="60"/>
                    <a:pt x="30" y="90"/>
                  </a:cubicBezTo>
                  <a:cubicBezTo>
                    <a:pt x="42" y="101"/>
                    <a:pt x="57" y="107"/>
                    <a:pt x="72" y="107"/>
                  </a:cubicBezTo>
                  <a:cubicBezTo>
                    <a:pt x="86" y="107"/>
                    <a:pt x="101" y="101"/>
                    <a:pt x="113" y="90"/>
                  </a:cubicBezTo>
                  <a:cubicBezTo>
                    <a:pt x="143" y="53"/>
                    <a:pt x="113" y="0"/>
                    <a:pt x="68"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35" name="Google Shape;535;p5"/>
            <p:cNvSpPr/>
            <p:nvPr/>
          </p:nvSpPr>
          <p:spPr>
            <a:xfrm rot="-5788416">
              <a:off x="10815493" y="2969496"/>
              <a:ext cx="13547" cy="5009"/>
            </a:xfrm>
            <a:custGeom>
              <a:rect b="b" l="l" r="r" t="t"/>
              <a:pathLst>
                <a:path extrusionOk="0" h="108" w="148">
                  <a:moveTo>
                    <a:pt x="83" y="0"/>
                  </a:moveTo>
                  <a:cubicBezTo>
                    <a:pt x="80" y="0"/>
                    <a:pt x="78" y="0"/>
                    <a:pt x="75" y="1"/>
                  </a:cubicBezTo>
                  <a:cubicBezTo>
                    <a:pt x="23" y="1"/>
                    <a:pt x="0" y="61"/>
                    <a:pt x="38" y="90"/>
                  </a:cubicBezTo>
                  <a:cubicBezTo>
                    <a:pt x="49" y="102"/>
                    <a:pt x="62" y="107"/>
                    <a:pt x="75" y="107"/>
                  </a:cubicBezTo>
                  <a:cubicBezTo>
                    <a:pt x="88" y="107"/>
                    <a:pt x="101" y="102"/>
                    <a:pt x="112" y="90"/>
                  </a:cubicBezTo>
                  <a:cubicBezTo>
                    <a:pt x="148" y="55"/>
                    <a:pt x="123" y="0"/>
                    <a:pt x="83"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36" name="Google Shape;536;p5"/>
            <p:cNvSpPr/>
            <p:nvPr/>
          </p:nvSpPr>
          <p:spPr>
            <a:xfrm rot="-5788416">
              <a:off x="10797869" y="2955035"/>
              <a:ext cx="13089" cy="5055"/>
            </a:xfrm>
            <a:custGeom>
              <a:rect b="b" l="l" r="r" t="t"/>
              <a:pathLst>
                <a:path extrusionOk="0" h="109" w="143">
                  <a:moveTo>
                    <a:pt x="68" y="1"/>
                  </a:moveTo>
                  <a:cubicBezTo>
                    <a:pt x="23" y="1"/>
                    <a:pt x="0" y="60"/>
                    <a:pt x="38" y="98"/>
                  </a:cubicBezTo>
                  <a:cubicBezTo>
                    <a:pt x="44" y="105"/>
                    <a:pt x="56" y="108"/>
                    <a:pt x="68" y="108"/>
                  </a:cubicBezTo>
                  <a:cubicBezTo>
                    <a:pt x="83" y="108"/>
                    <a:pt x="100" y="103"/>
                    <a:pt x="113" y="90"/>
                  </a:cubicBezTo>
                  <a:cubicBezTo>
                    <a:pt x="142" y="60"/>
                    <a:pt x="120"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37" name="Google Shape;537;p5"/>
            <p:cNvSpPr/>
            <p:nvPr/>
          </p:nvSpPr>
          <p:spPr>
            <a:xfrm rot="-5788416">
              <a:off x="10780105" y="2940813"/>
              <a:ext cx="13821" cy="5009"/>
            </a:xfrm>
            <a:custGeom>
              <a:rect b="b" l="l" r="r" t="t"/>
              <a:pathLst>
                <a:path extrusionOk="0" h="108" w="151">
                  <a:moveTo>
                    <a:pt x="76" y="1"/>
                  </a:moveTo>
                  <a:cubicBezTo>
                    <a:pt x="23" y="1"/>
                    <a:pt x="1" y="61"/>
                    <a:pt x="38" y="91"/>
                  </a:cubicBezTo>
                  <a:cubicBezTo>
                    <a:pt x="50" y="102"/>
                    <a:pt x="65" y="108"/>
                    <a:pt x="79" y="108"/>
                  </a:cubicBezTo>
                  <a:cubicBezTo>
                    <a:pt x="93" y="108"/>
                    <a:pt x="106" y="102"/>
                    <a:pt x="113" y="91"/>
                  </a:cubicBezTo>
                  <a:cubicBezTo>
                    <a:pt x="151" y="53"/>
                    <a:pt x="121" y="1"/>
                    <a:pt x="76"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38" name="Google Shape;538;p5"/>
            <p:cNvSpPr/>
            <p:nvPr/>
          </p:nvSpPr>
          <p:spPr>
            <a:xfrm rot="-5788416">
              <a:off x="10763198" y="2926575"/>
              <a:ext cx="12906" cy="5009"/>
            </a:xfrm>
            <a:custGeom>
              <a:rect b="b" l="l" r="r" t="t"/>
              <a:pathLst>
                <a:path extrusionOk="0" h="108" w="141">
                  <a:moveTo>
                    <a:pt x="76" y="1"/>
                  </a:moveTo>
                  <a:cubicBezTo>
                    <a:pt x="73" y="1"/>
                    <a:pt x="71" y="1"/>
                    <a:pt x="67" y="1"/>
                  </a:cubicBezTo>
                  <a:cubicBezTo>
                    <a:pt x="23" y="1"/>
                    <a:pt x="0" y="61"/>
                    <a:pt x="38" y="91"/>
                  </a:cubicBezTo>
                  <a:cubicBezTo>
                    <a:pt x="49" y="102"/>
                    <a:pt x="62" y="108"/>
                    <a:pt x="75" y="108"/>
                  </a:cubicBezTo>
                  <a:cubicBezTo>
                    <a:pt x="88" y="108"/>
                    <a:pt x="101" y="102"/>
                    <a:pt x="112" y="91"/>
                  </a:cubicBezTo>
                  <a:cubicBezTo>
                    <a:pt x="141" y="56"/>
                    <a:pt x="122" y="1"/>
                    <a:pt x="76"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39" name="Google Shape;539;p5"/>
            <p:cNvSpPr/>
            <p:nvPr/>
          </p:nvSpPr>
          <p:spPr>
            <a:xfrm rot="-5788416">
              <a:off x="10745182" y="2911904"/>
              <a:ext cx="13089" cy="5009"/>
            </a:xfrm>
            <a:custGeom>
              <a:rect b="b" l="l" r="r" t="t"/>
              <a:pathLst>
                <a:path extrusionOk="0" h="108" w="143">
                  <a:moveTo>
                    <a:pt x="68" y="0"/>
                  </a:moveTo>
                  <a:cubicBezTo>
                    <a:pt x="15" y="0"/>
                    <a:pt x="0" y="60"/>
                    <a:pt x="30" y="97"/>
                  </a:cubicBezTo>
                  <a:cubicBezTo>
                    <a:pt x="40" y="104"/>
                    <a:pt x="53" y="108"/>
                    <a:pt x="67" y="108"/>
                  </a:cubicBezTo>
                  <a:cubicBezTo>
                    <a:pt x="83" y="108"/>
                    <a:pt x="100" y="102"/>
                    <a:pt x="113" y="90"/>
                  </a:cubicBezTo>
                  <a:cubicBezTo>
                    <a:pt x="143" y="60"/>
                    <a:pt x="113" y="0"/>
                    <a:pt x="68"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40" name="Google Shape;540;p5"/>
            <p:cNvSpPr/>
            <p:nvPr/>
          </p:nvSpPr>
          <p:spPr>
            <a:xfrm rot="-5788416">
              <a:off x="10727878" y="2897907"/>
              <a:ext cx="13180" cy="5009"/>
            </a:xfrm>
            <a:custGeom>
              <a:rect b="b" l="l" r="r" t="t"/>
              <a:pathLst>
                <a:path extrusionOk="0" h="108" w="144">
                  <a:moveTo>
                    <a:pt x="76" y="0"/>
                  </a:moveTo>
                  <a:cubicBezTo>
                    <a:pt x="23" y="0"/>
                    <a:pt x="1" y="60"/>
                    <a:pt x="38" y="90"/>
                  </a:cubicBezTo>
                  <a:cubicBezTo>
                    <a:pt x="50" y="101"/>
                    <a:pt x="63" y="107"/>
                    <a:pt x="76" y="107"/>
                  </a:cubicBezTo>
                  <a:cubicBezTo>
                    <a:pt x="89" y="107"/>
                    <a:pt x="102" y="101"/>
                    <a:pt x="113" y="90"/>
                  </a:cubicBezTo>
                  <a:cubicBezTo>
                    <a:pt x="143" y="53"/>
                    <a:pt x="121" y="0"/>
                    <a:pt x="76"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41" name="Google Shape;541;p5"/>
            <p:cNvSpPr/>
            <p:nvPr/>
          </p:nvSpPr>
          <p:spPr>
            <a:xfrm rot="-5788416">
              <a:off x="10710544" y="2883427"/>
              <a:ext cx="12906" cy="5009"/>
            </a:xfrm>
            <a:custGeom>
              <a:rect b="b" l="l" r="r" t="t"/>
              <a:pathLst>
                <a:path extrusionOk="0" h="108" w="141">
                  <a:moveTo>
                    <a:pt x="76" y="0"/>
                  </a:moveTo>
                  <a:cubicBezTo>
                    <a:pt x="73" y="0"/>
                    <a:pt x="71" y="0"/>
                    <a:pt x="68" y="1"/>
                  </a:cubicBezTo>
                  <a:cubicBezTo>
                    <a:pt x="23" y="1"/>
                    <a:pt x="0" y="61"/>
                    <a:pt x="30" y="91"/>
                  </a:cubicBezTo>
                  <a:cubicBezTo>
                    <a:pt x="41" y="102"/>
                    <a:pt x="56" y="107"/>
                    <a:pt x="71" y="107"/>
                  </a:cubicBezTo>
                  <a:cubicBezTo>
                    <a:pt x="86" y="107"/>
                    <a:pt x="101" y="102"/>
                    <a:pt x="112" y="91"/>
                  </a:cubicBezTo>
                  <a:cubicBezTo>
                    <a:pt x="141" y="55"/>
                    <a:pt x="122" y="0"/>
                    <a:pt x="76"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42" name="Google Shape;542;p5"/>
            <p:cNvSpPr/>
            <p:nvPr/>
          </p:nvSpPr>
          <p:spPr>
            <a:xfrm rot="-5788416">
              <a:off x="10928204" y="3015459"/>
              <a:ext cx="36888" cy="13775"/>
            </a:xfrm>
            <a:custGeom>
              <a:rect b="b" l="l" r="r" t="t"/>
              <a:pathLst>
                <a:path extrusionOk="0" h="297" w="403">
                  <a:moveTo>
                    <a:pt x="204" y="1"/>
                  </a:moveTo>
                  <a:cubicBezTo>
                    <a:pt x="201" y="1"/>
                    <a:pt x="198" y="1"/>
                    <a:pt x="195" y="1"/>
                  </a:cubicBezTo>
                  <a:cubicBezTo>
                    <a:pt x="60" y="1"/>
                    <a:pt x="1" y="166"/>
                    <a:pt x="98" y="256"/>
                  </a:cubicBezTo>
                  <a:cubicBezTo>
                    <a:pt x="126" y="284"/>
                    <a:pt x="162" y="297"/>
                    <a:pt x="199" y="297"/>
                  </a:cubicBezTo>
                  <a:cubicBezTo>
                    <a:pt x="241" y="297"/>
                    <a:pt x="283" y="280"/>
                    <a:pt x="315" y="248"/>
                  </a:cubicBezTo>
                  <a:cubicBezTo>
                    <a:pt x="403" y="153"/>
                    <a:pt x="333" y="1"/>
                    <a:pt x="204"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43" name="Google Shape;543;p5"/>
            <p:cNvSpPr/>
            <p:nvPr/>
          </p:nvSpPr>
          <p:spPr>
            <a:xfrm rot="-5788416">
              <a:off x="10719713" y="2844736"/>
              <a:ext cx="36338" cy="13960"/>
            </a:xfrm>
            <a:custGeom>
              <a:rect b="b" l="l" r="r" t="t"/>
              <a:pathLst>
                <a:path extrusionOk="0" h="301" w="397">
                  <a:moveTo>
                    <a:pt x="195" y="0"/>
                  </a:moveTo>
                  <a:cubicBezTo>
                    <a:pt x="60" y="8"/>
                    <a:pt x="0" y="172"/>
                    <a:pt x="97" y="262"/>
                  </a:cubicBezTo>
                  <a:cubicBezTo>
                    <a:pt x="126" y="288"/>
                    <a:pt x="164" y="301"/>
                    <a:pt x="201" y="301"/>
                  </a:cubicBezTo>
                  <a:cubicBezTo>
                    <a:pt x="241" y="301"/>
                    <a:pt x="280" y="286"/>
                    <a:pt x="307" y="255"/>
                  </a:cubicBezTo>
                  <a:cubicBezTo>
                    <a:pt x="397" y="158"/>
                    <a:pt x="330" y="0"/>
                    <a:pt x="195"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44" name="Google Shape;544;p5"/>
            <p:cNvSpPr/>
            <p:nvPr/>
          </p:nvSpPr>
          <p:spPr>
            <a:xfrm rot="-5788416">
              <a:off x="10919542" y="3002976"/>
              <a:ext cx="12998" cy="5055"/>
            </a:xfrm>
            <a:custGeom>
              <a:rect b="b" l="l" r="r" t="t"/>
              <a:pathLst>
                <a:path extrusionOk="0" h="109" w="142">
                  <a:moveTo>
                    <a:pt x="77" y="1"/>
                  </a:moveTo>
                  <a:cubicBezTo>
                    <a:pt x="74" y="1"/>
                    <a:pt x="71" y="1"/>
                    <a:pt x="68" y="1"/>
                  </a:cubicBezTo>
                  <a:cubicBezTo>
                    <a:pt x="23" y="1"/>
                    <a:pt x="1" y="61"/>
                    <a:pt x="38" y="91"/>
                  </a:cubicBezTo>
                  <a:cubicBezTo>
                    <a:pt x="50" y="102"/>
                    <a:pt x="63" y="108"/>
                    <a:pt x="76" y="108"/>
                  </a:cubicBezTo>
                  <a:cubicBezTo>
                    <a:pt x="89" y="108"/>
                    <a:pt x="102" y="102"/>
                    <a:pt x="113" y="91"/>
                  </a:cubicBezTo>
                  <a:cubicBezTo>
                    <a:pt x="141" y="56"/>
                    <a:pt x="123" y="1"/>
                    <a:pt x="77"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45" name="Google Shape;545;p5"/>
            <p:cNvSpPr/>
            <p:nvPr/>
          </p:nvSpPr>
          <p:spPr>
            <a:xfrm rot="-5788416">
              <a:off x="10904104" y="2990610"/>
              <a:ext cx="13547" cy="5009"/>
            </a:xfrm>
            <a:custGeom>
              <a:rect b="b" l="l" r="r" t="t"/>
              <a:pathLst>
                <a:path extrusionOk="0" h="108" w="148">
                  <a:moveTo>
                    <a:pt x="83" y="1"/>
                  </a:moveTo>
                  <a:cubicBezTo>
                    <a:pt x="80" y="1"/>
                    <a:pt x="78" y="1"/>
                    <a:pt x="75" y="1"/>
                  </a:cubicBezTo>
                  <a:cubicBezTo>
                    <a:pt x="23" y="1"/>
                    <a:pt x="0" y="61"/>
                    <a:pt x="38" y="91"/>
                  </a:cubicBezTo>
                  <a:cubicBezTo>
                    <a:pt x="49" y="102"/>
                    <a:pt x="64" y="108"/>
                    <a:pt x="78" y="108"/>
                  </a:cubicBezTo>
                  <a:cubicBezTo>
                    <a:pt x="92" y="108"/>
                    <a:pt x="105" y="102"/>
                    <a:pt x="112" y="91"/>
                  </a:cubicBezTo>
                  <a:cubicBezTo>
                    <a:pt x="148" y="56"/>
                    <a:pt x="123" y="1"/>
                    <a:pt x="83"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46" name="Google Shape;546;p5"/>
            <p:cNvSpPr/>
            <p:nvPr/>
          </p:nvSpPr>
          <p:spPr>
            <a:xfrm rot="-5788416">
              <a:off x="10889249" y="2978227"/>
              <a:ext cx="12998" cy="5009"/>
            </a:xfrm>
            <a:custGeom>
              <a:rect b="b" l="l" r="r" t="t"/>
              <a:pathLst>
                <a:path extrusionOk="0" h="108" w="142">
                  <a:moveTo>
                    <a:pt x="77" y="0"/>
                  </a:moveTo>
                  <a:cubicBezTo>
                    <a:pt x="74" y="0"/>
                    <a:pt x="71" y="1"/>
                    <a:pt x="68" y="1"/>
                  </a:cubicBezTo>
                  <a:cubicBezTo>
                    <a:pt x="23" y="1"/>
                    <a:pt x="1" y="61"/>
                    <a:pt x="38" y="91"/>
                  </a:cubicBezTo>
                  <a:cubicBezTo>
                    <a:pt x="50" y="102"/>
                    <a:pt x="63" y="108"/>
                    <a:pt x="76" y="108"/>
                  </a:cubicBezTo>
                  <a:cubicBezTo>
                    <a:pt x="89" y="108"/>
                    <a:pt x="102" y="102"/>
                    <a:pt x="113" y="91"/>
                  </a:cubicBezTo>
                  <a:cubicBezTo>
                    <a:pt x="141" y="56"/>
                    <a:pt x="123" y="0"/>
                    <a:pt x="77"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47" name="Google Shape;547;p5"/>
            <p:cNvSpPr/>
            <p:nvPr/>
          </p:nvSpPr>
          <p:spPr>
            <a:xfrm rot="-5788416">
              <a:off x="10873698" y="2965321"/>
              <a:ext cx="13089" cy="5334"/>
            </a:xfrm>
            <a:custGeom>
              <a:rect b="b" l="l" r="r" t="t"/>
              <a:pathLst>
                <a:path extrusionOk="0" h="115" w="143">
                  <a:moveTo>
                    <a:pt x="68" y="0"/>
                  </a:moveTo>
                  <a:cubicBezTo>
                    <a:pt x="23" y="8"/>
                    <a:pt x="1" y="68"/>
                    <a:pt x="31" y="98"/>
                  </a:cubicBezTo>
                  <a:cubicBezTo>
                    <a:pt x="42" y="109"/>
                    <a:pt x="57" y="114"/>
                    <a:pt x="72" y="114"/>
                  </a:cubicBezTo>
                  <a:cubicBezTo>
                    <a:pt x="87" y="114"/>
                    <a:pt x="102" y="109"/>
                    <a:pt x="113" y="98"/>
                  </a:cubicBezTo>
                  <a:cubicBezTo>
                    <a:pt x="143" y="60"/>
                    <a:pt x="113" y="0"/>
                    <a:pt x="68"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48" name="Google Shape;548;p5"/>
            <p:cNvSpPr/>
            <p:nvPr/>
          </p:nvSpPr>
          <p:spPr>
            <a:xfrm rot="-5788416">
              <a:off x="10858528" y="2953228"/>
              <a:ext cx="13180" cy="5195"/>
            </a:xfrm>
            <a:custGeom>
              <a:rect b="b" l="l" r="r" t="t"/>
              <a:pathLst>
                <a:path extrusionOk="0" h="112" w="144">
                  <a:moveTo>
                    <a:pt x="76" y="0"/>
                  </a:moveTo>
                  <a:cubicBezTo>
                    <a:pt x="23" y="8"/>
                    <a:pt x="1" y="67"/>
                    <a:pt x="38" y="97"/>
                  </a:cubicBezTo>
                  <a:cubicBezTo>
                    <a:pt x="48" y="108"/>
                    <a:pt x="60" y="112"/>
                    <a:pt x="72" y="112"/>
                  </a:cubicBezTo>
                  <a:cubicBezTo>
                    <a:pt x="86" y="112"/>
                    <a:pt x="101" y="106"/>
                    <a:pt x="113" y="97"/>
                  </a:cubicBezTo>
                  <a:cubicBezTo>
                    <a:pt x="143" y="60"/>
                    <a:pt x="121" y="0"/>
                    <a:pt x="76"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49" name="Google Shape;549;p5"/>
            <p:cNvSpPr/>
            <p:nvPr/>
          </p:nvSpPr>
          <p:spPr>
            <a:xfrm rot="-5788416">
              <a:off x="10843270" y="2940590"/>
              <a:ext cx="13089" cy="5195"/>
            </a:xfrm>
            <a:custGeom>
              <a:rect b="b" l="l" r="r" t="t"/>
              <a:pathLst>
                <a:path extrusionOk="0" h="112" w="143">
                  <a:moveTo>
                    <a:pt x="68" y="1"/>
                  </a:moveTo>
                  <a:cubicBezTo>
                    <a:pt x="23" y="8"/>
                    <a:pt x="1" y="61"/>
                    <a:pt x="30" y="98"/>
                  </a:cubicBezTo>
                  <a:cubicBezTo>
                    <a:pt x="40" y="108"/>
                    <a:pt x="52" y="112"/>
                    <a:pt x="64" y="112"/>
                  </a:cubicBezTo>
                  <a:cubicBezTo>
                    <a:pt x="82" y="112"/>
                    <a:pt x="100" y="104"/>
                    <a:pt x="113" y="91"/>
                  </a:cubicBezTo>
                  <a:cubicBezTo>
                    <a:pt x="143" y="61"/>
                    <a:pt x="120"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50" name="Google Shape;550;p5"/>
            <p:cNvSpPr/>
            <p:nvPr/>
          </p:nvSpPr>
          <p:spPr>
            <a:xfrm rot="-5788416">
              <a:off x="10827672" y="2928255"/>
              <a:ext cx="13821" cy="5055"/>
            </a:xfrm>
            <a:custGeom>
              <a:rect b="b" l="l" r="r" t="t"/>
              <a:pathLst>
                <a:path extrusionOk="0" h="109" w="151">
                  <a:moveTo>
                    <a:pt x="76" y="1"/>
                  </a:moveTo>
                  <a:cubicBezTo>
                    <a:pt x="23" y="1"/>
                    <a:pt x="1" y="61"/>
                    <a:pt x="38" y="98"/>
                  </a:cubicBezTo>
                  <a:cubicBezTo>
                    <a:pt x="48" y="105"/>
                    <a:pt x="61" y="108"/>
                    <a:pt x="74" y="108"/>
                  </a:cubicBezTo>
                  <a:cubicBezTo>
                    <a:pt x="90" y="108"/>
                    <a:pt x="105" y="103"/>
                    <a:pt x="113" y="91"/>
                  </a:cubicBezTo>
                  <a:cubicBezTo>
                    <a:pt x="150" y="61"/>
                    <a:pt x="121" y="1"/>
                    <a:pt x="76"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51" name="Google Shape;551;p5"/>
            <p:cNvSpPr/>
            <p:nvPr/>
          </p:nvSpPr>
          <p:spPr>
            <a:xfrm rot="-5788416">
              <a:off x="10812908" y="2915874"/>
              <a:ext cx="13089" cy="5055"/>
            </a:xfrm>
            <a:custGeom>
              <a:rect b="b" l="l" r="r" t="t"/>
              <a:pathLst>
                <a:path extrusionOk="0" h="109" w="143">
                  <a:moveTo>
                    <a:pt x="68" y="1"/>
                  </a:moveTo>
                  <a:cubicBezTo>
                    <a:pt x="23" y="1"/>
                    <a:pt x="0" y="60"/>
                    <a:pt x="38" y="98"/>
                  </a:cubicBezTo>
                  <a:cubicBezTo>
                    <a:pt x="48" y="105"/>
                    <a:pt x="60" y="108"/>
                    <a:pt x="71" y="108"/>
                  </a:cubicBezTo>
                  <a:cubicBezTo>
                    <a:pt x="86" y="108"/>
                    <a:pt x="100" y="103"/>
                    <a:pt x="113" y="90"/>
                  </a:cubicBezTo>
                  <a:cubicBezTo>
                    <a:pt x="143" y="60"/>
                    <a:pt x="120"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52" name="Google Shape;552;p5"/>
            <p:cNvSpPr/>
            <p:nvPr/>
          </p:nvSpPr>
          <p:spPr>
            <a:xfrm rot="-5788416">
              <a:off x="10797414" y="2903492"/>
              <a:ext cx="13821" cy="5055"/>
            </a:xfrm>
            <a:custGeom>
              <a:rect b="b" l="l" r="r" t="t"/>
              <a:pathLst>
                <a:path extrusionOk="0" h="109" w="151">
                  <a:moveTo>
                    <a:pt x="76" y="0"/>
                  </a:moveTo>
                  <a:cubicBezTo>
                    <a:pt x="23" y="0"/>
                    <a:pt x="1" y="60"/>
                    <a:pt x="38" y="98"/>
                  </a:cubicBezTo>
                  <a:cubicBezTo>
                    <a:pt x="48" y="104"/>
                    <a:pt x="61" y="108"/>
                    <a:pt x="74" y="108"/>
                  </a:cubicBezTo>
                  <a:cubicBezTo>
                    <a:pt x="90" y="108"/>
                    <a:pt x="105" y="102"/>
                    <a:pt x="113" y="90"/>
                  </a:cubicBezTo>
                  <a:cubicBezTo>
                    <a:pt x="150" y="53"/>
                    <a:pt x="120" y="0"/>
                    <a:pt x="76"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53" name="Google Shape;553;p5"/>
            <p:cNvSpPr/>
            <p:nvPr/>
          </p:nvSpPr>
          <p:spPr>
            <a:xfrm rot="-5788416">
              <a:off x="10782582" y="2891141"/>
              <a:ext cx="13089" cy="4963"/>
            </a:xfrm>
            <a:custGeom>
              <a:rect b="b" l="l" r="r" t="t"/>
              <a:pathLst>
                <a:path extrusionOk="0" h="107" w="143">
                  <a:moveTo>
                    <a:pt x="68" y="0"/>
                  </a:moveTo>
                  <a:cubicBezTo>
                    <a:pt x="23" y="0"/>
                    <a:pt x="0" y="60"/>
                    <a:pt x="38" y="90"/>
                  </a:cubicBezTo>
                  <a:cubicBezTo>
                    <a:pt x="49" y="101"/>
                    <a:pt x="62" y="107"/>
                    <a:pt x="75" y="107"/>
                  </a:cubicBezTo>
                  <a:cubicBezTo>
                    <a:pt x="88" y="107"/>
                    <a:pt x="101" y="101"/>
                    <a:pt x="113" y="90"/>
                  </a:cubicBezTo>
                  <a:cubicBezTo>
                    <a:pt x="143" y="53"/>
                    <a:pt x="120" y="0"/>
                    <a:pt x="68"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54" name="Google Shape;554;p5"/>
            <p:cNvSpPr/>
            <p:nvPr/>
          </p:nvSpPr>
          <p:spPr>
            <a:xfrm rot="-5788416">
              <a:off x="10767297" y="2878453"/>
              <a:ext cx="13089" cy="5009"/>
            </a:xfrm>
            <a:custGeom>
              <a:rect b="b" l="l" r="r" t="t"/>
              <a:pathLst>
                <a:path extrusionOk="0" h="108" w="143">
                  <a:moveTo>
                    <a:pt x="67" y="1"/>
                  </a:moveTo>
                  <a:cubicBezTo>
                    <a:pt x="23" y="1"/>
                    <a:pt x="0" y="61"/>
                    <a:pt x="30" y="91"/>
                  </a:cubicBezTo>
                  <a:cubicBezTo>
                    <a:pt x="41" y="102"/>
                    <a:pt x="56" y="108"/>
                    <a:pt x="71" y="108"/>
                  </a:cubicBezTo>
                  <a:cubicBezTo>
                    <a:pt x="86" y="108"/>
                    <a:pt x="101" y="102"/>
                    <a:pt x="112" y="91"/>
                  </a:cubicBezTo>
                  <a:cubicBezTo>
                    <a:pt x="142" y="53"/>
                    <a:pt x="112" y="1"/>
                    <a:pt x="67"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55" name="Google Shape;555;p5"/>
            <p:cNvSpPr/>
            <p:nvPr/>
          </p:nvSpPr>
          <p:spPr>
            <a:xfrm rot="-5788416">
              <a:off x="10751984" y="2866174"/>
              <a:ext cx="13547" cy="5009"/>
            </a:xfrm>
            <a:custGeom>
              <a:rect b="b" l="l" r="r" t="t"/>
              <a:pathLst>
                <a:path extrusionOk="0" h="108" w="148">
                  <a:moveTo>
                    <a:pt x="83" y="0"/>
                  </a:moveTo>
                  <a:cubicBezTo>
                    <a:pt x="80" y="0"/>
                    <a:pt x="78" y="0"/>
                    <a:pt x="75" y="1"/>
                  </a:cubicBezTo>
                  <a:cubicBezTo>
                    <a:pt x="23" y="1"/>
                    <a:pt x="0" y="61"/>
                    <a:pt x="38" y="91"/>
                  </a:cubicBezTo>
                  <a:cubicBezTo>
                    <a:pt x="49" y="102"/>
                    <a:pt x="62" y="107"/>
                    <a:pt x="75" y="107"/>
                  </a:cubicBezTo>
                  <a:cubicBezTo>
                    <a:pt x="88" y="107"/>
                    <a:pt x="101" y="102"/>
                    <a:pt x="113" y="91"/>
                  </a:cubicBezTo>
                  <a:cubicBezTo>
                    <a:pt x="148" y="55"/>
                    <a:pt x="123" y="0"/>
                    <a:pt x="83"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56" name="Google Shape;556;p5"/>
            <p:cNvSpPr/>
            <p:nvPr/>
          </p:nvSpPr>
          <p:spPr>
            <a:xfrm rot="-5788416">
              <a:off x="10937788" y="2976654"/>
              <a:ext cx="36156" cy="13775"/>
            </a:xfrm>
            <a:custGeom>
              <a:rect b="b" l="l" r="r" t="t"/>
              <a:pathLst>
                <a:path extrusionOk="0" h="297" w="395">
                  <a:moveTo>
                    <a:pt x="197" y="1"/>
                  </a:moveTo>
                  <a:cubicBezTo>
                    <a:pt x="194" y="1"/>
                    <a:pt x="191" y="1"/>
                    <a:pt x="187" y="1"/>
                  </a:cubicBezTo>
                  <a:cubicBezTo>
                    <a:pt x="60" y="1"/>
                    <a:pt x="0" y="166"/>
                    <a:pt x="98" y="255"/>
                  </a:cubicBezTo>
                  <a:cubicBezTo>
                    <a:pt x="126" y="283"/>
                    <a:pt x="160" y="297"/>
                    <a:pt x="195" y="297"/>
                  </a:cubicBezTo>
                  <a:cubicBezTo>
                    <a:pt x="235" y="297"/>
                    <a:pt x="275" y="280"/>
                    <a:pt x="307" y="248"/>
                  </a:cubicBezTo>
                  <a:cubicBezTo>
                    <a:pt x="395" y="153"/>
                    <a:pt x="326" y="1"/>
                    <a:pt x="197"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57" name="Google Shape;557;p5"/>
            <p:cNvSpPr/>
            <p:nvPr/>
          </p:nvSpPr>
          <p:spPr>
            <a:xfrm rot="-5788416">
              <a:off x="10761361" y="2832347"/>
              <a:ext cx="36247" cy="14007"/>
            </a:xfrm>
            <a:custGeom>
              <a:rect b="b" l="l" r="r" t="t"/>
              <a:pathLst>
                <a:path extrusionOk="0" h="302" w="396">
                  <a:moveTo>
                    <a:pt x="204" y="1"/>
                  </a:moveTo>
                  <a:cubicBezTo>
                    <a:pt x="201" y="1"/>
                    <a:pt x="198" y="1"/>
                    <a:pt x="195" y="1"/>
                  </a:cubicBezTo>
                  <a:cubicBezTo>
                    <a:pt x="60" y="8"/>
                    <a:pt x="1" y="166"/>
                    <a:pt x="98" y="263"/>
                  </a:cubicBezTo>
                  <a:cubicBezTo>
                    <a:pt x="127" y="288"/>
                    <a:pt x="164" y="301"/>
                    <a:pt x="202" y="301"/>
                  </a:cubicBezTo>
                  <a:cubicBezTo>
                    <a:pt x="241" y="301"/>
                    <a:pt x="280" y="286"/>
                    <a:pt x="307" y="255"/>
                  </a:cubicBezTo>
                  <a:cubicBezTo>
                    <a:pt x="395" y="153"/>
                    <a:pt x="326" y="1"/>
                    <a:pt x="204"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58" name="Google Shape;558;p5"/>
            <p:cNvSpPr/>
            <p:nvPr/>
          </p:nvSpPr>
          <p:spPr>
            <a:xfrm rot="-5788416">
              <a:off x="10931882" y="2966836"/>
              <a:ext cx="13089" cy="5148"/>
            </a:xfrm>
            <a:custGeom>
              <a:rect b="b" l="l" r="r" t="t"/>
              <a:pathLst>
                <a:path extrusionOk="0" h="111" w="143">
                  <a:moveTo>
                    <a:pt x="68" y="0"/>
                  </a:moveTo>
                  <a:cubicBezTo>
                    <a:pt x="23" y="0"/>
                    <a:pt x="0" y="60"/>
                    <a:pt x="38" y="97"/>
                  </a:cubicBezTo>
                  <a:cubicBezTo>
                    <a:pt x="47" y="107"/>
                    <a:pt x="58" y="111"/>
                    <a:pt x="69" y="111"/>
                  </a:cubicBezTo>
                  <a:cubicBezTo>
                    <a:pt x="84" y="111"/>
                    <a:pt x="99" y="103"/>
                    <a:pt x="113" y="90"/>
                  </a:cubicBezTo>
                  <a:cubicBezTo>
                    <a:pt x="142" y="60"/>
                    <a:pt x="120"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59" name="Google Shape;559;p5"/>
            <p:cNvSpPr/>
            <p:nvPr/>
          </p:nvSpPr>
          <p:spPr>
            <a:xfrm rot="-5788416">
              <a:off x="10918964" y="2956026"/>
              <a:ext cx="13089" cy="5334"/>
            </a:xfrm>
            <a:custGeom>
              <a:rect b="b" l="l" r="r" t="t"/>
              <a:pathLst>
                <a:path extrusionOk="0" h="115" w="143">
                  <a:moveTo>
                    <a:pt x="68" y="0"/>
                  </a:moveTo>
                  <a:cubicBezTo>
                    <a:pt x="23" y="8"/>
                    <a:pt x="0" y="68"/>
                    <a:pt x="30" y="98"/>
                  </a:cubicBezTo>
                  <a:cubicBezTo>
                    <a:pt x="42" y="109"/>
                    <a:pt x="57" y="114"/>
                    <a:pt x="72" y="114"/>
                  </a:cubicBezTo>
                  <a:cubicBezTo>
                    <a:pt x="87" y="114"/>
                    <a:pt x="102" y="109"/>
                    <a:pt x="113" y="98"/>
                  </a:cubicBezTo>
                  <a:cubicBezTo>
                    <a:pt x="143" y="60"/>
                    <a:pt x="113" y="0"/>
                    <a:pt x="68"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60" name="Google Shape;560;p5"/>
            <p:cNvSpPr/>
            <p:nvPr/>
          </p:nvSpPr>
          <p:spPr>
            <a:xfrm rot="-5788416">
              <a:off x="10906057" y="2945802"/>
              <a:ext cx="13547" cy="5009"/>
            </a:xfrm>
            <a:custGeom>
              <a:rect b="b" l="l" r="r" t="t"/>
              <a:pathLst>
                <a:path extrusionOk="0" h="108" w="148">
                  <a:moveTo>
                    <a:pt x="83" y="0"/>
                  </a:moveTo>
                  <a:cubicBezTo>
                    <a:pt x="80" y="0"/>
                    <a:pt x="78" y="1"/>
                    <a:pt x="75" y="1"/>
                  </a:cubicBezTo>
                  <a:cubicBezTo>
                    <a:pt x="23" y="1"/>
                    <a:pt x="0" y="61"/>
                    <a:pt x="38" y="91"/>
                  </a:cubicBezTo>
                  <a:cubicBezTo>
                    <a:pt x="49" y="102"/>
                    <a:pt x="62" y="108"/>
                    <a:pt x="75" y="108"/>
                  </a:cubicBezTo>
                  <a:cubicBezTo>
                    <a:pt x="88" y="108"/>
                    <a:pt x="101" y="102"/>
                    <a:pt x="113" y="91"/>
                  </a:cubicBezTo>
                  <a:cubicBezTo>
                    <a:pt x="148" y="56"/>
                    <a:pt x="123" y="0"/>
                    <a:pt x="83"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61" name="Google Shape;561;p5"/>
            <p:cNvSpPr/>
            <p:nvPr/>
          </p:nvSpPr>
          <p:spPr>
            <a:xfrm rot="-5788416">
              <a:off x="10893430" y="2935296"/>
              <a:ext cx="12906" cy="5009"/>
            </a:xfrm>
            <a:custGeom>
              <a:rect b="b" l="l" r="r" t="t"/>
              <a:pathLst>
                <a:path extrusionOk="0" h="108" w="141">
                  <a:moveTo>
                    <a:pt x="77" y="1"/>
                  </a:moveTo>
                  <a:cubicBezTo>
                    <a:pt x="74" y="1"/>
                    <a:pt x="71" y="1"/>
                    <a:pt x="68" y="1"/>
                  </a:cubicBezTo>
                  <a:cubicBezTo>
                    <a:pt x="23" y="1"/>
                    <a:pt x="1" y="61"/>
                    <a:pt x="30" y="91"/>
                  </a:cubicBezTo>
                  <a:cubicBezTo>
                    <a:pt x="42" y="102"/>
                    <a:pt x="57" y="108"/>
                    <a:pt x="72" y="108"/>
                  </a:cubicBezTo>
                  <a:cubicBezTo>
                    <a:pt x="87" y="108"/>
                    <a:pt x="102" y="102"/>
                    <a:pt x="113" y="91"/>
                  </a:cubicBezTo>
                  <a:cubicBezTo>
                    <a:pt x="141" y="56"/>
                    <a:pt x="123" y="1"/>
                    <a:pt x="77"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62" name="Google Shape;562;p5"/>
            <p:cNvSpPr/>
            <p:nvPr/>
          </p:nvSpPr>
          <p:spPr>
            <a:xfrm rot="-5788416">
              <a:off x="10880109" y="2924736"/>
              <a:ext cx="13729" cy="5009"/>
            </a:xfrm>
            <a:custGeom>
              <a:rect b="b" l="l" r="r" t="t"/>
              <a:pathLst>
                <a:path extrusionOk="0" h="108" w="150">
                  <a:moveTo>
                    <a:pt x="75" y="1"/>
                  </a:moveTo>
                  <a:cubicBezTo>
                    <a:pt x="23" y="1"/>
                    <a:pt x="0" y="60"/>
                    <a:pt x="38" y="90"/>
                  </a:cubicBezTo>
                  <a:cubicBezTo>
                    <a:pt x="49" y="102"/>
                    <a:pt x="64" y="107"/>
                    <a:pt x="78" y="107"/>
                  </a:cubicBezTo>
                  <a:cubicBezTo>
                    <a:pt x="92" y="107"/>
                    <a:pt x="105" y="102"/>
                    <a:pt x="113" y="90"/>
                  </a:cubicBezTo>
                  <a:cubicBezTo>
                    <a:pt x="150" y="53"/>
                    <a:pt x="120" y="1"/>
                    <a:pt x="75"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63" name="Google Shape;563;p5"/>
            <p:cNvSpPr/>
            <p:nvPr/>
          </p:nvSpPr>
          <p:spPr>
            <a:xfrm rot="-5788416">
              <a:off x="10867516" y="2914214"/>
              <a:ext cx="13089" cy="5055"/>
            </a:xfrm>
            <a:custGeom>
              <a:rect b="b" l="l" r="r" t="t"/>
              <a:pathLst>
                <a:path extrusionOk="0" h="109" w="143">
                  <a:moveTo>
                    <a:pt x="68" y="1"/>
                  </a:moveTo>
                  <a:cubicBezTo>
                    <a:pt x="23" y="1"/>
                    <a:pt x="1" y="61"/>
                    <a:pt x="38" y="98"/>
                  </a:cubicBezTo>
                  <a:cubicBezTo>
                    <a:pt x="45" y="105"/>
                    <a:pt x="56" y="109"/>
                    <a:pt x="68" y="109"/>
                  </a:cubicBezTo>
                  <a:cubicBezTo>
                    <a:pt x="84" y="109"/>
                    <a:pt x="100" y="103"/>
                    <a:pt x="113" y="91"/>
                  </a:cubicBezTo>
                  <a:cubicBezTo>
                    <a:pt x="143" y="53"/>
                    <a:pt x="120"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64" name="Google Shape;564;p5"/>
            <p:cNvSpPr/>
            <p:nvPr/>
          </p:nvSpPr>
          <p:spPr>
            <a:xfrm rot="-5788416">
              <a:off x="10854220" y="2903704"/>
              <a:ext cx="13821" cy="5009"/>
            </a:xfrm>
            <a:custGeom>
              <a:rect b="b" l="l" r="r" t="t"/>
              <a:pathLst>
                <a:path extrusionOk="0" h="108" w="151">
                  <a:moveTo>
                    <a:pt x="75" y="0"/>
                  </a:moveTo>
                  <a:cubicBezTo>
                    <a:pt x="23" y="0"/>
                    <a:pt x="0" y="60"/>
                    <a:pt x="38" y="97"/>
                  </a:cubicBezTo>
                  <a:cubicBezTo>
                    <a:pt x="48" y="104"/>
                    <a:pt x="61" y="108"/>
                    <a:pt x="74" y="108"/>
                  </a:cubicBezTo>
                  <a:cubicBezTo>
                    <a:pt x="89" y="108"/>
                    <a:pt x="104" y="102"/>
                    <a:pt x="113" y="90"/>
                  </a:cubicBezTo>
                  <a:cubicBezTo>
                    <a:pt x="150" y="60"/>
                    <a:pt x="120" y="0"/>
                    <a:pt x="75"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65" name="Google Shape;565;p5"/>
            <p:cNvSpPr/>
            <p:nvPr/>
          </p:nvSpPr>
          <p:spPr>
            <a:xfrm rot="-5788416">
              <a:off x="10841791" y="2893169"/>
              <a:ext cx="13089" cy="5195"/>
            </a:xfrm>
            <a:custGeom>
              <a:rect b="b" l="l" r="r" t="t"/>
              <a:pathLst>
                <a:path extrusionOk="0" h="112" w="143">
                  <a:moveTo>
                    <a:pt x="68" y="0"/>
                  </a:moveTo>
                  <a:cubicBezTo>
                    <a:pt x="23" y="8"/>
                    <a:pt x="1" y="68"/>
                    <a:pt x="38" y="98"/>
                  </a:cubicBezTo>
                  <a:cubicBezTo>
                    <a:pt x="48" y="108"/>
                    <a:pt x="60" y="112"/>
                    <a:pt x="72" y="112"/>
                  </a:cubicBezTo>
                  <a:cubicBezTo>
                    <a:pt x="86" y="112"/>
                    <a:pt x="101" y="106"/>
                    <a:pt x="113" y="98"/>
                  </a:cubicBezTo>
                  <a:cubicBezTo>
                    <a:pt x="143" y="60"/>
                    <a:pt x="120" y="0"/>
                    <a:pt x="68"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66" name="Google Shape;566;p5"/>
            <p:cNvSpPr/>
            <p:nvPr/>
          </p:nvSpPr>
          <p:spPr>
            <a:xfrm rot="-5788416">
              <a:off x="10829200" y="2882657"/>
              <a:ext cx="12906" cy="5009"/>
            </a:xfrm>
            <a:custGeom>
              <a:rect b="b" l="l" r="r" t="t"/>
              <a:pathLst>
                <a:path extrusionOk="0" h="108" w="141">
                  <a:moveTo>
                    <a:pt x="76" y="0"/>
                  </a:moveTo>
                  <a:cubicBezTo>
                    <a:pt x="73" y="0"/>
                    <a:pt x="71" y="1"/>
                    <a:pt x="68" y="1"/>
                  </a:cubicBezTo>
                  <a:cubicBezTo>
                    <a:pt x="16" y="1"/>
                    <a:pt x="1" y="61"/>
                    <a:pt x="31" y="91"/>
                  </a:cubicBezTo>
                  <a:cubicBezTo>
                    <a:pt x="42" y="102"/>
                    <a:pt x="57" y="108"/>
                    <a:pt x="71" y="108"/>
                  </a:cubicBezTo>
                  <a:cubicBezTo>
                    <a:pt x="85" y="108"/>
                    <a:pt x="98" y="102"/>
                    <a:pt x="106" y="91"/>
                  </a:cubicBezTo>
                  <a:cubicBezTo>
                    <a:pt x="141" y="56"/>
                    <a:pt x="116" y="0"/>
                    <a:pt x="76"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67" name="Google Shape;567;p5"/>
            <p:cNvSpPr/>
            <p:nvPr/>
          </p:nvSpPr>
          <p:spPr>
            <a:xfrm rot="-5788416">
              <a:off x="10816298" y="2872358"/>
              <a:ext cx="12998" cy="5009"/>
            </a:xfrm>
            <a:custGeom>
              <a:rect b="b" l="l" r="r" t="t"/>
              <a:pathLst>
                <a:path extrusionOk="0" h="108" w="142">
                  <a:moveTo>
                    <a:pt x="77" y="1"/>
                  </a:moveTo>
                  <a:cubicBezTo>
                    <a:pt x="74" y="1"/>
                    <a:pt x="71" y="1"/>
                    <a:pt x="68" y="1"/>
                  </a:cubicBezTo>
                  <a:cubicBezTo>
                    <a:pt x="23" y="1"/>
                    <a:pt x="1" y="61"/>
                    <a:pt x="38" y="91"/>
                  </a:cubicBezTo>
                  <a:cubicBezTo>
                    <a:pt x="49" y="102"/>
                    <a:pt x="62" y="108"/>
                    <a:pt x="75" y="108"/>
                  </a:cubicBezTo>
                  <a:cubicBezTo>
                    <a:pt x="89" y="108"/>
                    <a:pt x="102" y="102"/>
                    <a:pt x="113" y="91"/>
                  </a:cubicBezTo>
                  <a:cubicBezTo>
                    <a:pt x="141" y="56"/>
                    <a:pt x="123" y="1"/>
                    <a:pt x="77"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68" name="Google Shape;568;p5"/>
            <p:cNvSpPr/>
            <p:nvPr/>
          </p:nvSpPr>
          <p:spPr>
            <a:xfrm rot="-5788416">
              <a:off x="10803191" y="2861556"/>
              <a:ext cx="13180" cy="5009"/>
            </a:xfrm>
            <a:custGeom>
              <a:rect b="b" l="l" r="r" t="t"/>
              <a:pathLst>
                <a:path extrusionOk="0" h="108" w="144">
                  <a:moveTo>
                    <a:pt x="68" y="1"/>
                  </a:moveTo>
                  <a:cubicBezTo>
                    <a:pt x="23" y="1"/>
                    <a:pt x="1" y="60"/>
                    <a:pt x="31" y="90"/>
                  </a:cubicBezTo>
                  <a:cubicBezTo>
                    <a:pt x="42" y="102"/>
                    <a:pt x="57" y="107"/>
                    <a:pt x="72" y="107"/>
                  </a:cubicBezTo>
                  <a:cubicBezTo>
                    <a:pt x="87" y="107"/>
                    <a:pt x="102" y="102"/>
                    <a:pt x="113" y="90"/>
                  </a:cubicBezTo>
                  <a:cubicBezTo>
                    <a:pt x="143" y="53"/>
                    <a:pt x="113"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69" name="Google Shape;569;p5"/>
            <p:cNvSpPr/>
            <p:nvPr/>
          </p:nvSpPr>
          <p:spPr>
            <a:xfrm rot="-5788416">
              <a:off x="10789957" y="2851034"/>
              <a:ext cx="13821" cy="5055"/>
            </a:xfrm>
            <a:custGeom>
              <a:rect b="b" l="l" r="r" t="t"/>
              <a:pathLst>
                <a:path extrusionOk="0" h="109" w="151">
                  <a:moveTo>
                    <a:pt x="75" y="1"/>
                  </a:moveTo>
                  <a:cubicBezTo>
                    <a:pt x="23" y="1"/>
                    <a:pt x="1" y="61"/>
                    <a:pt x="38" y="98"/>
                  </a:cubicBezTo>
                  <a:cubicBezTo>
                    <a:pt x="48" y="105"/>
                    <a:pt x="60" y="109"/>
                    <a:pt x="71" y="109"/>
                  </a:cubicBezTo>
                  <a:cubicBezTo>
                    <a:pt x="86" y="109"/>
                    <a:pt x="101" y="103"/>
                    <a:pt x="113" y="91"/>
                  </a:cubicBezTo>
                  <a:cubicBezTo>
                    <a:pt x="150" y="53"/>
                    <a:pt x="120" y="1"/>
                    <a:pt x="75"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70" name="Google Shape;570;p5"/>
            <p:cNvSpPr/>
            <p:nvPr/>
          </p:nvSpPr>
          <p:spPr>
            <a:xfrm rot="-5788416">
              <a:off x="10943558" y="2939777"/>
              <a:ext cx="37071" cy="14100"/>
            </a:xfrm>
            <a:custGeom>
              <a:rect b="b" l="l" r="r" t="t"/>
              <a:pathLst>
                <a:path extrusionOk="0" h="304" w="405">
                  <a:moveTo>
                    <a:pt x="195" y="0"/>
                  </a:moveTo>
                  <a:cubicBezTo>
                    <a:pt x="61" y="8"/>
                    <a:pt x="1" y="172"/>
                    <a:pt x="98" y="262"/>
                  </a:cubicBezTo>
                  <a:cubicBezTo>
                    <a:pt x="130" y="290"/>
                    <a:pt x="166" y="303"/>
                    <a:pt x="202" y="303"/>
                  </a:cubicBezTo>
                  <a:cubicBezTo>
                    <a:pt x="243" y="303"/>
                    <a:pt x="283" y="286"/>
                    <a:pt x="315" y="255"/>
                  </a:cubicBezTo>
                  <a:cubicBezTo>
                    <a:pt x="405" y="157"/>
                    <a:pt x="330" y="0"/>
                    <a:pt x="195"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71" name="Google Shape;571;p5"/>
            <p:cNvSpPr/>
            <p:nvPr/>
          </p:nvSpPr>
          <p:spPr>
            <a:xfrm rot="-5788416">
              <a:off x="10941210" y="2932432"/>
              <a:ext cx="13089" cy="5241"/>
            </a:xfrm>
            <a:custGeom>
              <a:rect b="b" l="l" r="r" t="t"/>
              <a:pathLst>
                <a:path extrusionOk="0" h="113" w="143">
                  <a:moveTo>
                    <a:pt x="67" y="1"/>
                  </a:moveTo>
                  <a:cubicBezTo>
                    <a:pt x="23" y="8"/>
                    <a:pt x="0" y="68"/>
                    <a:pt x="30" y="98"/>
                  </a:cubicBezTo>
                  <a:cubicBezTo>
                    <a:pt x="40" y="108"/>
                    <a:pt x="53" y="112"/>
                    <a:pt x="67" y="112"/>
                  </a:cubicBezTo>
                  <a:cubicBezTo>
                    <a:pt x="83" y="112"/>
                    <a:pt x="100" y="106"/>
                    <a:pt x="112" y="98"/>
                  </a:cubicBezTo>
                  <a:cubicBezTo>
                    <a:pt x="142" y="61"/>
                    <a:pt x="120" y="1"/>
                    <a:pt x="67"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72" name="Google Shape;572;p5"/>
            <p:cNvSpPr/>
            <p:nvPr/>
          </p:nvSpPr>
          <p:spPr>
            <a:xfrm rot="-5788416">
              <a:off x="10930454" y="2923998"/>
              <a:ext cx="13821" cy="5009"/>
            </a:xfrm>
            <a:custGeom>
              <a:rect b="b" l="l" r="r" t="t"/>
              <a:pathLst>
                <a:path extrusionOk="0" h="108" w="151">
                  <a:moveTo>
                    <a:pt x="75" y="1"/>
                  </a:moveTo>
                  <a:cubicBezTo>
                    <a:pt x="23" y="1"/>
                    <a:pt x="0" y="61"/>
                    <a:pt x="38" y="91"/>
                  </a:cubicBezTo>
                  <a:cubicBezTo>
                    <a:pt x="49" y="102"/>
                    <a:pt x="64" y="108"/>
                    <a:pt x="78" y="108"/>
                  </a:cubicBezTo>
                  <a:cubicBezTo>
                    <a:pt x="92" y="108"/>
                    <a:pt x="105" y="102"/>
                    <a:pt x="113" y="91"/>
                  </a:cubicBezTo>
                  <a:cubicBezTo>
                    <a:pt x="150" y="53"/>
                    <a:pt x="120" y="1"/>
                    <a:pt x="75"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73" name="Google Shape;573;p5"/>
            <p:cNvSpPr/>
            <p:nvPr/>
          </p:nvSpPr>
          <p:spPr>
            <a:xfrm rot="-5788416">
              <a:off x="10920157" y="2915367"/>
              <a:ext cx="13089" cy="5055"/>
            </a:xfrm>
            <a:custGeom>
              <a:rect b="b" l="l" r="r" t="t"/>
              <a:pathLst>
                <a:path extrusionOk="0" h="109" w="143">
                  <a:moveTo>
                    <a:pt x="68" y="1"/>
                  </a:moveTo>
                  <a:cubicBezTo>
                    <a:pt x="23" y="1"/>
                    <a:pt x="0" y="61"/>
                    <a:pt x="38" y="98"/>
                  </a:cubicBezTo>
                  <a:cubicBezTo>
                    <a:pt x="48" y="105"/>
                    <a:pt x="59" y="108"/>
                    <a:pt x="71" y="108"/>
                  </a:cubicBezTo>
                  <a:cubicBezTo>
                    <a:pt x="86" y="108"/>
                    <a:pt x="100" y="103"/>
                    <a:pt x="113" y="90"/>
                  </a:cubicBezTo>
                  <a:cubicBezTo>
                    <a:pt x="142" y="61"/>
                    <a:pt x="120"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74" name="Google Shape;574;p5"/>
            <p:cNvSpPr/>
            <p:nvPr/>
          </p:nvSpPr>
          <p:spPr>
            <a:xfrm rot="-5788416">
              <a:off x="10909659" y="2906940"/>
              <a:ext cx="13639" cy="5009"/>
            </a:xfrm>
            <a:custGeom>
              <a:rect b="b" l="l" r="r" t="t"/>
              <a:pathLst>
                <a:path extrusionOk="0" h="108" w="149">
                  <a:moveTo>
                    <a:pt x="83" y="0"/>
                  </a:moveTo>
                  <a:cubicBezTo>
                    <a:pt x="81" y="0"/>
                    <a:pt x="78" y="0"/>
                    <a:pt x="75" y="1"/>
                  </a:cubicBezTo>
                  <a:cubicBezTo>
                    <a:pt x="23" y="1"/>
                    <a:pt x="1" y="61"/>
                    <a:pt x="38" y="91"/>
                  </a:cubicBezTo>
                  <a:cubicBezTo>
                    <a:pt x="49" y="102"/>
                    <a:pt x="64" y="108"/>
                    <a:pt x="78" y="108"/>
                  </a:cubicBezTo>
                  <a:cubicBezTo>
                    <a:pt x="92" y="108"/>
                    <a:pt x="105" y="102"/>
                    <a:pt x="113" y="91"/>
                  </a:cubicBezTo>
                  <a:cubicBezTo>
                    <a:pt x="148" y="55"/>
                    <a:pt x="124" y="0"/>
                    <a:pt x="83"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75" name="Google Shape;575;p5"/>
            <p:cNvSpPr/>
            <p:nvPr/>
          </p:nvSpPr>
          <p:spPr>
            <a:xfrm rot="-5788416">
              <a:off x="10899239" y="2898239"/>
              <a:ext cx="13089" cy="5055"/>
            </a:xfrm>
            <a:custGeom>
              <a:rect b="b" l="l" r="r" t="t"/>
              <a:pathLst>
                <a:path extrusionOk="0" h="109" w="143">
                  <a:moveTo>
                    <a:pt x="68" y="1"/>
                  </a:moveTo>
                  <a:cubicBezTo>
                    <a:pt x="23" y="1"/>
                    <a:pt x="0" y="60"/>
                    <a:pt x="38" y="98"/>
                  </a:cubicBezTo>
                  <a:cubicBezTo>
                    <a:pt x="48" y="105"/>
                    <a:pt x="59" y="108"/>
                    <a:pt x="71" y="108"/>
                  </a:cubicBezTo>
                  <a:cubicBezTo>
                    <a:pt x="86" y="108"/>
                    <a:pt x="100" y="103"/>
                    <a:pt x="113" y="90"/>
                  </a:cubicBezTo>
                  <a:cubicBezTo>
                    <a:pt x="143" y="53"/>
                    <a:pt x="120"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76" name="Google Shape;576;p5"/>
            <p:cNvSpPr/>
            <p:nvPr/>
          </p:nvSpPr>
          <p:spPr>
            <a:xfrm rot="-5788416">
              <a:off x="10888523" y="2889300"/>
              <a:ext cx="13089" cy="5195"/>
            </a:xfrm>
            <a:custGeom>
              <a:rect b="b" l="l" r="r" t="t"/>
              <a:pathLst>
                <a:path extrusionOk="0" h="112" w="143">
                  <a:moveTo>
                    <a:pt x="67" y="0"/>
                  </a:moveTo>
                  <a:cubicBezTo>
                    <a:pt x="15" y="8"/>
                    <a:pt x="0" y="68"/>
                    <a:pt x="30" y="98"/>
                  </a:cubicBezTo>
                  <a:cubicBezTo>
                    <a:pt x="40" y="108"/>
                    <a:pt x="53" y="112"/>
                    <a:pt x="67" y="112"/>
                  </a:cubicBezTo>
                  <a:cubicBezTo>
                    <a:pt x="83" y="112"/>
                    <a:pt x="100" y="106"/>
                    <a:pt x="112" y="98"/>
                  </a:cubicBezTo>
                  <a:cubicBezTo>
                    <a:pt x="142" y="60"/>
                    <a:pt x="112" y="0"/>
                    <a:pt x="67"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77" name="Google Shape;577;p5"/>
            <p:cNvSpPr/>
            <p:nvPr/>
          </p:nvSpPr>
          <p:spPr>
            <a:xfrm rot="-5788416">
              <a:off x="10878288" y="2881127"/>
              <a:ext cx="13089" cy="5009"/>
            </a:xfrm>
            <a:custGeom>
              <a:rect b="b" l="l" r="r" t="t"/>
              <a:pathLst>
                <a:path extrusionOk="0" h="108" w="143">
                  <a:moveTo>
                    <a:pt x="68" y="0"/>
                  </a:moveTo>
                  <a:cubicBezTo>
                    <a:pt x="23" y="0"/>
                    <a:pt x="0" y="60"/>
                    <a:pt x="38" y="90"/>
                  </a:cubicBezTo>
                  <a:cubicBezTo>
                    <a:pt x="49" y="102"/>
                    <a:pt x="62" y="107"/>
                    <a:pt x="75" y="107"/>
                  </a:cubicBezTo>
                  <a:cubicBezTo>
                    <a:pt x="88" y="107"/>
                    <a:pt x="101" y="102"/>
                    <a:pt x="113" y="90"/>
                  </a:cubicBezTo>
                  <a:cubicBezTo>
                    <a:pt x="143" y="53"/>
                    <a:pt x="120" y="0"/>
                    <a:pt x="68"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78" name="Google Shape;578;p5"/>
            <p:cNvSpPr/>
            <p:nvPr/>
          </p:nvSpPr>
          <p:spPr>
            <a:xfrm rot="-5788416">
              <a:off x="10867470" y="2872236"/>
              <a:ext cx="13089" cy="5009"/>
            </a:xfrm>
            <a:custGeom>
              <a:rect b="b" l="l" r="r" t="t"/>
              <a:pathLst>
                <a:path extrusionOk="0" h="108" w="143">
                  <a:moveTo>
                    <a:pt x="68" y="0"/>
                  </a:moveTo>
                  <a:cubicBezTo>
                    <a:pt x="23" y="0"/>
                    <a:pt x="0" y="60"/>
                    <a:pt x="30" y="98"/>
                  </a:cubicBezTo>
                  <a:cubicBezTo>
                    <a:pt x="40" y="104"/>
                    <a:pt x="53" y="108"/>
                    <a:pt x="67" y="108"/>
                  </a:cubicBezTo>
                  <a:cubicBezTo>
                    <a:pt x="83" y="108"/>
                    <a:pt x="100" y="102"/>
                    <a:pt x="113" y="90"/>
                  </a:cubicBezTo>
                  <a:cubicBezTo>
                    <a:pt x="142" y="60"/>
                    <a:pt x="113" y="0"/>
                    <a:pt x="68"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79" name="Google Shape;579;p5"/>
            <p:cNvSpPr/>
            <p:nvPr/>
          </p:nvSpPr>
          <p:spPr>
            <a:xfrm rot="-5788416">
              <a:off x="10856971" y="2863762"/>
              <a:ext cx="13639" cy="5055"/>
            </a:xfrm>
            <a:custGeom>
              <a:rect b="b" l="l" r="r" t="t"/>
              <a:pathLst>
                <a:path extrusionOk="0" h="109" w="149">
                  <a:moveTo>
                    <a:pt x="83" y="1"/>
                  </a:moveTo>
                  <a:cubicBezTo>
                    <a:pt x="81" y="1"/>
                    <a:pt x="78" y="1"/>
                    <a:pt x="75" y="1"/>
                  </a:cubicBezTo>
                  <a:cubicBezTo>
                    <a:pt x="23" y="1"/>
                    <a:pt x="1" y="61"/>
                    <a:pt x="38" y="91"/>
                  </a:cubicBezTo>
                  <a:cubicBezTo>
                    <a:pt x="49" y="102"/>
                    <a:pt x="62" y="108"/>
                    <a:pt x="75" y="108"/>
                  </a:cubicBezTo>
                  <a:cubicBezTo>
                    <a:pt x="89" y="108"/>
                    <a:pt x="102" y="102"/>
                    <a:pt x="113" y="91"/>
                  </a:cubicBezTo>
                  <a:cubicBezTo>
                    <a:pt x="148" y="56"/>
                    <a:pt x="124" y="1"/>
                    <a:pt x="83"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80" name="Google Shape;580;p5"/>
            <p:cNvSpPr/>
            <p:nvPr/>
          </p:nvSpPr>
          <p:spPr>
            <a:xfrm rot="-5788416">
              <a:off x="10846552" y="2855108"/>
              <a:ext cx="13089" cy="5009"/>
            </a:xfrm>
            <a:custGeom>
              <a:rect b="b" l="l" r="r" t="t"/>
              <a:pathLst>
                <a:path extrusionOk="0" h="108" w="143">
                  <a:moveTo>
                    <a:pt x="68" y="0"/>
                  </a:moveTo>
                  <a:cubicBezTo>
                    <a:pt x="23" y="0"/>
                    <a:pt x="0" y="60"/>
                    <a:pt x="30" y="97"/>
                  </a:cubicBezTo>
                  <a:cubicBezTo>
                    <a:pt x="40" y="104"/>
                    <a:pt x="54" y="108"/>
                    <a:pt x="67" y="108"/>
                  </a:cubicBezTo>
                  <a:cubicBezTo>
                    <a:pt x="83" y="108"/>
                    <a:pt x="100" y="102"/>
                    <a:pt x="113" y="90"/>
                  </a:cubicBezTo>
                  <a:cubicBezTo>
                    <a:pt x="143" y="53"/>
                    <a:pt x="120" y="0"/>
                    <a:pt x="68"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81" name="Google Shape;581;p5"/>
            <p:cNvSpPr/>
            <p:nvPr/>
          </p:nvSpPr>
          <p:spPr>
            <a:xfrm rot="-5788416">
              <a:off x="10835590" y="2846398"/>
              <a:ext cx="13821" cy="5241"/>
            </a:xfrm>
            <a:custGeom>
              <a:rect b="b" l="l" r="r" t="t"/>
              <a:pathLst>
                <a:path extrusionOk="0" h="113" w="151">
                  <a:moveTo>
                    <a:pt x="76" y="1"/>
                  </a:moveTo>
                  <a:cubicBezTo>
                    <a:pt x="23" y="8"/>
                    <a:pt x="1" y="68"/>
                    <a:pt x="38" y="98"/>
                  </a:cubicBezTo>
                  <a:cubicBezTo>
                    <a:pt x="48" y="108"/>
                    <a:pt x="61" y="112"/>
                    <a:pt x="74" y="112"/>
                  </a:cubicBezTo>
                  <a:cubicBezTo>
                    <a:pt x="90" y="112"/>
                    <a:pt x="105" y="106"/>
                    <a:pt x="113" y="98"/>
                  </a:cubicBezTo>
                  <a:cubicBezTo>
                    <a:pt x="150" y="61"/>
                    <a:pt x="120" y="1"/>
                    <a:pt x="76"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82" name="Google Shape;582;p5"/>
            <p:cNvSpPr/>
            <p:nvPr/>
          </p:nvSpPr>
          <p:spPr>
            <a:xfrm rot="-5788416">
              <a:off x="10825601" y="2837996"/>
              <a:ext cx="13089" cy="4963"/>
            </a:xfrm>
            <a:custGeom>
              <a:rect b="b" l="l" r="r" t="t"/>
              <a:pathLst>
                <a:path extrusionOk="0" h="107" w="143">
                  <a:moveTo>
                    <a:pt x="68" y="0"/>
                  </a:moveTo>
                  <a:cubicBezTo>
                    <a:pt x="23" y="0"/>
                    <a:pt x="0" y="60"/>
                    <a:pt x="38" y="90"/>
                  </a:cubicBezTo>
                  <a:cubicBezTo>
                    <a:pt x="45" y="101"/>
                    <a:pt x="58" y="107"/>
                    <a:pt x="73" y="107"/>
                  </a:cubicBezTo>
                  <a:cubicBezTo>
                    <a:pt x="87" y="107"/>
                    <a:pt x="102" y="101"/>
                    <a:pt x="113" y="90"/>
                  </a:cubicBezTo>
                  <a:cubicBezTo>
                    <a:pt x="143" y="52"/>
                    <a:pt x="120" y="0"/>
                    <a:pt x="68"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83" name="Google Shape;583;p5"/>
            <p:cNvSpPr/>
            <p:nvPr/>
          </p:nvSpPr>
          <p:spPr>
            <a:xfrm rot="-5788416">
              <a:off x="10799227" y="2821774"/>
              <a:ext cx="36979" cy="14007"/>
            </a:xfrm>
            <a:custGeom>
              <a:rect b="b" l="l" r="r" t="t"/>
              <a:pathLst>
                <a:path extrusionOk="0" h="302" w="404">
                  <a:moveTo>
                    <a:pt x="204" y="1"/>
                  </a:moveTo>
                  <a:cubicBezTo>
                    <a:pt x="201" y="1"/>
                    <a:pt x="199" y="1"/>
                    <a:pt x="196" y="1"/>
                  </a:cubicBezTo>
                  <a:cubicBezTo>
                    <a:pt x="61" y="8"/>
                    <a:pt x="1" y="173"/>
                    <a:pt x="98" y="263"/>
                  </a:cubicBezTo>
                  <a:cubicBezTo>
                    <a:pt x="127" y="288"/>
                    <a:pt x="165" y="301"/>
                    <a:pt x="203" y="301"/>
                  </a:cubicBezTo>
                  <a:cubicBezTo>
                    <a:pt x="243" y="301"/>
                    <a:pt x="284" y="286"/>
                    <a:pt x="315" y="256"/>
                  </a:cubicBezTo>
                  <a:cubicBezTo>
                    <a:pt x="403" y="160"/>
                    <a:pt x="334" y="1"/>
                    <a:pt x="204"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84" name="Google Shape;584;p5"/>
            <p:cNvSpPr/>
            <p:nvPr/>
          </p:nvSpPr>
          <p:spPr>
            <a:xfrm rot="-5788416">
              <a:off x="10952128" y="2904770"/>
              <a:ext cx="27460" cy="13914"/>
            </a:xfrm>
            <a:custGeom>
              <a:rect b="b" l="l" r="r" t="t"/>
              <a:pathLst>
                <a:path extrusionOk="0" h="300" w="300">
                  <a:moveTo>
                    <a:pt x="150" y="1"/>
                  </a:moveTo>
                  <a:cubicBezTo>
                    <a:pt x="68" y="1"/>
                    <a:pt x="0" y="68"/>
                    <a:pt x="0" y="150"/>
                  </a:cubicBezTo>
                  <a:cubicBezTo>
                    <a:pt x="0" y="233"/>
                    <a:pt x="68" y="300"/>
                    <a:pt x="150" y="300"/>
                  </a:cubicBezTo>
                  <a:cubicBezTo>
                    <a:pt x="232" y="300"/>
                    <a:pt x="300" y="233"/>
                    <a:pt x="300" y="150"/>
                  </a:cubicBezTo>
                  <a:cubicBezTo>
                    <a:pt x="300" y="68"/>
                    <a:pt x="232" y="1"/>
                    <a:pt x="150"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85" name="Google Shape;585;p5"/>
            <p:cNvSpPr/>
            <p:nvPr/>
          </p:nvSpPr>
          <p:spPr>
            <a:xfrm rot="-5788416">
              <a:off x="10948483" y="2900108"/>
              <a:ext cx="12998" cy="5055"/>
            </a:xfrm>
            <a:custGeom>
              <a:rect b="b" l="l" r="r" t="t"/>
              <a:pathLst>
                <a:path extrusionOk="0" h="109" w="142">
                  <a:moveTo>
                    <a:pt x="77" y="1"/>
                  </a:moveTo>
                  <a:cubicBezTo>
                    <a:pt x="74" y="1"/>
                    <a:pt x="71" y="1"/>
                    <a:pt x="68" y="2"/>
                  </a:cubicBezTo>
                  <a:cubicBezTo>
                    <a:pt x="23" y="2"/>
                    <a:pt x="1" y="61"/>
                    <a:pt x="38" y="91"/>
                  </a:cubicBezTo>
                  <a:cubicBezTo>
                    <a:pt x="49" y="103"/>
                    <a:pt x="62" y="108"/>
                    <a:pt x="75" y="108"/>
                  </a:cubicBezTo>
                  <a:cubicBezTo>
                    <a:pt x="89" y="108"/>
                    <a:pt x="102" y="103"/>
                    <a:pt x="113" y="91"/>
                  </a:cubicBezTo>
                  <a:cubicBezTo>
                    <a:pt x="141" y="56"/>
                    <a:pt x="123" y="1"/>
                    <a:pt x="77"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86" name="Google Shape;586;p5"/>
            <p:cNvSpPr/>
            <p:nvPr/>
          </p:nvSpPr>
          <p:spPr>
            <a:xfrm rot="-5788416">
              <a:off x="10939911" y="2893026"/>
              <a:ext cx="13180" cy="5195"/>
            </a:xfrm>
            <a:custGeom>
              <a:rect b="b" l="l" r="r" t="t"/>
              <a:pathLst>
                <a:path extrusionOk="0" h="112" w="144">
                  <a:moveTo>
                    <a:pt x="68" y="1"/>
                  </a:moveTo>
                  <a:cubicBezTo>
                    <a:pt x="23" y="8"/>
                    <a:pt x="1" y="61"/>
                    <a:pt x="31" y="98"/>
                  </a:cubicBezTo>
                  <a:cubicBezTo>
                    <a:pt x="40" y="107"/>
                    <a:pt x="52" y="112"/>
                    <a:pt x="65" y="112"/>
                  </a:cubicBezTo>
                  <a:cubicBezTo>
                    <a:pt x="82" y="112"/>
                    <a:pt x="100" y="104"/>
                    <a:pt x="113" y="91"/>
                  </a:cubicBezTo>
                  <a:cubicBezTo>
                    <a:pt x="143" y="61"/>
                    <a:pt x="113"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87" name="Google Shape;587;p5"/>
            <p:cNvSpPr/>
            <p:nvPr/>
          </p:nvSpPr>
          <p:spPr>
            <a:xfrm rot="-5788416">
              <a:off x="10931484" y="2886467"/>
              <a:ext cx="13821" cy="5009"/>
            </a:xfrm>
            <a:custGeom>
              <a:rect b="b" l="l" r="r" t="t"/>
              <a:pathLst>
                <a:path extrusionOk="0" h="108" w="151">
                  <a:moveTo>
                    <a:pt x="76" y="0"/>
                  </a:moveTo>
                  <a:cubicBezTo>
                    <a:pt x="23" y="0"/>
                    <a:pt x="1" y="60"/>
                    <a:pt x="38" y="90"/>
                  </a:cubicBezTo>
                  <a:cubicBezTo>
                    <a:pt x="49" y="101"/>
                    <a:pt x="63" y="107"/>
                    <a:pt x="76" y="107"/>
                  </a:cubicBezTo>
                  <a:cubicBezTo>
                    <a:pt x="89" y="107"/>
                    <a:pt x="102" y="101"/>
                    <a:pt x="113" y="90"/>
                  </a:cubicBezTo>
                  <a:cubicBezTo>
                    <a:pt x="150" y="53"/>
                    <a:pt x="121" y="0"/>
                    <a:pt x="76"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88" name="Google Shape;588;p5"/>
            <p:cNvSpPr/>
            <p:nvPr/>
          </p:nvSpPr>
          <p:spPr>
            <a:xfrm rot="-5788416">
              <a:off x="10923918" y="2879865"/>
              <a:ext cx="12906" cy="5009"/>
            </a:xfrm>
            <a:custGeom>
              <a:rect b="b" l="l" r="r" t="t"/>
              <a:pathLst>
                <a:path extrusionOk="0" h="108" w="141">
                  <a:moveTo>
                    <a:pt x="76" y="0"/>
                  </a:moveTo>
                  <a:cubicBezTo>
                    <a:pt x="73" y="0"/>
                    <a:pt x="70" y="1"/>
                    <a:pt x="67" y="1"/>
                  </a:cubicBezTo>
                  <a:cubicBezTo>
                    <a:pt x="23" y="1"/>
                    <a:pt x="0" y="61"/>
                    <a:pt x="30" y="91"/>
                  </a:cubicBezTo>
                  <a:cubicBezTo>
                    <a:pt x="41" y="102"/>
                    <a:pt x="56" y="108"/>
                    <a:pt x="71" y="108"/>
                  </a:cubicBezTo>
                  <a:cubicBezTo>
                    <a:pt x="86" y="108"/>
                    <a:pt x="101" y="102"/>
                    <a:pt x="112" y="91"/>
                  </a:cubicBezTo>
                  <a:cubicBezTo>
                    <a:pt x="141" y="56"/>
                    <a:pt x="122" y="0"/>
                    <a:pt x="76"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89" name="Google Shape;589;p5"/>
            <p:cNvSpPr/>
            <p:nvPr/>
          </p:nvSpPr>
          <p:spPr>
            <a:xfrm rot="-5788416">
              <a:off x="10915135" y="2873042"/>
              <a:ext cx="13821" cy="5195"/>
            </a:xfrm>
            <a:custGeom>
              <a:rect b="b" l="l" r="r" t="t"/>
              <a:pathLst>
                <a:path extrusionOk="0" h="112" w="151">
                  <a:moveTo>
                    <a:pt x="76" y="0"/>
                  </a:moveTo>
                  <a:cubicBezTo>
                    <a:pt x="23" y="0"/>
                    <a:pt x="1" y="60"/>
                    <a:pt x="38" y="98"/>
                  </a:cubicBezTo>
                  <a:cubicBezTo>
                    <a:pt x="48" y="107"/>
                    <a:pt x="59" y="111"/>
                    <a:pt x="69" y="111"/>
                  </a:cubicBezTo>
                  <a:cubicBezTo>
                    <a:pt x="85" y="111"/>
                    <a:pt x="100" y="103"/>
                    <a:pt x="113" y="90"/>
                  </a:cubicBezTo>
                  <a:cubicBezTo>
                    <a:pt x="151" y="60"/>
                    <a:pt x="121" y="0"/>
                    <a:pt x="76"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90" name="Google Shape;590;p5"/>
            <p:cNvSpPr/>
            <p:nvPr/>
          </p:nvSpPr>
          <p:spPr>
            <a:xfrm rot="-5788416">
              <a:off x="10907311" y="2866434"/>
              <a:ext cx="13089" cy="5009"/>
            </a:xfrm>
            <a:custGeom>
              <a:rect b="b" l="l" r="r" t="t"/>
              <a:pathLst>
                <a:path extrusionOk="0" h="108" w="143">
                  <a:moveTo>
                    <a:pt x="68" y="1"/>
                  </a:moveTo>
                  <a:cubicBezTo>
                    <a:pt x="23" y="1"/>
                    <a:pt x="0" y="61"/>
                    <a:pt x="38" y="91"/>
                  </a:cubicBezTo>
                  <a:cubicBezTo>
                    <a:pt x="45" y="102"/>
                    <a:pt x="58" y="108"/>
                    <a:pt x="72" y="108"/>
                  </a:cubicBezTo>
                  <a:cubicBezTo>
                    <a:pt x="86" y="108"/>
                    <a:pt x="101" y="102"/>
                    <a:pt x="113" y="91"/>
                  </a:cubicBezTo>
                  <a:cubicBezTo>
                    <a:pt x="143" y="53"/>
                    <a:pt x="120"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91" name="Google Shape;591;p5"/>
            <p:cNvSpPr/>
            <p:nvPr/>
          </p:nvSpPr>
          <p:spPr>
            <a:xfrm rot="-5788416">
              <a:off x="10898782" y="2859599"/>
              <a:ext cx="13729" cy="5334"/>
            </a:xfrm>
            <a:custGeom>
              <a:rect b="b" l="l" r="r" t="t"/>
              <a:pathLst>
                <a:path extrusionOk="0" h="115" w="150">
                  <a:moveTo>
                    <a:pt x="75" y="0"/>
                  </a:moveTo>
                  <a:cubicBezTo>
                    <a:pt x="23" y="8"/>
                    <a:pt x="0" y="67"/>
                    <a:pt x="38" y="97"/>
                  </a:cubicBezTo>
                  <a:cubicBezTo>
                    <a:pt x="49" y="109"/>
                    <a:pt x="64" y="114"/>
                    <a:pt x="78" y="114"/>
                  </a:cubicBezTo>
                  <a:cubicBezTo>
                    <a:pt x="92" y="114"/>
                    <a:pt x="105" y="109"/>
                    <a:pt x="112" y="97"/>
                  </a:cubicBezTo>
                  <a:cubicBezTo>
                    <a:pt x="150" y="60"/>
                    <a:pt x="120" y="0"/>
                    <a:pt x="75"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92" name="Google Shape;592;p5"/>
            <p:cNvSpPr/>
            <p:nvPr/>
          </p:nvSpPr>
          <p:spPr>
            <a:xfrm rot="-5788416">
              <a:off x="10890860" y="2853057"/>
              <a:ext cx="13089" cy="5055"/>
            </a:xfrm>
            <a:custGeom>
              <a:rect b="b" l="l" r="r" t="t"/>
              <a:pathLst>
                <a:path extrusionOk="0" h="109" w="143">
                  <a:moveTo>
                    <a:pt x="68" y="1"/>
                  </a:moveTo>
                  <a:cubicBezTo>
                    <a:pt x="23" y="1"/>
                    <a:pt x="0" y="61"/>
                    <a:pt x="38" y="98"/>
                  </a:cubicBezTo>
                  <a:cubicBezTo>
                    <a:pt x="48" y="105"/>
                    <a:pt x="60" y="108"/>
                    <a:pt x="71" y="108"/>
                  </a:cubicBezTo>
                  <a:cubicBezTo>
                    <a:pt x="86" y="108"/>
                    <a:pt x="100" y="103"/>
                    <a:pt x="113" y="91"/>
                  </a:cubicBezTo>
                  <a:cubicBezTo>
                    <a:pt x="143" y="61"/>
                    <a:pt x="120"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93" name="Google Shape;593;p5"/>
            <p:cNvSpPr/>
            <p:nvPr/>
          </p:nvSpPr>
          <p:spPr>
            <a:xfrm rot="-5788416">
              <a:off x="10882474" y="2846417"/>
              <a:ext cx="13821" cy="5009"/>
            </a:xfrm>
            <a:custGeom>
              <a:rect b="b" l="l" r="r" t="t"/>
              <a:pathLst>
                <a:path extrusionOk="0" h="108" w="151">
                  <a:moveTo>
                    <a:pt x="75" y="0"/>
                  </a:moveTo>
                  <a:cubicBezTo>
                    <a:pt x="23" y="0"/>
                    <a:pt x="0" y="60"/>
                    <a:pt x="38" y="90"/>
                  </a:cubicBezTo>
                  <a:cubicBezTo>
                    <a:pt x="49" y="101"/>
                    <a:pt x="64" y="107"/>
                    <a:pt x="78" y="107"/>
                  </a:cubicBezTo>
                  <a:cubicBezTo>
                    <a:pt x="92" y="107"/>
                    <a:pt x="105" y="101"/>
                    <a:pt x="113" y="90"/>
                  </a:cubicBezTo>
                  <a:cubicBezTo>
                    <a:pt x="150" y="53"/>
                    <a:pt x="120" y="0"/>
                    <a:pt x="75"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94" name="Google Shape;594;p5"/>
            <p:cNvSpPr/>
            <p:nvPr/>
          </p:nvSpPr>
          <p:spPr>
            <a:xfrm rot="-5788416">
              <a:off x="10874579" y="2839601"/>
              <a:ext cx="13089" cy="5334"/>
            </a:xfrm>
            <a:custGeom>
              <a:rect b="b" l="l" r="r" t="t"/>
              <a:pathLst>
                <a:path extrusionOk="0" h="115" w="143">
                  <a:moveTo>
                    <a:pt x="68" y="1"/>
                  </a:moveTo>
                  <a:cubicBezTo>
                    <a:pt x="23" y="8"/>
                    <a:pt x="1" y="68"/>
                    <a:pt x="38" y="98"/>
                  </a:cubicBezTo>
                  <a:cubicBezTo>
                    <a:pt x="49" y="109"/>
                    <a:pt x="62" y="115"/>
                    <a:pt x="76" y="115"/>
                  </a:cubicBezTo>
                  <a:cubicBezTo>
                    <a:pt x="89" y="115"/>
                    <a:pt x="102" y="109"/>
                    <a:pt x="113" y="98"/>
                  </a:cubicBezTo>
                  <a:cubicBezTo>
                    <a:pt x="143" y="60"/>
                    <a:pt x="120"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95" name="Google Shape;595;p5"/>
            <p:cNvSpPr/>
            <p:nvPr/>
          </p:nvSpPr>
          <p:spPr>
            <a:xfrm rot="-5788416">
              <a:off x="10865989" y="2833055"/>
              <a:ext cx="13821" cy="5009"/>
            </a:xfrm>
            <a:custGeom>
              <a:rect b="b" l="l" r="r" t="t"/>
              <a:pathLst>
                <a:path extrusionOk="0" h="108" w="151">
                  <a:moveTo>
                    <a:pt x="75" y="0"/>
                  </a:moveTo>
                  <a:cubicBezTo>
                    <a:pt x="23" y="0"/>
                    <a:pt x="1" y="60"/>
                    <a:pt x="38" y="98"/>
                  </a:cubicBezTo>
                  <a:cubicBezTo>
                    <a:pt x="48" y="104"/>
                    <a:pt x="61" y="108"/>
                    <a:pt x="74" y="108"/>
                  </a:cubicBezTo>
                  <a:cubicBezTo>
                    <a:pt x="90" y="108"/>
                    <a:pt x="105" y="102"/>
                    <a:pt x="113" y="90"/>
                  </a:cubicBezTo>
                  <a:cubicBezTo>
                    <a:pt x="150" y="60"/>
                    <a:pt x="120" y="0"/>
                    <a:pt x="75"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96" name="Google Shape;596;p5"/>
            <p:cNvSpPr/>
            <p:nvPr/>
          </p:nvSpPr>
          <p:spPr>
            <a:xfrm rot="-5788416">
              <a:off x="10858393" y="2826488"/>
              <a:ext cx="12998" cy="5009"/>
            </a:xfrm>
            <a:custGeom>
              <a:rect b="b" l="l" r="r" t="t"/>
              <a:pathLst>
                <a:path extrusionOk="0" h="108" w="142">
                  <a:moveTo>
                    <a:pt x="77" y="0"/>
                  </a:moveTo>
                  <a:cubicBezTo>
                    <a:pt x="74" y="0"/>
                    <a:pt x="71" y="0"/>
                    <a:pt x="68" y="1"/>
                  </a:cubicBezTo>
                  <a:cubicBezTo>
                    <a:pt x="23" y="1"/>
                    <a:pt x="1" y="61"/>
                    <a:pt x="38" y="91"/>
                  </a:cubicBezTo>
                  <a:cubicBezTo>
                    <a:pt x="50" y="102"/>
                    <a:pt x="63" y="108"/>
                    <a:pt x="76" y="108"/>
                  </a:cubicBezTo>
                  <a:cubicBezTo>
                    <a:pt x="89" y="108"/>
                    <a:pt x="102" y="102"/>
                    <a:pt x="113" y="91"/>
                  </a:cubicBezTo>
                  <a:cubicBezTo>
                    <a:pt x="141" y="55"/>
                    <a:pt x="123" y="0"/>
                    <a:pt x="77"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97" name="Google Shape;597;p5"/>
            <p:cNvSpPr/>
            <p:nvPr/>
          </p:nvSpPr>
          <p:spPr>
            <a:xfrm rot="-5788416">
              <a:off x="10835353" y="2812935"/>
              <a:ext cx="36888" cy="13775"/>
            </a:xfrm>
            <a:custGeom>
              <a:rect b="b" l="l" r="r" t="t"/>
              <a:pathLst>
                <a:path extrusionOk="0" h="297" w="403">
                  <a:moveTo>
                    <a:pt x="204" y="0"/>
                  </a:moveTo>
                  <a:cubicBezTo>
                    <a:pt x="201" y="0"/>
                    <a:pt x="198" y="0"/>
                    <a:pt x="195" y="0"/>
                  </a:cubicBezTo>
                  <a:cubicBezTo>
                    <a:pt x="60" y="0"/>
                    <a:pt x="0" y="165"/>
                    <a:pt x="98" y="255"/>
                  </a:cubicBezTo>
                  <a:cubicBezTo>
                    <a:pt x="129" y="283"/>
                    <a:pt x="166" y="296"/>
                    <a:pt x="202" y="296"/>
                  </a:cubicBezTo>
                  <a:cubicBezTo>
                    <a:pt x="243" y="296"/>
                    <a:pt x="283" y="279"/>
                    <a:pt x="315" y="247"/>
                  </a:cubicBezTo>
                  <a:cubicBezTo>
                    <a:pt x="403" y="152"/>
                    <a:pt x="333" y="0"/>
                    <a:pt x="204"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98" name="Google Shape;598;p5"/>
            <p:cNvSpPr/>
            <p:nvPr/>
          </p:nvSpPr>
          <p:spPr>
            <a:xfrm rot="-5788416">
              <a:off x="10949740" y="2870480"/>
              <a:ext cx="36247" cy="13960"/>
            </a:xfrm>
            <a:custGeom>
              <a:rect b="b" l="l" r="r" t="t"/>
              <a:pathLst>
                <a:path extrusionOk="0" h="301" w="396">
                  <a:moveTo>
                    <a:pt x="204" y="0"/>
                  </a:moveTo>
                  <a:cubicBezTo>
                    <a:pt x="201" y="0"/>
                    <a:pt x="198" y="0"/>
                    <a:pt x="195" y="1"/>
                  </a:cubicBezTo>
                  <a:cubicBezTo>
                    <a:pt x="60" y="8"/>
                    <a:pt x="0" y="165"/>
                    <a:pt x="98" y="263"/>
                  </a:cubicBezTo>
                  <a:cubicBezTo>
                    <a:pt x="126" y="287"/>
                    <a:pt x="162" y="300"/>
                    <a:pt x="198" y="300"/>
                  </a:cubicBezTo>
                  <a:cubicBezTo>
                    <a:pt x="239" y="300"/>
                    <a:pt x="280" y="283"/>
                    <a:pt x="307" y="248"/>
                  </a:cubicBezTo>
                  <a:cubicBezTo>
                    <a:pt x="395" y="152"/>
                    <a:pt x="333" y="0"/>
                    <a:pt x="204"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599" name="Google Shape;599;p5"/>
            <p:cNvSpPr/>
            <p:nvPr/>
          </p:nvSpPr>
          <p:spPr>
            <a:xfrm rot="-5788416">
              <a:off x="10953501" y="2868552"/>
              <a:ext cx="12998" cy="5055"/>
            </a:xfrm>
            <a:custGeom>
              <a:rect b="b" l="l" r="r" t="t"/>
              <a:pathLst>
                <a:path extrusionOk="0" h="109" w="142">
                  <a:moveTo>
                    <a:pt x="77" y="1"/>
                  </a:moveTo>
                  <a:cubicBezTo>
                    <a:pt x="74" y="1"/>
                    <a:pt x="71" y="1"/>
                    <a:pt x="68" y="1"/>
                  </a:cubicBezTo>
                  <a:cubicBezTo>
                    <a:pt x="23" y="1"/>
                    <a:pt x="1" y="61"/>
                    <a:pt x="38" y="91"/>
                  </a:cubicBezTo>
                  <a:cubicBezTo>
                    <a:pt x="49" y="103"/>
                    <a:pt x="62" y="108"/>
                    <a:pt x="75" y="108"/>
                  </a:cubicBezTo>
                  <a:cubicBezTo>
                    <a:pt x="89" y="108"/>
                    <a:pt x="102" y="103"/>
                    <a:pt x="113" y="91"/>
                  </a:cubicBezTo>
                  <a:cubicBezTo>
                    <a:pt x="141" y="56"/>
                    <a:pt x="123" y="1"/>
                    <a:pt x="77"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00" name="Google Shape;600;p5"/>
            <p:cNvSpPr/>
            <p:nvPr/>
          </p:nvSpPr>
          <p:spPr>
            <a:xfrm rot="-5788416">
              <a:off x="10947652" y="2863565"/>
              <a:ext cx="12906" cy="5055"/>
            </a:xfrm>
            <a:custGeom>
              <a:rect b="b" l="l" r="r" t="t"/>
              <a:pathLst>
                <a:path extrusionOk="0" h="109" w="141">
                  <a:moveTo>
                    <a:pt x="75" y="1"/>
                  </a:moveTo>
                  <a:cubicBezTo>
                    <a:pt x="73" y="1"/>
                    <a:pt x="70" y="1"/>
                    <a:pt x="68" y="2"/>
                  </a:cubicBezTo>
                  <a:cubicBezTo>
                    <a:pt x="15" y="2"/>
                    <a:pt x="0" y="61"/>
                    <a:pt x="30" y="91"/>
                  </a:cubicBezTo>
                  <a:cubicBezTo>
                    <a:pt x="42" y="103"/>
                    <a:pt x="57" y="108"/>
                    <a:pt x="72" y="108"/>
                  </a:cubicBezTo>
                  <a:cubicBezTo>
                    <a:pt x="87" y="108"/>
                    <a:pt x="101" y="103"/>
                    <a:pt x="113" y="91"/>
                  </a:cubicBezTo>
                  <a:cubicBezTo>
                    <a:pt x="141" y="56"/>
                    <a:pt x="116" y="1"/>
                    <a:pt x="75"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01" name="Google Shape;601;p5"/>
            <p:cNvSpPr/>
            <p:nvPr/>
          </p:nvSpPr>
          <p:spPr>
            <a:xfrm rot="-5788416">
              <a:off x="10941598" y="2858808"/>
              <a:ext cx="13180" cy="5334"/>
            </a:xfrm>
            <a:custGeom>
              <a:rect b="b" l="l" r="r" t="t"/>
              <a:pathLst>
                <a:path extrusionOk="0" h="115" w="144">
                  <a:moveTo>
                    <a:pt x="68" y="0"/>
                  </a:moveTo>
                  <a:cubicBezTo>
                    <a:pt x="23" y="8"/>
                    <a:pt x="1" y="68"/>
                    <a:pt x="38" y="98"/>
                  </a:cubicBezTo>
                  <a:cubicBezTo>
                    <a:pt x="49" y="109"/>
                    <a:pt x="63" y="114"/>
                    <a:pt x="76" y="114"/>
                  </a:cubicBezTo>
                  <a:cubicBezTo>
                    <a:pt x="89" y="114"/>
                    <a:pt x="102" y="109"/>
                    <a:pt x="113" y="98"/>
                  </a:cubicBezTo>
                  <a:cubicBezTo>
                    <a:pt x="143" y="60"/>
                    <a:pt x="121"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02" name="Google Shape;602;p5"/>
            <p:cNvSpPr/>
            <p:nvPr/>
          </p:nvSpPr>
          <p:spPr>
            <a:xfrm rot="-5788416">
              <a:off x="10935648" y="2853868"/>
              <a:ext cx="13089" cy="5195"/>
            </a:xfrm>
            <a:custGeom>
              <a:rect b="b" l="l" r="r" t="t"/>
              <a:pathLst>
                <a:path extrusionOk="0" h="112" w="143">
                  <a:moveTo>
                    <a:pt x="68" y="0"/>
                  </a:moveTo>
                  <a:cubicBezTo>
                    <a:pt x="23" y="8"/>
                    <a:pt x="1" y="60"/>
                    <a:pt x="31" y="98"/>
                  </a:cubicBezTo>
                  <a:cubicBezTo>
                    <a:pt x="40" y="107"/>
                    <a:pt x="52" y="111"/>
                    <a:pt x="65" y="111"/>
                  </a:cubicBezTo>
                  <a:cubicBezTo>
                    <a:pt x="82" y="111"/>
                    <a:pt x="100" y="103"/>
                    <a:pt x="113" y="90"/>
                  </a:cubicBezTo>
                  <a:cubicBezTo>
                    <a:pt x="143" y="60"/>
                    <a:pt x="113"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03" name="Google Shape;603;p5"/>
            <p:cNvSpPr/>
            <p:nvPr/>
          </p:nvSpPr>
          <p:spPr>
            <a:xfrm rot="-5788416">
              <a:off x="10929422" y="2849135"/>
              <a:ext cx="13729" cy="5055"/>
            </a:xfrm>
            <a:custGeom>
              <a:rect b="b" l="l" r="r" t="t"/>
              <a:pathLst>
                <a:path extrusionOk="0" h="109" w="150">
                  <a:moveTo>
                    <a:pt x="75" y="0"/>
                  </a:moveTo>
                  <a:cubicBezTo>
                    <a:pt x="23" y="0"/>
                    <a:pt x="0" y="60"/>
                    <a:pt x="38" y="98"/>
                  </a:cubicBezTo>
                  <a:cubicBezTo>
                    <a:pt x="48" y="104"/>
                    <a:pt x="59" y="108"/>
                    <a:pt x="71" y="108"/>
                  </a:cubicBezTo>
                  <a:cubicBezTo>
                    <a:pt x="85" y="108"/>
                    <a:pt x="100" y="103"/>
                    <a:pt x="112" y="90"/>
                  </a:cubicBezTo>
                  <a:cubicBezTo>
                    <a:pt x="150" y="60"/>
                    <a:pt x="120" y="0"/>
                    <a:pt x="75"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04" name="Google Shape;604;p5"/>
            <p:cNvSpPr/>
            <p:nvPr/>
          </p:nvSpPr>
          <p:spPr>
            <a:xfrm rot="-5788416">
              <a:off x="10923938" y="2844354"/>
              <a:ext cx="13089" cy="5055"/>
            </a:xfrm>
            <a:custGeom>
              <a:rect b="b" l="l" r="r" t="t"/>
              <a:pathLst>
                <a:path extrusionOk="0" h="109" w="143">
                  <a:moveTo>
                    <a:pt x="67" y="1"/>
                  </a:moveTo>
                  <a:cubicBezTo>
                    <a:pt x="22" y="1"/>
                    <a:pt x="0" y="60"/>
                    <a:pt x="30" y="98"/>
                  </a:cubicBezTo>
                  <a:cubicBezTo>
                    <a:pt x="40" y="105"/>
                    <a:pt x="53" y="108"/>
                    <a:pt x="67" y="108"/>
                  </a:cubicBezTo>
                  <a:cubicBezTo>
                    <a:pt x="83" y="108"/>
                    <a:pt x="100" y="103"/>
                    <a:pt x="112" y="90"/>
                  </a:cubicBezTo>
                  <a:cubicBezTo>
                    <a:pt x="142" y="60"/>
                    <a:pt x="120" y="1"/>
                    <a:pt x="67"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05" name="Google Shape;605;p5"/>
            <p:cNvSpPr/>
            <p:nvPr/>
          </p:nvSpPr>
          <p:spPr>
            <a:xfrm rot="-5788416">
              <a:off x="10917785" y="2839609"/>
              <a:ext cx="13821" cy="5055"/>
            </a:xfrm>
            <a:custGeom>
              <a:rect b="b" l="l" r="r" t="t"/>
              <a:pathLst>
                <a:path extrusionOk="0" h="109" w="151">
                  <a:moveTo>
                    <a:pt x="75" y="1"/>
                  </a:moveTo>
                  <a:cubicBezTo>
                    <a:pt x="23" y="1"/>
                    <a:pt x="0" y="61"/>
                    <a:pt x="38" y="98"/>
                  </a:cubicBezTo>
                  <a:cubicBezTo>
                    <a:pt x="48" y="105"/>
                    <a:pt x="60" y="108"/>
                    <a:pt x="71" y="108"/>
                  </a:cubicBezTo>
                  <a:cubicBezTo>
                    <a:pt x="86" y="108"/>
                    <a:pt x="100" y="103"/>
                    <a:pt x="113" y="91"/>
                  </a:cubicBezTo>
                  <a:cubicBezTo>
                    <a:pt x="150" y="53"/>
                    <a:pt x="120" y="1"/>
                    <a:pt x="75"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06" name="Google Shape;606;p5"/>
            <p:cNvSpPr/>
            <p:nvPr/>
          </p:nvSpPr>
          <p:spPr>
            <a:xfrm rot="-5788416">
              <a:off x="10912328" y="2834878"/>
              <a:ext cx="13089" cy="5009"/>
            </a:xfrm>
            <a:custGeom>
              <a:rect b="b" l="l" r="r" t="t"/>
              <a:pathLst>
                <a:path extrusionOk="0" h="108" w="143">
                  <a:moveTo>
                    <a:pt x="68" y="1"/>
                  </a:moveTo>
                  <a:cubicBezTo>
                    <a:pt x="23" y="1"/>
                    <a:pt x="0" y="61"/>
                    <a:pt x="30" y="91"/>
                  </a:cubicBezTo>
                  <a:cubicBezTo>
                    <a:pt x="41" y="102"/>
                    <a:pt x="56" y="107"/>
                    <a:pt x="71" y="107"/>
                  </a:cubicBezTo>
                  <a:cubicBezTo>
                    <a:pt x="86" y="107"/>
                    <a:pt x="101" y="102"/>
                    <a:pt x="113" y="91"/>
                  </a:cubicBezTo>
                  <a:cubicBezTo>
                    <a:pt x="143" y="53"/>
                    <a:pt x="120"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07" name="Google Shape;607;p5"/>
            <p:cNvSpPr/>
            <p:nvPr/>
          </p:nvSpPr>
          <p:spPr>
            <a:xfrm rot="-5788416">
              <a:off x="10906296" y="2830201"/>
              <a:ext cx="13639" cy="5009"/>
            </a:xfrm>
            <a:custGeom>
              <a:rect b="b" l="l" r="r" t="t"/>
              <a:pathLst>
                <a:path extrusionOk="0" h="108" w="149">
                  <a:moveTo>
                    <a:pt x="83" y="0"/>
                  </a:moveTo>
                  <a:cubicBezTo>
                    <a:pt x="81" y="0"/>
                    <a:pt x="78" y="0"/>
                    <a:pt x="76" y="1"/>
                  </a:cubicBezTo>
                  <a:cubicBezTo>
                    <a:pt x="23" y="1"/>
                    <a:pt x="1" y="61"/>
                    <a:pt x="38" y="91"/>
                  </a:cubicBezTo>
                  <a:cubicBezTo>
                    <a:pt x="49" y="102"/>
                    <a:pt x="64" y="108"/>
                    <a:pt x="78" y="108"/>
                  </a:cubicBezTo>
                  <a:cubicBezTo>
                    <a:pt x="92" y="108"/>
                    <a:pt x="105" y="102"/>
                    <a:pt x="113" y="91"/>
                  </a:cubicBezTo>
                  <a:cubicBezTo>
                    <a:pt x="148" y="55"/>
                    <a:pt x="124" y="0"/>
                    <a:pt x="83"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08" name="Google Shape;608;p5"/>
            <p:cNvSpPr/>
            <p:nvPr/>
          </p:nvSpPr>
          <p:spPr>
            <a:xfrm rot="-5788416">
              <a:off x="10900813" y="2825420"/>
              <a:ext cx="12998" cy="5009"/>
            </a:xfrm>
            <a:custGeom>
              <a:rect b="b" l="l" r="r" t="t"/>
              <a:pathLst>
                <a:path extrusionOk="0" h="108" w="142">
                  <a:moveTo>
                    <a:pt x="77" y="0"/>
                  </a:moveTo>
                  <a:cubicBezTo>
                    <a:pt x="74" y="0"/>
                    <a:pt x="71" y="1"/>
                    <a:pt x="68" y="1"/>
                  </a:cubicBezTo>
                  <a:cubicBezTo>
                    <a:pt x="23" y="1"/>
                    <a:pt x="1" y="61"/>
                    <a:pt x="31" y="91"/>
                  </a:cubicBezTo>
                  <a:cubicBezTo>
                    <a:pt x="42" y="102"/>
                    <a:pt x="57" y="108"/>
                    <a:pt x="72" y="108"/>
                  </a:cubicBezTo>
                  <a:cubicBezTo>
                    <a:pt x="87" y="108"/>
                    <a:pt x="102" y="102"/>
                    <a:pt x="113" y="91"/>
                  </a:cubicBezTo>
                  <a:cubicBezTo>
                    <a:pt x="141" y="56"/>
                    <a:pt x="123" y="0"/>
                    <a:pt x="77"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09" name="Google Shape;609;p5"/>
            <p:cNvSpPr/>
            <p:nvPr/>
          </p:nvSpPr>
          <p:spPr>
            <a:xfrm rot="-5788416">
              <a:off x="10894359" y="2820426"/>
              <a:ext cx="13821" cy="5334"/>
            </a:xfrm>
            <a:custGeom>
              <a:rect b="b" l="l" r="r" t="t"/>
              <a:pathLst>
                <a:path extrusionOk="0" h="115" w="151">
                  <a:moveTo>
                    <a:pt x="76" y="1"/>
                  </a:moveTo>
                  <a:cubicBezTo>
                    <a:pt x="23" y="8"/>
                    <a:pt x="1" y="68"/>
                    <a:pt x="38" y="98"/>
                  </a:cubicBezTo>
                  <a:cubicBezTo>
                    <a:pt x="50" y="109"/>
                    <a:pt x="65" y="115"/>
                    <a:pt x="79" y="115"/>
                  </a:cubicBezTo>
                  <a:cubicBezTo>
                    <a:pt x="93" y="115"/>
                    <a:pt x="106" y="109"/>
                    <a:pt x="113" y="98"/>
                  </a:cubicBezTo>
                  <a:cubicBezTo>
                    <a:pt x="151" y="61"/>
                    <a:pt x="121" y="1"/>
                    <a:pt x="76"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10" name="Google Shape;610;p5"/>
            <p:cNvSpPr/>
            <p:nvPr/>
          </p:nvSpPr>
          <p:spPr>
            <a:xfrm rot="-5788416">
              <a:off x="10888877" y="2815646"/>
              <a:ext cx="13180" cy="5334"/>
            </a:xfrm>
            <a:custGeom>
              <a:rect b="b" l="l" r="r" t="t"/>
              <a:pathLst>
                <a:path extrusionOk="0" h="115" w="144">
                  <a:moveTo>
                    <a:pt x="68" y="1"/>
                  </a:moveTo>
                  <a:cubicBezTo>
                    <a:pt x="23" y="8"/>
                    <a:pt x="1" y="68"/>
                    <a:pt x="38" y="98"/>
                  </a:cubicBezTo>
                  <a:cubicBezTo>
                    <a:pt x="50" y="109"/>
                    <a:pt x="63" y="115"/>
                    <a:pt x="76" y="115"/>
                  </a:cubicBezTo>
                  <a:cubicBezTo>
                    <a:pt x="89" y="115"/>
                    <a:pt x="102" y="109"/>
                    <a:pt x="113" y="98"/>
                  </a:cubicBezTo>
                  <a:cubicBezTo>
                    <a:pt x="143" y="61"/>
                    <a:pt x="121"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11" name="Google Shape;611;p5"/>
            <p:cNvSpPr/>
            <p:nvPr/>
          </p:nvSpPr>
          <p:spPr>
            <a:xfrm rot="-5788416">
              <a:off x="10869152" y="2804887"/>
              <a:ext cx="36888" cy="13775"/>
            </a:xfrm>
            <a:custGeom>
              <a:rect b="b" l="l" r="r" t="t"/>
              <a:pathLst>
                <a:path extrusionOk="0" h="297" w="403">
                  <a:moveTo>
                    <a:pt x="204" y="0"/>
                  </a:moveTo>
                  <a:cubicBezTo>
                    <a:pt x="201" y="0"/>
                    <a:pt x="198" y="0"/>
                    <a:pt x="195" y="1"/>
                  </a:cubicBezTo>
                  <a:cubicBezTo>
                    <a:pt x="60" y="1"/>
                    <a:pt x="0" y="165"/>
                    <a:pt x="98" y="255"/>
                  </a:cubicBezTo>
                  <a:cubicBezTo>
                    <a:pt x="126" y="283"/>
                    <a:pt x="162" y="296"/>
                    <a:pt x="198" y="296"/>
                  </a:cubicBezTo>
                  <a:cubicBezTo>
                    <a:pt x="239" y="296"/>
                    <a:pt x="280" y="279"/>
                    <a:pt x="307" y="248"/>
                  </a:cubicBezTo>
                  <a:cubicBezTo>
                    <a:pt x="402" y="153"/>
                    <a:pt x="333" y="0"/>
                    <a:pt x="204"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12" name="Google Shape;612;p5"/>
            <p:cNvSpPr/>
            <p:nvPr/>
          </p:nvSpPr>
          <p:spPr>
            <a:xfrm rot="-5788416">
              <a:off x="10954664" y="2837225"/>
              <a:ext cx="27460" cy="13914"/>
            </a:xfrm>
            <a:custGeom>
              <a:rect b="b" l="l" r="r" t="t"/>
              <a:pathLst>
                <a:path extrusionOk="0" h="300" w="300">
                  <a:moveTo>
                    <a:pt x="150" y="1"/>
                  </a:moveTo>
                  <a:cubicBezTo>
                    <a:pt x="68" y="1"/>
                    <a:pt x="0" y="68"/>
                    <a:pt x="0" y="150"/>
                  </a:cubicBezTo>
                  <a:cubicBezTo>
                    <a:pt x="0" y="233"/>
                    <a:pt x="68" y="300"/>
                    <a:pt x="150" y="300"/>
                  </a:cubicBezTo>
                  <a:cubicBezTo>
                    <a:pt x="232" y="300"/>
                    <a:pt x="300" y="233"/>
                    <a:pt x="300" y="150"/>
                  </a:cubicBezTo>
                  <a:cubicBezTo>
                    <a:pt x="300" y="68"/>
                    <a:pt x="232" y="1"/>
                    <a:pt x="150"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13" name="Google Shape;613;p5"/>
            <p:cNvSpPr/>
            <p:nvPr/>
          </p:nvSpPr>
          <p:spPr>
            <a:xfrm rot="-5788416">
              <a:off x="10956902" y="2837581"/>
              <a:ext cx="13089" cy="5009"/>
            </a:xfrm>
            <a:custGeom>
              <a:rect b="b" l="l" r="r" t="t"/>
              <a:pathLst>
                <a:path extrusionOk="0" h="108" w="143">
                  <a:moveTo>
                    <a:pt x="68" y="0"/>
                  </a:moveTo>
                  <a:cubicBezTo>
                    <a:pt x="23" y="0"/>
                    <a:pt x="1" y="60"/>
                    <a:pt x="31" y="90"/>
                  </a:cubicBezTo>
                  <a:cubicBezTo>
                    <a:pt x="42" y="102"/>
                    <a:pt x="57" y="107"/>
                    <a:pt x="72" y="107"/>
                  </a:cubicBezTo>
                  <a:cubicBezTo>
                    <a:pt x="87" y="107"/>
                    <a:pt x="102" y="102"/>
                    <a:pt x="113" y="90"/>
                  </a:cubicBezTo>
                  <a:cubicBezTo>
                    <a:pt x="143" y="53"/>
                    <a:pt x="113"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14" name="Google Shape;614;p5"/>
            <p:cNvSpPr/>
            <p:nvPr/>
          </p:nvSpPr>
          <p:spPr>
            <a:xfrm rot="-5788416">
              <a:off x="10953470" y="2834966"/>
              <a:ext cx="13089" cy="5009"/>
            </a:xfrm>
            <a:custGeom>
              <a:rect b="b" l="l" r="r" t="t"/>
              <a:pathLst>
                <a:path extrusionOk="0" h="108" w="143">
                  <a:moveTo>
                    <a:pt x="68" y="0"/>
                  </a:moveTo>
                  <a:cubicBezTo>
                    <a:pt x="23" y="0"/>
                    <a:pt x="1" y="60"/>
                    <a:pt x="38" y="97"/>
                  </a:cubicBezTo>
                  <a:cubicBezTo>
                    <a:pt x="48" y="104"/>
                    <a:pt x="60" y="108"/>
                    <a:pt x="71" y="108"/>
                  </a:cubicBezTo>
                  <a:cubicBezTo>
                    <a:pt x="86" y="108"/>
                    <a:pt x="100" y="102"/>
                    <a:pt x="113" y="90"/>
                  </a:cubicBezTo>
                  <a:cubicBezTo>
                    <a:pt x="143" y="52"/>
                    <a:pt x="120"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15" name="Google Shape;615;p5"/>
            <p:cNvSpPr/>
            <p:nvPr/>
          </p:nvSpPr>
          <p:spPr>
            <a:xfrm rot="-5788416">
              <a:off x="10949731" y="2831805"/>
              <a:ext cx="13180" cy="5055"/>
            </a:xfrm>
            <a:custGeom>
              <a:rect b="b" l="l" r="r" t="t"/>
              <a:pathLst>
                <a:path extrusionOk="0" h="109" w="144">
                  <a:moveTo>
                    <a:pt x="68" y="1"/>
                  </a:moveTo>
                  <a:cubicBezTo>
                    <a:pt x="23" y="1"/>
                    <a:pt x="1" y="60"/>
                    <a:pt x="31" y="98"/>
                  </a:cubicBezTo>
                  <a:cubicBezTo>
                    <a:pt x="41" y="105"/>
                    <a:pt x="54" y="108"/>
                    <a:pt x="68" y="108"/>
                  </a:cubicBezTo>
                  <a:cubicBezTo>
                    <a:pt x="84" y="108"/>
                    <a:pt x="101" y="103"/>
                    <a:pt x="113" y="90"/>
                  </a:cubicBezTo>
                  <a:cubicBezTo>
                    <a:pt x="143" y="60"/>
                    <a:pt x="113"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16" name="Google Shape;616;p5"/>
            <p:cNvSpPr/>
            <p:nvPr/>
          </p:nvSpPr>
          <p:spPr>
            <a:xfrm rot="-5788416">
              <a:off x="10945976" y="2828903"/>
              <a:ext cx="13821" cy="5195"/>
            </a:xfrm>
            <a:custGeom>
              <a:rect b="b" l="l" r="r" t="t"/>
              <a:pathLst>
                <a:path extrusionOk="0" h="112" w="151">
                  <a:moveTo>
                    <a:pt x="76" y="0"/>
                  </a:moveTo>
                  <a:cubicBezTo>
                    <a:pt x="23" y="8"/>
                    <a:pt x="1" y="60"/>
                    <a:pt x="38" y="97"/>
                  </a:cubicBezTo>
                  <a:cubicBezTo>
                    <a:pt x="48" y="107"/>
                    <a:pt x="58" y="111"/>
                    <a:pt x="69" y="111"/>
                  </a:cubicBezTo>
                  <a:cubicBezTo>
                    <a:pt x="85" y="111"/>
                    <a:pt x="100" y="103"/>
                    <a:pt x="113" y="90"/>
                  </a:cubicBezTo>
                  <a:cubicBezTo>
                    <a:pt x="151" y="60"/>
                    <a:pt x="121" y="0"/>
                    <a:pt x="76"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17" name="Google Shape;617;p5"/>
            <p:cNvSpPr/>
            <p:nvPr/>
          </p:nvSpPr>
          <p:spPr>
            <a:xfrm rot="-5788416">
              <a:off x="10942822" y="2825950"/>
              <a:ext cx="13089" cy="5334"/>
            </a:xfrm>
            <a:custGeom>
              <a:rect b="b" l="l" r="r" t="t"/>
              <a:pathLst>
                <a:path extrusionOk="0" h="115" w="143">
                  <a:moveTo>
                    <a:pt x="68" y="1"/>
                  </a:moveTo>
                  <a:cubicBezTo>
                    <a:pt x="23" y="8"/>
                    <a:pt x="0" y="68"/>
                    <a:pt x="30" y="98"/>
                  </a:cubicBezTo>
                  <a:cubicBezTo>
                    <a:pt x="41" y="109"/>
                    <a:pt x="56" y="115"/>
                    <a:pt x="71" y="115"/>
                  </a:cubicBezTo>
                  <a:cubicBezTo>
                    <a:pt x="86" y="115"/>
                    <a:pt x="101" y="109"/>
                    <a:pt x="113" y="98"/>
                  </a:cubicBezTo>
                  <a:cubicBezTo>
                    <a:pt x="143" y="61"/>
                    <a:pt x="120"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18" name="Google Shape;618;p5"/>
            <p:cNvSpPr/>
            <p:nvPr/>
          </p:nvSpPr>
          <p:spPr>
            <a:xfrm rot="-5788416">
              <a:off x="10939324" y="2823377"/>
              <a:ext cx="13547" cy="5009"/>
            </a:xfrm>
            <a:custGeom>
              <a:rect b="b" l="l" r="r" t="t"/>
              <a:pathLst>
                <a:path extrusionOk="0" h="108" w="148">
                  <a:moveTo>
                    <a:pt x="83" y="0"/>
                  </a:moveTo>
                  <a:cubicBezTo>
                    <a:pt x="80" y="0"/>
                    <a:pt x="78" y="0"/>
                    <a:pt x="75" y="1"/>
                  </a:cubicBezTo>
                  <a:cubicBezTo>
                    <a:pt x="23" y="1"/>
                    <a:pt x="0" y="61"/>
                    <a:pt x="38" y="91"/>
                  </a:cubicBezTo>
                  <a:cubicBezTo>
                    <a:pt x="49" y="102"/>
                    <a:pt x="62" y="107"/>
                    <a:pt x="75" y="107"/>
                  </a:cubicBezTo>
                  <a:cubicBezTo>
                    <a:pt x="88" y="107"/>
                    <a:pt x="101" y="102"/>
                    <a:pt x="113" y="91"/>
                  </a:cubicBezTo>
                  <a:cubicBezTo>
                    <a:pt x="148" y="55"/>
                    <a:pt x="123" y="0"/>
                    <a:pt x="83"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19" name="Google Shape;619;p5"/>
            <p:cNvSpPr/>
            <p:nvPr/>
          </p:nvSpPr>
          <p:spPr>
            <a:xfrm rot="-5788416">
              <a:off x="10936011" y="2820457"/>
              <a:ext cx="12998" cy="5055"/>
            </a:xfrm>
            <a:custGeom>
              <a:rect b="b" l="l" r="r" t="t"/>
              <a:pathLst>
                <a:path extrusionOk="0" h="109" w="142">
                  <a:moveTo>
                    <a:pt x="77" y="1"/>
                  </a:moveTo>
                  <a:cubicBezTo>
                    <a:pt x="74" y="1"/>
                    <a:pt x="71" y="1"/>
                    <a:pt x="68" y="1"/>
                  </a:cubicBezTo>
                  <a:cubicBezTo>
                    <a:pt x="23" y="1"/>
                    <a:pt x="1" y="61"/>
                    <a:pt x="31" y="91"/>
                  </a:cubicBezTo>
                  <a:cubicBezTo>
                    <a:pt x="42" y="102"/>
                    <a:pt x="57" y="108"/>
                    <a:pt x="72" y="108"/>
                  </a:cubicBezTo>
                  <a:cubicBezTo>
                    <a:pt x="87" y="108"/>
                    <a:pt x="102" y="102"/>
                    <a:pt x="113" y="91"/>
                  </a:cubicBezTo>
                  <a:cubicBezTo>
                    <a:pt x="141" y="56"/>
                    <a:pt x="123" y="1"/>
                    <a:pt x="77"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20" name="Google Shape;620;p5"/>
            <p:cNvSpPr/>
            <p:nvPr/>
          </p:nvSpPr>
          <p:spPr>
            <a:xfrm rot="-5788416">
              <a:off x="10931997" y="2817549"/>
              <a:ext cx="13821" cy="5009"/>
            </a:xfrm>
            <a:custGeom>
              <a:rect b="b" l="l" r="r" t="t"/>
              <a:pathLst>
                <a:path extrusionOk="0" h="108" w="151">
                  <a:moveTo>
                    <a:pt x="75" y="1"/>
                  </a:moveTo>
                  <a:cubicBezTo>
                    <a:pt x="23" y="1"/>
                    <a:pt x="1" y="61"/>
                    <a:pt x="38" y="91"/>
                  </a:cubicBezTo>
                  <a:cubicBezTo>
                    <a:pt x="49" y="102"/>
                    <a:pt x="62" y="108"/>
                    <a:pt x="75" y="108"/>
                  </a:cubicBezTo>
                  <a:cubicBezTo>
                    <a:pt x="89" y="108"/>
                    <a:pt x="102" y="102"/>
                    <a:pt x="113" y="91"/>
                  </a:cubicBezTo>
                  <a:cubicBezTo>
                    <a:pt x="150" y="53"/>
                    <a:pt x="120" y="1"/>
                    <a:pt x="75"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21" name="Google Shape;621;p5"/>
            <p:cNvSpPr/>
            <p:nvPr/>
          </p:nvSpPr>
          <p:spPr>
            <a:xfrm rot="-5788416">
              <a:off x="10928844" y="2814642"/>
              <a:ext cx="13089" cy="5055"/>
            </a:xfrm>
            <a:custGeom>
              <a:rect b="b" l="l" r="r" t="t"/>
              <a:pathLst>
                <a:path extrusionOk="0" h="109" w="143">
                  <a:moveTo>
                    <a:pt x="67" y="1"/>
                  </a:moveTo>
                  <a:cubicBezTo>
                    <a:pt x="23" y="1"/>
                    <a:pt x="0" y="60"/>
                    <a:pt x="30" y="98"/>
                  </a:cubicBezTo>
                  <a:cubicBezTo>
                    <a:pt x="40" y="105"/>
                    <a:pt x="53" y="108"/>
                    <a:pt x="67" y="108"/>
                  </a:cubicBezTo>
                  <a:cubicBezTo>
                    <a:pt x="83" y="108"/>
                    <a:pt x="100" y="103"/>
                    <a:pt x="112" y="90"/>
                  </a:cubicBezTo>
                  <a:cubicBezTo>
                    <a:pt x="142" y="53"/>
                    <a:pt x="120" y="1"/>
                    <a:pt x="67"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22" name="Google Shape;622;p5"/>
            <p:cNvSpPr/>
            <p:nvPr/>
          </p:nvSpPr>
          <p:spPr>
            <a:xfrm rot="-5788416">
              <a:off x="10924952" y="2811803"/>
              <a:ext cx="13729" cy="5009"/>
            </a:xfrm>
            <a:custGeom>
              <a:rect b="b" l="l" r="r" t="t"/>
              <a:pathLst>
                <a:path extrusionOk="0" h="108" w="150">
                  <a:moveTo>
                    <a:pt x="75" y="0"/>
                  </a:moveTo>
                  <a:cubicBezTo>
                    <a:pt x="22" y="0"/>
                    <a:pt x="0" y="60"/>
                    <a:pt x="37" y="97"/>
                  </a:cubicBezTo>
                  <a:cubicBezTo>
                    <a:pt x="48" y="104"/>
                    <a:pt x="59" y="108"/>
                    <a:pt x="71" y="108"/>
                  </a:cubicBezTo>
                  <a:cubicBezTo>
                    <a:pt x="85" y="108"/>
                    <a:pt x="100" y="102"/>
                    <a:pt x="112" y="90"/>
                  </a:cubicBezTo>
                  <a:cubicBezTo>
                    <a:pt x="150" y="60"/>
                    <a:pt x="120" y="0"/>
                    <a:pt x="75"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23" name="Google Shape;623;p5"/>
            <p:cNvSpPr/>
            <p:nvPr/>
          </p:nvSpPr>
          <p:spPr>
            <a:xfrm rot="-5788416">
              <a:off x="10921802" y="2808870"/>
              <a:ext cx="13089" cy="5195"/>
            </a:xfrm>
            <a:custGeom>
              <a:rect b="b" l="l" r="r" t="t"/>
              <a:pathLst>
                <a:path extrusionOk="0" h="112" w="143">
                  <a:moveTo>
                    <a:pt x="68" y="1"/>
                  </a:moveTo>
                  <a:cubicBezTo>
                    <a:pt x="23" y="1"/>
                    <a:pt x="0" y="61"/>
                    <a:pt x="30" y="98"/>
                  </a:cubicBezTo>
                  <a:cubicBezTo>
                    <a:pt x="40" y="107"/>
                    <a:pt x="52" y="112"/>
                    <a:pt x="64" y="112"/>
                  </a:cubicBezTo>
                  <a:cubicBezTo>
                    <a:pt x="82" y="112"/>
                    <a:pt x="100" y="104"/>
                    <a:pt x="113" y="90"/>
                  </a:cubicBezTo>
                  <a:cubicBezTo>
                    <a:pt x="143" y="61"/>
                    <a:pt x="120" y="1"/>
                    <a:pt x="68"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24" name="Google Shape;624;p5"/>
            <p:cNvSpPr/>
            <p:nvPr/>
          </p:nvSpPr>
          <p:spPr>
            <a:xfrm rot="-5788416">
              <a:off x="10917884" y="2805980"/>
              <a:ext cx="13821" cy="5195"/>
            </a:xfrm>
            <a:custGeom>
              <a:rect b="b" l="l" r="r" t="t"/>
              <a:pathLst>
                <a:path extrusionOk="0" h="112" w="151">
                  <a:moveTo>
                    <a:pt x="75" y="0"/>
                  </a:moveTo>
                  <a:cubicBezTo>
                    <a:pt x="23" y="8"/>
                    <a:pt x="0" y="68"/>
                    <a:pt x="38" y="98"/>
                  </a:cubicBezTo>
                  <a:cubicBezTo>
                    <a:pt x="48" y="108"/>
                    <a:pt x="61" y="112"/>
                    <a:pt x="74" y="112"/>
                  </a:cubicBezTo>
                  <a:cubicBezTo>
                    <a:pt x="89" y="112"/>
                    <a:pt x="104" y="106"/>
                    <a:pt x="113" y="98"/>
                  </a:cubicBezTo>
                  <a:cubicBezTo>
                    <a:pt x="150" y="60"/>
                    <a:pt x="120" y="0"/>
                    <a:pt x="75"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25" name="Google Shape;625;p5"/>
            <p:cNvSpPr/>
            <p:nvPr/>
          </p:nvSpPr>
          <p:spPr>
            <a:xfrm rot="-5788416">
              <a:off x="10901744" y="2797832"/>
              <a:ext cx="36888" cy="14007"/>
            </a:xfrm>
            <a:custGeom>
              <a:rect b="b" l="l" r="r" t="t"/>
              <a:pathLst>
                <a:path extrusionOk="0" h="302" w="403">
                  <a:moveTo>
                    <a:pt x="203" y="1"/>
                  </a:moveTo>
                  <a:cubicBezTo>
                    <a:pt x="201" y="1"/>
                    <a:pt x="198" y="1"/>
                    <a:pt x="195" y="1"/>
                  </a:cubicBezTo>
                  <a:cubicBezTo>
                    <a:pt x="67" y="8"/>
                    <a:pt x="0" y="173"/>
                    <a:pt x="97" y="263"/>
                  </a:cubicBezTo>
                  <a:cubicBezTo>
                    <a:pt x="130" y="288"/>
                    <a:pt x="168" y="301"/>
                    <a:pt x="205" y="301"/>
                  </a:cubicBezTo>
                  <a:cubicBezTo>
                    <a:pt x="245" y="301"/>
                    <a:pt x="283" y="286"/>
                    <a:pt x="314" y="256"/>
                  </a:cubicBezTo>
                  <a:cubicBezTo>
                    <a:pt x="402" y="160"/>
                    <a:pt x="333" y="1"/>
                    <a:pt x="203" y="1"/>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26" name="Google Shape;626;p5"/>
            <p:cNvSpPr/>
            <p:nvPr/>
          </p:nvSpPr>
          <p:spPr>
            <a:xfrm rot="-5788416">
              <a:off x="10949623" y="2804116"/>
              <a:ext cx="36430" cy="14100"/>
            </a:xfrm>
            <a:custGeom>
              <a:rect b="b" l="l" r="r" t="t"/>
              <a:pathLst>
                <a:path extrusionOk="0" h="304" w="398">
                  <a:moveTo>
                    <a:pt x="195" y="0"/>
                  </a:moveTo>
                  <a:cubicBezTo>
                    <a:pt x="60" y="8"/>
                    <a:pt x="0" y="172"/>
                    <a:pt x="98" y="262"/>
                  </a:cubicBezTo>
                  <a:cubicBezTo>
                    <a:pt x="126" y="290"/>
                    <a:pt x="162" y="303"/>
                    <a:pt x="198" y="303"/>
                  </a:cubicBezTo>
                  <a:cubicBezTo>
                    <a:pt x="239" y="303"/>
                    <a:pt x="279" y="286"/>
                    <a:pt x="307" y="255"/>
                  </a:cubicBezTo>
                  <a:cubicBezTo>
                    <a:pt x="397" y="157"/>
                    <a:pt x="322" y="0"/>
                    <a:pt x="195"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27" name="Google Shape;627;p5"/>
            <p:cNvSpPr/>
            <p:nvPr/>
          </p:nvSpPr>
          <p:spPr>
            <a:xfrm rot="-5788416">
              <a:off x="10959797" y="2807409"/>
              <a:ext cx="13089" cy="5055"/>
            </a:xfrm>
            <a:custGeom>
              <a:rect b="b" l="l" r="r" t="t"/>
              <a:pathLst>
                <a:path extrusionOk="0" h="109" w="143">
                  <a:moveTo>
                    <a:pt x="68" y="0"/>
                  </a:moveTo>
                  <a:cubicBezTo>
                    <a:pt x="23" y="0"/>
                    <a:pt x="1" y="60"/>
                    <a:pt x="31" y="98"/>
                  </a:cubicBezTo>
                  <a:cubicBezTo>
                    <a:pt x="41" y="104"/>
                    <a:pt x="54" y="108"/>
                    <a:pt x="67" y="108"/>
                  </a:cubicBezTo>
                  <a:cubicBezTo>
                    <a:pt x="84" y="108"/>
                    <a:pt x="101" y="103"/>
                    <a:pt x="113" y="90"/>
                  </a:cubicBezTo>
                  <a:cubicBezTo>
                    <a:pt x="143" y="53"/>
                    <a:pt x="120"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28" name="Google Shape;628;p5"/>
            <p:cNvSpPr/>
            <p:nvPr/>
          </p:nvSpPr>
          <p:spPr>
            <a:xfrm rot="-5788416">
              <a:off x="10958208" y="2806348"/>
              <a:ext cx="13729" cy="5195"/>
            </a:xfrm>
            <a:custGeom>
              <a:rect b="b" l="l" r="r" t="t"/>
              <a:pathLst>
                <a:path extrusionOk="0" h="112" w="150">
                  <a:moveTo>
                    <a:pt x="75" y="0"/>
                  </a:moveTo>
                  <a:cubicBezTo>
                    <a:pt x="23" y="8"/>
                    <a:pt x="0" y="68"/>
                    <a:pt x="38" y="98"/>
                  </a:cubicBezTo>
                  <a:cubicBezTo>
                    <a:pt x="48" y="108"/>
                    <a:pt x="61" y="112"/>
                    <a:pt x="74" y="112"/>
                  </a:cubicBezTo>
                  <a:cubicBezTo>
                    <a:pt x="89" y="112"/>
                    <a:pt x="104" y="106"/>
                    <a:pt x="112" y="98"/>
                  </a:cubicBezTo>
                  <a:cubicBezTo>
                    <a:pt x="150" y="60"/>
                    <a:pt x="120" y="0"/>
                    <a:pt x="75"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29" name="Google Shape;629;p5"/>
            <p:cNvSpPr/>
            <p:nvPr/>
          </p:nvSpPr>
          <p:spPr>
            <a:xfrm rot="-5788416">
              <a:off x="10957620" y="2805569"/>
              <a:ext cx="12906" cy="5009"/>
            </a:xfrm>
            <a:custGeom>
              <a:rect b="b" l="l" r="r" t="t"/>
              <a:pathLst>
                <a:path extrusionOk="0" h="108" w="141">
                  <a:moveTo>
                    <a:pt x="76" y="0"/>
                  </a:moveTo>
                  <a:cubicBezTo>
                    <a:pt x="73" y="0"/>
                    <a:pt x="70" y="1"/>
                    <a:pt x="67" y="1"/>
                  </a:cubicBezTo>
                  <a:cubicBezTo>
                    <a:pt x="23" y="1"/>
                    <a:pt x="0" y="61"/>
                    <a:pt x="38" y="91"/>
                  </a:cubicBezTo>
                  <a:cubicBezTo>
                    <a:pt x="45" y="102"/>
                    <a:pt x="58" y="108"/>
                    <a:pt x="72" y="108"/>
                  </a:cubicBezTo>
                  <a:cubicBezTo>
                    <a:pt x="86" y="108"/>
                    <a:pt x="101" y="102"/>
                    <a:pt x="112" y="91"/>
                  </a:cubicBezTo>
                  <a:cubicBezTo>
                    <a:pt x="141" y="56"/>
                    <a:pt x="122" y="0"/>
                    <a:pt x="76"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30" name="Google Shape;630;p5"/>
            <p:cNvSpPr/>
            <p:nvPr/>
          </p:nvSpPr>
          <p:spPr>
            <a:xfrm rot="-5788416">
              <a:off x="10955844" y="2804535"/>
              <a:ext cx="13821" cy="5009"/>
            </a:xfrm>
            <a:custGeom>
              <a:rect b="b" l="l" r="r" t="t"/>
              <a:pathLst>
                <a:path extrusionOk="0" h="108" w="151">
                  <a:moveTo>
                    <a:pt x="75" y="0"/>
                  </a:moveTo>
                  <a:cubicBezTo>
                    <a:pt x="23" y="0"/>
                    <a:pt x="1" y="60"/>
                    <a:pt x="38" y="97"/>
                  </a:cubicBezTo>
                  <a:cubicBezTo>
                    <a:pt x="48" y="104"/>
                    <a:pt x="61" y="108"/>
                    <a:pt x="74" y="108"/>
                  </a:cubicBezTo>
                  <a:cubicBezTo>
                    <a:pt x="90" y="108"/>
                    <a:pt x="105" y="102"/>
                    <a:pt x="113" y="90"/>
                  </a:cubicBezTo>
                  <a:cubicBezTo>
                    <a:pt x="150" y="60"/>
                    <a:pt x="120" y="0"/>
                    <a:pt x="75"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31" name="Google Shape;631;p5"/>
            <p:cNvSpPr/>
            <p:nvPr/>
          </p:nvSpPr>
          <p:spPr>
            <a:xfrm rot="-5788416">
              <a:off x="10955093" y="2803445"/>
              <a:ext cx="13089" cy="5334"/>
            </a:xfrm>
            <a:custGeom>
              <a:rect b="b" l="l" r="r" t="t"/>
              <a:pathLst>
                <a:path extrusionOk="0" h="115" w="143">
                  <a:moveTo>
                    <a:pt x="68" y="0"/>
                  </a:moveTo>
                  <a:cubicBezTo>
                    <a:pt x="23" y="8"/>
                    <a:pt x="1" y="67"/>
                    <a:pt x="38" y="97"/>
                  </a:cubicBezTo>
                  <a:cubicBezTo>
                    <a:pt x="45" y="109"/>
                    <a:pt x="59" y="114"/>
                    <a:pt x="73" y="114"/>
                  </a:cubicBezTo>
                  <a:cubicBezTo>
                    <a:pt x="87" y="114"/>
                    <a:pt x="102" y="109"/>
                    <a:pt x="113" y="97"/>
                  </a:cubicBezTo>
                  <a:cubicBezTo>
                    <a:pt x="143" y="60"/>
                    <a:pt x="120"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32" name="Google Shape;632;p5"/>
            <p:cNvSpPr/>
            <p:nvPr/>
          </p:nvSpPr>
          <p:spPr>
            <a:xfrm rot="-5788416">
              <a:off x="10953640" y="2802645"/>
              <a:ext cx="13729" cy="5009"/>
            </a:xfrm>
            <a:custGeom>
              <a:rect b="b" l="l" r="r" t="t"/>
              <a:pathLst>
                <a:path extrusionOk="0" h="108" w="150">
                  <a:moveTo>
                    <a:pt x="75" y="1"/>
                  </a:moveTo>
                  <a:cubicBezTo>
                    <a:pt x="22" y="1"/>
                    <a:pt x="0" y="60"/>
                    <a:pt x="37" y="90"/>
                  </a:cubicBezTo>
                  <a:cubicBezTo>
                    <a:pt x="49" y="102"/>
                    <a:pt x="64" y="107"/>
                    <a:pt x="78" y="107"/>
                  </a:cubicBezTo>
                  <a:cubicBezTo>
                    <a:pt x="92" y="107"/>
                    <a:pt x="105" y="102"/>
                    <a:pt x="112" y="90"/>
                  </a:cubicBezTo>
                  <a:cubicBezTo>
                    <a:pt x="150" y="53"/>
                    <a:pt x="120" y="1"/>
                    <a:pt x="75"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33" name="Google Shape;633;p5"/>
            <p:cNvSpPr/>
            <p:nvPr/>
          </p:nvSpPr>
          <p:spPr>
            <a:xfrm rot="-5788416">
              <a:off x="10952725" y="2801567"/>
              <a:ext cx="13089" cy="5195"/>
            </a:xfrm>
            <a:custGeom>
              <a:rect b="b" l="l" r="r" t="t"/>
              <a:pathLst>
                <a:path extrusionOk="0" h="112" w="143">
                  <a:moveTo>
                    <a:pt x="67" y="1"/>
                  </a:moveTo>
                  <a:cubicBezTo>
                    <a:pt x="22" y="8"/>
                    <a:pt x="0" y="60"/>
                    <a:pt x="37" y="98"/>
                  </a:cubicBezTo>
                  <a:cubicBezTo>
                    <a:pt x="44" y="107"/>
                    <a:pt x="54" y="111"/>
                    <a:pt x="65" y="111"/>
                  </a:cubicBezTo>
                  <a:cubicBezTo>
                    <a:pt x="81" y="111"/>
                    <a:pt x="99" y="103"/>
                    <a:pt x="112" y="90"/>
                  </a:cubicBezTo>
                  <a:cubicBezTo>
                    <a:pt x="142" y="60"/>
                    <a:pt x="120" y="1"/>
                    <a:pt x="67"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34" name="Google Shape;634;p5"/>
            <p:cNvSpPr/>
            <p:nvPr/>
          </p:nvSpPr>
          <p:spPr>
            <a:xfrm rot="-5788416">
              <a:off x="10951466" y="2800823"/>
              <a:ext cx="13639" cy="5009"/>
            </a:xfrm>
            <a:custGeom>
              <a:rect b="b" l="l" r="r" t="t"/>
              <a:pathLst>
                <a:path extrusionOk="0" h="108" w="149">
                  <a:moveTo>
                    <a:pt x="83" y="0"/>
                  </a:moveTo>
                  <a:cubicBezTo>
                    <a:pt x="80" y="0"/>
                    <a:pt x="78" y="1"/>
                    <a:pt x="75" y="1"/>
                  </a:cubicBezTo>
                  <a:cubicBezTo>
                    <a:pt x="23" y="1"/>
                    <a:pt x="0" y="61"/>
                    <a:pt x="38" y="91"/>
                  </a:cubicBezTo>
                  <a:cubicBezTo>
                    <a:pt x="49" y="102"/>
                    <a:pt x="64" y="108"/>
                    <a:pt x="78" y="108"/>
                  </a:cubicBezTo>
                  <a:cubicBezTo>
                    <a:pt x="92" y="108"/>
                    <a:pt x="105" y="102"/>
                    <a:pt x="113" y="91"/>
                  </a:cubicBezTo>
                  <a:cubicBezTo>
                    <a:pt x="148" y="56"/>
                    <a:pt x="123" y="0"/>
                    <a:pt x="83"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35" name="Google Shape;635;p5"/>
            <p:cNvSpPr/>
            <p:nvPr/>
          </p:nvSpPr>
          <p:spPr>
            <a:xfrm rot="-5788416">
              <a:off x="10950422" y="2799790"/>
              <a:ext cx="13089" cy="5009"/>
            </a:xfrm>
            <a:custGeom>
              <a:rect b="b" l="l" r="r" t="t"/>
              <a:pathLst>
                <a:path extrusionOk="0" h="108" w="143">
                  <a:moveTo>
                    <a:pt x="68" y="0"/>
                  </a:moveTo>
                  <a:cubicBezTo>
                    <a:pt x="23" y="0"/>
                    <a:pt x="0" y="60"/>
                    <a:pt x="38" y="97"/>
                  </a:cubicBezTo>
                  <a:cubicBezTo>
                    <a:pt x="45" y="104"/>
                    <a:pt x="56" y="108"/>
                    <a:pt x="68" y="108"/>
                  </a:cubicBezTo>
                  <a:cubicBezTo>
                    <a:pt x="83" y="108"/>
                    <a:pt x="100" y="102"/>
                    <a:pt x="113" y="90"/>
                  </a:cubicBezTo>
                  <a:cubicBezTo>
                    <a:pt x="143" y="53"/>
                    <a:pt x="120"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36" name="Google Shape;636;p5"/>
            <p:cNvSpPr/>
            <p:nvPr/>
          </p:nvSpPr>
          <p:spPr>
            <a:xfrm rot="-5788416">
              <a:off x="10948939" y="2798699"/>
              <a:ext cx="13821" cy="5334"/>
            </a:xfrm>
            <a:custGeom>
              <a:rect b="b" l="l" r="r" t="t"/>
              <a:pathLst>
                <a:path extrusionOk="0" h="115" w="151">
                  <a:moveTo>
                    <a:pt x="76" y="0"/>
                  </a:moveTo>
                  <a:cubicBezTo>
                    <a:pt x="23" y="8"/>
                    <a:pt x="1" y="68"/>
                    <a:pt x="38" y="97"/>
                  </a:cubicBezTo>
                  <a:cubicBezTo>
                    <a:pt x="50" y="109"/>
                    <a:pt x="65" y="114"/>
                    <a:pt x="79" y="114"/>
                  </a:cubicBezTo>
                  <a:cubicBezTo>
                    <a:pt x="93" y="114"/>
                    <a:pt x="106" y="109"/>
                    <a:pt x="113" y="97"/>
                  </a:cubicBezTo>
                  <a:cubicBezTo>
                    <a:pt x="151" y="60"/>
                    <a:pt x="121" y="0"/>
                    <a:pt x="76"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37" name="Google Shape;637;p5"/>
            <p:cNvSpPr/>
            <p:nvPr/>
          </p:nvSpPr>
          <p:spPr>
            <a:xfrm rot="-5788416">
              <a:off x="10948126" y="2797899"/>
              <a:ext cx="13180" cy="5009"/>
            </a:xfrm>
            <a:custGeom>
              <a:rect b="b" l="l" r="r" t="t"/>
              <a:pathLst>
                <a:path extrusionOk="0" h="108" w="144">
                  <a:moveTo>
                    <a:pt x="68" y="1"/>
                  </a:moveTo>
                  <a:cubicBezTo>
                    <a:pt x="23" y="1"/>
                    <a:pt x="1" y="61"/>
                    <a:pt x="38" y="91"/>
                  </a:cubicBezTo>
                  <a:cubicBezTo>
                    <a:pt x="46" y="102"/>
                    <a:pt x="59" y="107"/>
                    <a:pt x="73" y="107"/>
                  </a:cubicBezTo>
                  <a:cubicBezTo>
                    <a:pt x="87" y="107"/>
                    <a:pt x="102" y="102"/>
                    <a:pt x="113" y="91"/>
                  </a:cubicBezTo>
                  <a:cubicBezTo>
                    <a:pt x="143" y="53"/>
                    <a:pt x="121"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38" name="Google Shape;638;p5"/>
            <p:cNvSpPr/>
            <p:nvPr/>
          </p:nvSpPr>
          <p:spPr>
            <a:xfrm rot="-5788416">
              <a:off x="10946469" y="2796869"/>
              <a:ext cx="13821" cy="5055"/>
            </a:xfrm>
            <a:custGeom>
              <a:rect b="b" l="l" r="r" t="t"/>
              <a:pathLst>
                <a:path extrusionOk="0" h="109" w="151">
                  <a:moveTo>
                    <a:pt x="75" y="1"/>
                  </a:moveTo>
                  <a:cubicBezTo>
                    <a:pt x="23" y="1"/>
                    <a:pt x="0" y="61"/>
                    <a:pt x="38" y="98"/>
                  </a:cubicBezTo>
                  <a:cubicBezTo>
                    <a:pt x="48" y="105"/>
                    <a:pt x="61" y="108"/>
                    <a:pt x="74" y="108"/>
                  </a:cubicBezTo>
                  <a:cubicBezTo>
                    <a:pt x="89" y="108"/>
                    <a:pt x="104" y="103"/>
                    <a:pt x="113" y="91"/>
                  </a:cubicBezTo>
                  <a:cubicBezTo>
                    <a:pt x="150" y="61"/>
                    <a:pt x="120" y="1"/>
                    <a:pt x="75"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39" name="Google Shape;639;p5"/>
            <p:cNvSpPr/>
            <p:nvPr/>
          </p:nvSpPr>
          <p:spPr>
            <a:xfrm rot="-5788416">
              <a:off x="10933299" y="2791146"/>
              <a:ext cx="37071" cy="13960"/>
            </a:xfrm>
            <a:custGeom>
              <a:rect b="b" l="l" r="r" t="t"/>
              <a:pathLst>
                <a:path extrusionOk="0" h="301" w="405">
                  <a:moveTo>
                    <a:pt x="195" y="0"/>
                  </a:moveTo>
                  <a:cubicBezTo>
                    <a:pt x="60" y="8"/>
                    <a:pt x="0" y="173"/>
                    <a:pt x="97" y="262"/>
                  </a:cubicBezTo>
                  <a:cubicBezTo>
                    <a:pt x="130" y="288"/>
                    <a:pt x="168" y="301"/>
                    <a:pt x="205" y="301"/>
                  </a:cubicBezTo>
                  <a:cubicBezTo>
                    <a:pt x="245" y="301"/>
                    <a:pt x="284" y="286"/>
                    <a:pt x="315" y="255"/>
                  </a:cubicBezTo>
                  <a:cubicBezTo>
                    <a:pt x="404" y="158"/>
                    <a:pt x="329" y="0"/>
                    <a:pt x="195"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40" name="Google Shape;640;p5"/>
            <p:cNvSpPr/>
            <p:nvPr/>
          </p:nvSpPr>
          <p:spPr>
            <a:xfrm rot="-5788416">
              <a:off x="10949345" y="2771614"/>
              <a:ext cx="36247" cy="13775"/>
            </a:xfrm>
            <a:custGeom>
              <a:rect b="b" l="l" r="r" t="t"/>
              <a:pathLst>
                <a:path extrusionOk="0" h="297" w="396">
                  <a:moveTo>
                    <a:pt x="204" y="1"/>
                  </a:moveTo>
                  <a:cubicBezTo>
                    <a:pt x="201" y="1"/>
                    <a:pt x="198" y="1"/>
                    <a:pt x="195" y="1"/>
                  </a:cubicBezTo>
                  <a:cubicBezTo>
                    <a:pt x="60" y="1"/>
                    <a:pt x="0" y="166"/>
                    <a:pt x="98" y="256"/>
                  </a:cubicBezTo>
                  <a:cubicBezTo>
                    <a:pt x="126" y="284"/>
                    <a:pt x="160" y="297"/>
                    <a:pt x="196" y="297"/>
                  </a:cubicBezTo>
                  <a:cubicBezTo>
                    <a:pt x="235" y="297"/>
                    <a:pt x="276" y="280"/>
                    <a:pt x="307" y="248"/>
                  </a:cubicBezTo>
                  <a:cubicBezTo>
                    <a:pt x="395" y="153"/>
                    <a:pt x="326" y="1"/>
                    <a:pt x="204"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41" name="Google Shape;641;p5"/>
            <p:cNvSpPr/>
            <p:nvPr/>
          </p:nvSpPr>
          <p:spPr>
            <a:xfrm rot="-5788416">
              <a:off x="10962651" y="2777273"/>
              <a:ext cx="12998" cy="5055"/>
            </a:xfrm>
            <a:custGeom>
              <a:rect b="b" l="l" r="r" t="t"/>
              <a:pathLst>
                <a:path extrusionOk="0" h="109" w="142">
                  <a:moveTo>
                    <a:pt x="76" y="1"/>
                  </a:moveTo>
                  <a:cubicBezTo>
                    <a:pt x="73" y="1"/>
                    <a:pt x="71" y="1"/>
                    <a:pt x="68" y="1"/>
                  </a:cubicBezTo>
                  <a:cubicBezTo>
                    <a:pt x="23" y="1"/>
                    <a:pt x="1" y="61"/>
                    <a:pt x="31" y="91"/>
                  </a:cubicBezTo>
                  <a:cubicBezTo>
                    <a:pt x="42" y="102"/>
                    <a:pt x="57" y="108"/>
                    <a:pt x="72" y="108"/>
                  </a:cubicBezTo>
                  <a:cubicBezTo>
                    <a:pt x="87" y="108"/>
                    <a:pt x="102" y="102"/>
                    <a:pt x="113" y="91"/>
                  </a:cubicBezTo>
                  <a:cubicBezTo>
                    <a:pt x="141" y="56"/>
                    <a:pt x="116" y="1"/>
                    <a:pt x="76"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42" name="Google Shape;642;p5"/>
            <p:cNvSpPr/>
            <p:nvPr/>
          </p:nvSpPr>
          <p:spPr>
            <a:xfrm rot="-5788416">
              <a:off x="10963591" y="2778390"/>
              <a:ext cx="13089" cy="5055"/>
            </a:xfrm>
            <a:custGeom>
              <a:rect b="b" l="l" r="r" t="t"/>
              <a:pathLst>
                <a:path extrusionOk="0" h="109" w="143">
                  <a:moveTo>
                    <a:pt x="68" y="1"/>
                  </a:moveTo>
                  <a:cubicBezTo>
                    <a:pt x="23" y="1"/>
                    <a:pt x="1" y="61"/>
                    <a:pt x="38" y="98"/>
                  </a:cubicBezTo>
                  <a:cubicBezTo>
                    <a:pt x="48" y="105"/>
                    <a:pt x="60" y="109"/>
                    <a:pt x="72" y="109"/>
                  </a:cubicBezTo>
                  <a:cubicBezTo>
                    <a:pt x="86" y="109"/>
                    <a:pt x="101" y="103"/>
                    <a:pt x="113" y="91"/>
                  </a:cubicBezTo>
                  <a:cubicBezTo>
                    <a:pt x="143" y="61"/>
                    <a:pt x="120"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43" name="Google Shape;643;p5"/>
            <p:cNvSpPr/>
            <p:nvPr/>
          </p:nvSpPr>
          <p:spPr>
            <a:xfrm rot="-5788416">
              <a:off x="10964791" y="2779111"/>
              <a:ext cx="13089" cy="5009"/>
            </a:xfrm>
            <a:custGeom>
              <a:rect b="b" l="l" r="r" t="t"/>
              <a:pathLst>
                <a:path extrusionOk="0" h="108" w="143">
                  <a:moveTo>
                    <a:pt x="68" y="1"/>
                  </a:moveTo>
                  <a:cubicBezTo>
                    <a:pt x="23" y="1"/>
                    <a:pt x="0" y="61"/>
                    <a:pt x="30" y="91"/>
                  </a:cubicBezTo>
                  <a:cubicBezTo>
                    <a:pt x="41" y="102"/>
                    <a:pt x="56" y="108"/>
                    <a:pt x="71" y="108"/>
                  </a:cubicBezTo>
                  <a:cubicBezTo>
                    <a:pt x="86" y="108"/>
                    <a:pt x="101" y="102"/>
                    <a:pt x="113" y="91"/>
                  </a:cubicBezTo>
                  <a:cubicBezTo>
                    <a:pt x="142" y="53"/>
                    <a:pt x="113"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44" name="Google Shape;644;p5"/>
            <p:cNvSpPr/>
            <p:nvPr/>
          </p:nvSpPr>
          <p:spPr>
            <a:xfrm rot="-5788416">
              <a:off x="10966031" y="2780152"/>
              <a:ext cx="13089" cy="5334"/>
            </a:xfrm>
            <a:custGeom>
              <a:rect b="b" l="l" r="r" t="t"/>
              <a:pathLst>
                <a:path extrusionOk="0" h="115" w="143">
                  <a:moveTo>
                    <a:pt x="68" y="0"/>
                  </a:moveTo>
                  <a:cubicBezTo>
                    <a:pt x="23" y="8"/>
                    <a:pt x="0" y="68"/>
                    <a:pt x="38" y="98"/>
                  </a:cubicBezTo>
                  <a:cubicBezTo>
                    <a:pt x="49" y="109"/>
                    <a:pt x="62" y="115"/>
                    <a:pt x="75" y="115"/>
                  </a:cubicBezTo>
                  <a:cubicBezTo>
                    <a:pt x="88" y="115"/>
                    <a:pt x="101" y="109"/>
                    <a:pt x="113" y="98"/>
                  </a:cubicBezTo>
                  <a:cubicBezTo>
                    <a:pt x="142" y="60"/>
                    <a:pt x="120"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45" name="Google Shape;645;p5"/>
            <p:cNvSpPr/>
            <p:nvPr/>
          </p:nvSpPr>
          <p:spPr>
            <a:xfrm rot="-5788416">
              <a:off x="10967091" y="2781020"/>
              <a:ext cx="13089" cy="5055"/>
            </a:xfrm>
            <a:custGeom>
              <a:rect b="b" l="l" r="r" t="t"/>
              <a:pathLst>
                <a:path extrusionOk="0" h="109" w="143">
                  <a:moveTo>
                    <a:pt x="68" y="0"/>
                  </a:moveTo>
                  <a:cubicBezTo>
                    <a:pt x="23" y="0"/>
                    <a:pt x="1" y="60"/>
                    <a:pt x="31" y="98"/>
                  </a:cubicBezTo>
                  <a:cubicBezTo>
                    <a:pt x="41" y="104"/>
                    <a:pt x="54" y="108"/>
                    <a:pt x="67" y="108"/>
                  </a:cubicBezTo>
                  <a:cubicBezTo>
                    <a:pt x="84" y="108"/>
                    <a:pt x="101" y="103"/>
                    <a:pt x="113" y="90"/>
                  </a:cubicBezTo>
                  <a:cubicBezTo>
                    <a:pt x="143" y="53"/>
                    <a:pt x="113"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46" name="Google Shape;646;p5"/>
            <p:cNvSpPr/>
            <p:nvPr/>
          </p:nvSpPr>
          <p:spPr>
            <a:xfrm rot="-5788416">
              <a:off x="10968526" y="2782310"/>
              <a:ext cx="12998" cy="5009"/>
            </a:xfrm>
            <a:custGeom>
              <a:rect b="b" l="l" r="r" t="t"/>
              <a:pathLst>
                <a:path extrusionOk="0" h="108" w="142">
                  <a:moveTo>
                    <a:pt x="77" y="1"/>
                  </a:moveTo>
                  <a:cubicBezTo>
                    <a:pt x="74" y="1"/>
                    <a:pt x="71" y="1"/>
                    <a:pt x="68" y="1"/>
                  </a:cubicBezTo>
                  <a:cubicBezTo>
                    <a:pt x="23" y="1"/>
                    <a:pt x="1" y="61"/>
                    <a:pt x="38" y="91"/>
                  </a:cubicBezTo>
                  <a:cubicBezTo>
                    <a:pt x="49" y="102"/>
                    <a:pt x="63" y="108"/>
                    <a:pt x="76" y="108"/>
                  </a:cubicBezTo>
                  <a:cubicBezTo>
                    <a:pt x="89" y="108"/>
                    <a:pt x="102" y="102"/>
                    <a:pt x="113" y="91"/>
                  </a:cubicBezTo>
                  <a:cubicBezTo>
                    <a:pt x="141" y="56"/>
                    <a:pt x="123" y="1"/>
                    <a:pt x="77"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47" name="Google Shape;647;p5"/>
            <p:cNvSpPr/>
            <p:nvPr/>
          </p:nvSpPr>
          <p:spPr>
            <a:xfrm rot="-5788416">
              <a:off x="10969360" y="2782814"/>
              <a:ext cx="13089" cy="5195"/>
            </a:xfrm>
            <a:custGeom>
              <a:rect b="b" l="l" r="r" t="t"/>
              <a:pathLst>
                <a:path extrusionOk="0" h="112" w="143">
                  <a:moveTo>
                    <a:pt x="68" y="1"/>
                  </a:moveTo>
                  <a:cubicBezTo>
                    <a:pt x="15" y="1"/>
                    <a:pt x="0" y="61"/>
                    <a:pt x="30" y="98"/>
                  </a:cubicBezTo>
                  <a:cubicBezTo>
                    <a:pt x="40" y="108"/>
                    <a:pt x="52" y="112"/>
                    <a:pt x="64" y="112"/>
                  </a:cubicBezTo>
                  <a:cubicBezTo>
                    <a:pt x="81" y="112"/>
                    <a:pt x="100" y="104"/>
                    <a:pt x="113" y="91"/>
                  </a:cubicBezTo>
                  <a:cubicBezTo>
                    <a:pt x="143" y="61"/>
                    <a:pt x="113"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48" name="Google Shape;648;p5"/>
            <p:cNvSpPr/>
            <p:nvPr/>
          </p:nvSpPr>
          <p:spPr>
            <a:xfrm rot="-5788416">
              <a:off x="10970701" y="2784132"/>
              <a:ext cx="13089" cy="5009"/>
            </a:xfrm>
            <a:custGeom>
              <a:rect b="b" l="l" r="r" t="t"/>
              <a:pathLst>
                <a:path extrusionOk="0" h="108" w="143">
                  <a:moveTo>
                    <a:pt x="75" y="1"/>
                  </a:moveTo>
                  <a:cubicBezTo>
                    <a:pt x="23" y="1"/>
                    <a:pt x="0" y="61"/>
                    <a:pt x="38" y="91"/>
                  </a:cubicBezTo>
                  <a:cubicBezTo>
                    <a:pt x="49" y="102"/>
                    <a:pt x="62" y="107"/>
                    <a:pt x="75" y="107"/>
                  </a:cubicBezTo>
                  <a:cubicBezTo>
                    <a:pt x="88" y="107"/>
                    <a:pt x="101" y="102"/>
                    <a:pt x="113" y="91"/>
                  </a:cubicBezTo>
                  <a:cubicBezTo>
                    <a:pt x="143" y="53"/>
                    <a:pt x="120" y="1"/>
                    <a:pt x="75"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49" name="Google Shape;649;p5"/>
            <p:cNvSpPr/>
            <p:nvPr/>
          </p:nvSpPr>
          <p:spPr>
            <a:xfrm rot="-5788416">
              <a:off x="10972026" y="2784940"/>
              <a:ext cx="12998" cy="5009"/>
            </a:xfrm>
            <a:custGeom>
              <a:rect b="b" l="l" r="r" t="t"/>
              <a:pathLst>
                <a:path extrusionOk="0" h="108" w="142">
                  <a:moveTo>
                    <a:pt x="76" y="0"/>
                  </a:moveTo>
                  <a:cubicBezTo>
                    <a:pt x="73" y="0"/>
                    <a:pt x="71" y="0"/>
                    <a:pt x="68" y="1"/>
                  </a:cubicBezTo>
                  <a:cubicBezTo>
                    <a:pt x="16" y="1"/>
                    <a:pt x="1" y="61"/>
                    <a:pt x="31" y="91"/>
                  </a:cubicBezTo>
                  <a:cubicBezTo>
                    <a:pt x="42" y="102"/>
                    <a:pt x="57" y="107"/>
                    <a:pt x="72" y="107"/>
                  </a:cubicBezTo>
                  <a:cubicBezTo>
                    <a:pt x="87" y="107"/>
                    <a:pt x="102" y="102"/>
                    <a:pt x="113" y="91"/>
                  </a:cubicBezTo>
                  <a:cubicBezTo>
                    <a:pt x="141" y="55"/>
                    <a:pt x="116" y="0"/>
                    <a:pt x="76"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50" name="Google Shape;650;p5"/>
            <p:cNvSpPr/>
            <p:nvPr/>
          </p:nvSpPr>
          <p:spPr>
            <a:xfrm rot="-5788416">
              <a:off x="10972906" y="2786023"/>
              <a:ext cx="13180" cy="5009"/>
            </a:xfrm>
            <a:custGeom>
              <a:rect b="b" l="l" r="r" t="t"/>
              <a:pathLst>
                <a:path extrusionOk="0" h="108" w="144">
                  <a:moveTo>
                    <a:pt x="68" y="0"/>
                  </a:moveTo>
                  <a:cubicBezTo>
                    <a:pt x="23" y="0"/>
                    <a:pt x="1" y="60"/>
                    <a:pt x="38" y="98"/>
                  </a:cubicBezTo>
                  <a:cubicBezTo>
                    <a:pt x="48" y="104"/>
                    <a:pt x="60" y="108"/>
                    <a:pt x="72" y="108"/>
                  </a:cubicBezTo>
                  <a:cubicBezTo>
                    <a:pt x="86" y="108"/>
                    <a:pt x="101" y="102"/>
                    <a:pt x="113" y="90"/>
                  </a:cubicBezTo>
                  <a:cubicBezTo>
                    <a:pt x="143" y="60"/>
                    <a:pt x="121"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51" name="Google Shape;651;p5"/>
            <p:cNvSpPr/>
            <p:nvPr/>
          </p:nvSpPr>
          <p:spPr>
            <a:xfrm rot="-5788416">
              <a:off x="10974167" y="2786777"/>
              <a:ext cx="13089" cy="4963"/>
            </a:xfrm>
            <a:custGeom>
              <a:rect b="b" l="l" r="r" t="t"/>
              <a:pathLst>
                <a:path extrusionOk="0" h="107" w="143">
                  <a:moveTo>
                    <a:pt x="68" y="0"/>
                  </a:moveTo>
                  <a:cubicBezTo>
                    <a:pt x="15" y="0"/>
                    <a:pt x="0" y="60"/>
                    <a:pt x="30" y="90"/>
                  </a:cubicBezTo>
                  <a:cubicBezTo>
                    <a:pt x="42" y="101"/>
                    <a:pt x="57" y="107"/>
                    <a:pt x="72" y="107"/>
                  </a:cubicBezTo>
                  <a:cubicBezTo>
                    <a:pt x="86" y="107"/>
                    <a:pt x="101" y="101"/>
                    <a:pt x="113" y="90"/>
                  </a:cubicBezTo>
                  <a:cubicBezTo>
                    <a:pt x="143" y="53"/>
                    <a:pt x="113"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52" name="Google Shape;652;p5"/>
            <p:cNvSpPr/>
            <p:nvPr/>
          </p:nvSpPr>
          <p:spPr>
            <a:xfrm rot="-5788416">
              <a:off x="10975303" y="2787820"/>
              <a:ext cx="13089" cy="5241"/>
            </a:xfrm>
            <a:custGeom>
              <a:rect b="b" l="l" r="r" t="t"/>
              <a:pathLst>
                <a:path extrusionOk="0" h="113" w="143">
                  <a:moveTo>
                    <a:pt x="68" y="1"/>
                  </a:moveTo>
                  <a:cubicBezTo>
                    <a:pt x="23" y="8"/>
                    <a:pt x="0" y="68"/>
                    <a:pt x="38" y="98"/>
                  </a:cubicBezTo>
                  <a:cubicBezTo>
                    <a:pt x="48" y="108"/>
                    <a:pt x="60" y="112"/>
                    <a:pt x="71" y="112"/>
                  </a:cubicBezTo>
                  <a:cubicBezTo>
                    <a:pt x="86" y="112"/>
                    <a:pt x="100" y="106"/>
                    <a:pt x="113" y="98"/>
                  </a:cubicBezTo>
                  <a:cubicBezTo>
                    <a:pt x="143" y="61"/>
                    <a:pt x="120"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53" name="Google Shape;653;p5"/>
            <p:cNvSpPr/>
            <p:nvPr/>
          </p:nvSpPr>
          <p:spPr>
            <a:xfrm rot="-5788416">
              <a:off x="10965414" y="2784906"/>
              <a:ext cx="36156" cy="13775"/>
            </a:xfrm>
            <a:custGeom>
              <a:rect b="b" l="l" r="r" t="t"/>
              <a:pathLst>
                <a:path extrusionOk="0" h="297" w="395">
                  <a:moveTo>
                    <a:pt x="204" y="1"/>
                  </a:moveTo>
                  <a:cubicBezTo>
                    <a:pt x="201" y="1"/>
                    <a:pt x="198" y="1"/>
                    <a:pt x="195" y="1"/>
                  </a:cubicBezTo>
                  <a:cubicBezTo>
                    <a:pt x="60" y="1"/>
                    <a:pt x="0" y="166"/>
                    <a:pt x="98" y="255"/>
                  </a:cubicBezTo>
                  <a:cubicBezTo>
                    <a:pt x="126" y="283"/>
                    <a:pt x="162" y="297"/>
                    <a:pt x="198" y="297"/>
                  </a:cubicBezTo>
                  <a:cubicBezTo>
                    <a:pt x="239" y="297"/>
                    <a:pt x="279" y="280"/>
                    <a:pt x="307" y="248"/>
                  </a:cubicBezTo>
                  <a:cubicBezTo>
                    <a:pt x="395" y="153"/>
                    <a:pt x="333" y="1"/>
                    <a:pt x="204"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54" name="Google Shape;654;p5"/>
            <p:cNvSpPr/>
            <p:nvPr/>
          </p:nvSpPr>
          <p:spPr>
            <a:xfrm rot="-5788416">
              <a:off x="10948859" y="2738691"/>
              <a:ext cx="36888" cy="13821"/>
            </a:xfrm>
            <a:custGeom>
              <a:rect b="b" l="l" r="r" t="t"/>
              <a:pathLst>
                <a:path extrusionOk="0" h="298" w="403">
                  <a:moveTo>
                    <a:pt x="204" y="1"/>
                  </a:moveTo>
                  <a:cubicBezTo>
                    <a:pt x="201" y="1"/>
                    <a:pt x="198" y="1"/>
                    <a:pt x="195" y="1"/>
                  </a:cubicBezTo>
                  <a:cubicBezTo>
                    <a:pt x="60" y="1"/>
                    <a:pt x="0" y="166"/>
                    <a:pt x="98" y="256"/>
                  </a:cubicBezTo>
                  <a:cubicBezTo>
                    <a:pt x="126" y="284"/>
                    <a:pt x="162" y="297"/>
                    <a:pt x="199" y="297"/>
                  </a:cubicBezTo>
                  <a:cubicBezTo>
                    <a:pt x="241" y="297"/>
                    <a:pt x="283" y="280"/>
                    <a:pt x="315" y="248"/>
                  </a:cubicBezTo>
                  <a:cubicBezTo>
                    <a:pt x="403" y="153"/>
                    <a:pt x="333" y="1"/>
                    <a:pt x="204"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55" name="Google Shape;655;p5"/>
            <p:cNvSpPr/>
            <p:nvPr/>
          </p:nvSpPr>
          <p:spPr>
            <a:xfrm rot="-5788416">
              <a:off x="10965519" y="2747098"/>
              <a:ext cx="13089" cy="5055"/>
            </a:xfrm>
            <a:custGeom>
              <a:rect b="b" l="l" r="r" t="t"/>
              <a:pathLst>
                <a:path extrusionOk="0" h="109" w="143">
                  <a:moveTo>
                    <a:pt x="68" y="0"/>
                  </a:moveTo>
                  <a:cubicBezTo>
                    <a:pt x="23" y="0"/>
                    <a:pt x="1" y="60"/>
                    <a:pt x="38" y="98"/>
                  </a:cubicBezTo>
                  <a:cubicBezTo>
                    <a:pt x="48" y="104"/>
                    <a:pt x="60" y="108"/>
                    <a:pt x="72" y="108"/>
                  </a:cubicBezTo>
                  <a:cubicBezTo>
                    <a:pt x="86" y="108"/>
                    <a:pt x="101" y="103"/>
                    <a:pt x="113" y="90"/>
                  </a:cubicBezTo>
                  <a:cubicBezTo>
                    <a:pt x="143" y="53"/>
                    <a:pt x="121"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56" name="Google Shape;656;p5"/>
            <p:cNvSpPr/>
            <p:nvPr/>
          </p:nvSpPr>
          <p:spPr>
            <a:xfrm rot="-5788416">
              <a:off x="10968857" y="2749693"/>
              <a:ext cx="13180" cy="5009"/>
            </a:xfrm>
            <a:custGeom>
              <a:rect b="b" l="l" r="r" t="t"/>
              <a:pathLst>
                <a:path extrusionOk="0" h="108" w="144">
                  <a:moveTo>
                    <a:pt x="68" y="1"/>
                  </a:moveTo>
                  <a:cubicBezTo>
                    <a:pt x="23" y="1"/>
                    <a:pt x="1" y="61"/>
                    <a:pt x="31" y="91"/>
                  </a:cubicBezTo>
                  <a:cubicBezTo>
                    <a:pt x="42" y="102"/>
                    <a:pt x="57" y="108"/>
                    <a:pt x="72" y="108"/>
                  </a:cubicBezTo>
                  <a:cubicBezTo>
                    <a:pt x="87" y="108"/>
                    <a:pt x="102" y="102"/>
                    <a:pt x="113" y="91"/>
                  </a:cubicBezTo>
                  <a:cubicBezTo>
                    <a:pt x="143" y="53"/>
                    <a:pt x="113"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57" name="Google Shape;657;p5"/>
            <p:cNvSpPr/>
            <p:nvPr/>
          </p:nvSpPr>
          <p:spPr>
            <a:xfrm rot="-5788416">
              <a:off x="10972596" y="2752855"/>
              <a:ext cx="13089" cy="4963"/>
            </a:xfrm>
            <a:custGeom>
              <a:rect b="b" l="l" r="r" t="t"/>
              <a:pathLst>
                <a:path extrusionOk="0" h="107" w="143">
                  <a:moveTo>
                    <a:pt x="68" y="0"/>
                  </a:moveTo>
                  <a:cubicBezTo>
                    <a:pt x="23" y="0"/>
                    <a:pt x="0" y="60"/>
                    <a:pt x="38" y="90"/>
                  </a:cubicBezTo>
                  <a:cubicBezTo>
                    <a:pt x="49" y="101"/>
                    <a:pt x="62" y="107"/>
                    <a:pt x="75" y="107"/>
                  </a:cubicBezTo>
                  <a:cubicBezTo>
                    <a:pt x="88" y="107"/>
                    <a:pt x="101" y="101"/>
                    <a:pt x="113" y="90"/>
                  </a:cubicBezTo>
                  <a:cubicBezTo>
                    <a:pt x="143" y="53"/>
                    <a:pt x="120"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58" name="Google Shape;658;p5"/>
            <p:cNvSpPr/>
            <p:nvPr/>
          </p:nvSpPr>
          <p:spPr>
            <a:xfrm rot="-5788416">
              <a:off x="10976183" y="2755523"/>
              <a:ext cx="12906" cy="5009"/>
            </a:xfrm>
            <a:custGeom>
              <a:rect b="b" l="l" r="r" t="t"/>
              <a:pathLst>
                <a:path extrusionOk="0" h="108" w="141">
                  <a:moveTo>
                    <a:pt x="75" y="0"/>
                  </a:moveTo>
                  <a:cubicBezTo>
                    <a:pt x="73" y="0"/>
                    <a:pt x="70" y="0"/>
                    <a:pt x="68" y="1"/>
                  </a:cubicBezTo>
                  <a:cubicBezTo>
                    <a:pt x="15" y="1"/>
                    <a:pt x="0" y="61"/>
                    <a:pt x="30" y="91"/>
                  </a:cubicBezTo>
                  <a:cubicBezTo>
                    <a:pt x="42" y="102"/>
                    <a:pt x="57" y="107"/>
                    <a:pt x="72" y="107"/>
                  </a:cubicBezTo>
                  <a:cubicBezTo>
                    <a:pt x="87" y="107"/>
                    <a:pt x="101" y="102"/>
                    <a:pt x="113" y="91"/>
                  </a:cubicBezTo>
                  <a:cubicBezTo>
                    <a:pt x="141" y="55"/>
                    <a:pt x="116" y="0"/>
                    <a:pt x="75"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59" name="Google Shape;659;p5"/>
            <p:cNvSpPr/>
            <p:nvPr/>
          </p:nvSpPr>
          <p:spPr>
            <a:xfrm rot="-5788416">
              <a:off x="10979797" y="2758654"/>
              <a:ext cx="12998" cy="5009"/>
            </a:xfrm>
            <a:custGeom>
              <a:rect b="b" l="l" r="r" t="t"/>
              <a:pathLst>
                <a:path extrusionOk="0" h="108" w="142">
                  <a:moveTo>
                    <a:pt x="77" y="1"/>
                  </a:moveTo>
                  <a:cubicBezTo>
                    <a:pt x="74" y="1"/>
                    <a:pt x="71" y="1"/>
                    <a:pt x="68" y="1"/>
                  </a:cubicBezTo>
                  <a:cubicBezTo>
                    <a:pt x="23" y="1"/>
                    <a:pt x="1" y="61"/>
                    <a:pt x="38" y="91"/>
                  </a:cubicBezTo>
                  <a:cubicBezTo>
                    <a:pt x="50" y="102"/>
                    <a:pt x="63" y="108"/>
                    <a:pt x="76" y="108"/>
                  </a:cubicBezTo>
                  <a:cubicBezTo>
                    <a:pt x="89" y="108"/>
                    <a:pt x="102" y="102"/>
                    <a:pt x="113" y="91"/>
                  </a:cubicBezTo>
                  <a:cubicBezTo>
                    <a:pt x="141" y="56"/>
                    <a:pt x="123" y="1"/>
                    <a:pt x="77"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60" name="Google Shape;660;p5"/>
            <p:cNvSpPr/>
            <p:nvPr/>
          </p:nvSpPr>
          <p:spPr>
            <a:xfrm rot="-5788416">
              <a:off x="10982865" y="2761013"/>
              <a:ext cx="13089" cy="5195"/>
            </a:xfrm>
            <a:custGeom>
              <a:rect b="b" l="l" r="r" t="t"/>
              <a:pathLst>
                <a:path extrusionOk="0" h="112" w="143">
                  <a:moveTo>
                    <a:pt x="67" y="0"/>
                  </a:moveTo>
                  <a:cubicBezTo>
                    <a:pt x="15" y="8"/>
                    <a:pt x="0" y="67"/>
                    <a:pt x="30" y="97"/>
                  </a:cubicBezTo>
                  <a:cubicBezTo>
                    <a:pt x="40" y="108"/>
                    <a:pt x="53" y="112"/>
                    <a:pt x="66" y="112"/>
                  </a:cubicBezTo>
                  <a:cubicBezTo>
                    <a:pt x="82" y="112"/>
                    <a:pt x="97" y="106"/>
                    <a:pt x="105" y="97"/>
                  </a:cubicBezTo>
                  <a:cubicBezTo>
                    <a:pt x="142" y="60"/>
                    <a:pt x="112" y="0"/>
                    <a:pt x="67"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61" name="Google Shape;661;p5"/>
            <p:cNvSpPr/>
            <p:nvPr/>
          </p:nvSpPr>
          <p:spPr>
            <a:xfrm rot="-5788416">
              <a:off x="10986540" y="2764178"/>
              <a:ext cx="13089" cy="5195"/>
            </a:xfrm>
            <a:custGeom>
              <a:rect b="b" l="l" r="r" t="t"/>
              <a:pathLst>
                <a:path extrusionOk="0" h="112" w="143">
                  <a:moveTo>
                    <a:pt x="68" y="1"/>
                  </a:moveTo>
                  <a:cubicBezTo>
                    <a:pt x="23" y="1"/>
                    <a:pt x="1" y="60"/>
                    <a:pt x="38" y="98"/>
                  </a:cubicBezTo>
                  <a:cubicBezTo>
                    <a:pt x="47" y="107"/>
                    <a:pt x="58" y="111"/>
                    <a:pt x="69" y="111"/>
                  </a:cubicBezTo>
                  <a:cubicBezTo>
                    <a:pt x="84" y="111"/>
                    <a:pt x="100" y="103"/>
                    <a:pt x="113" y="90"/>
                  </a:cubicBezTo>
                  <a:cubicBezTo>
                    <a:pt x="143" y="60"/>
                    <a:pt x="120"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62" name="Google Shape;662;p5"/>
            <p:cNvSpPr/>
            <p:nvPr/>
          </p:nvSpPr>
          <p:spPr>
            <a:xfrm rot="-5788416">
              <a:off x="10989655" y="2767082"/>
              <a:ext cx="13729" cy="5055"/>
            </a:xfrm>
            <a:custGeom>
              <a:rect b="b" l="l" r="r" t="t"/>
              <a:pathLst>
                <a:path extrusionOk="0" h="109" w="150">
                  <a:moveTo>
                    <a:pt x="75" y="1"/>
                  </a:moveTo>
                  <a:cubicBezTo>
                    <a:pt x="23" y="1"/>
                    <a:pt x="0" y="61"/>
                    <a:pt x="38" y="98"/>
                  </a:cubicBezTo>
                  <a:cubicBezTo>
                    <a:pt x="48" y="105"/>
                    <a:pt x="61" y="109"/>
                    <a:pt x="74" y="109"/>
                  </a:cubicBezTo>
                  <a:cubicBezTo>
                    <a:pt x="89" y="109"/>
                    <a:pt x="104" y="103"/>
                    <a:pt x="112" y="91"/>
                  </a:cubicBezTo>
                  <a:cubicBezTo>
                    <a:pt x="150" y="61"/>
                    <a:pt x="120" y="1"/>
                    <a:pt x="75"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63" name="Google Shape;663;p5"/>
            <p:cNvSpPr/>
            <p:nvPr/>
          </p:nvSpPr>
          <p:spPr>
            <a:xfrm rot="-5788416">
              <a:off x="10993581" y="2769952"/>
              <a:ext cx="13089" cy="5055"/>
            </a:xfrm>
            <a:custGeom>
              <a:rect b="b" l="l" r="r" t="t"/>
              <a:pathLst>
                <a:path extrusionOk="0" h="109" w="143">
                  <a:moveTo>
                    <a:pt x="68" y="0"/>
                  </a:moveTo>
                  <a:cubicBezTo>
                    <a:pt x="23" y="0"/>
                    <a:pt x="0" y="60"/>
                    <a:pt x="38" y="98"/>
                  </a:cubicBezTo>
                  <a:cubicBezTo>
                    <a:pt x="48" y="104"/>
                    <a:pt x="59" y="108"/>
                    <a:pt x="71" y="108"/>
                  </a:cubicBezTo>
                  <a:cubicBezTo>
                    <a:pt x="86" y="108"/>
                    <a:pt x="100" y="103"/>
                    <a:pt x="113" y="90"/>
                  </a:cubicBezTo>
                  <a:cubicBezTo>
                    <a:pt x="142" y="53"/>
                    <a:pt x="120"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64" name="Google Shape;664;p5"/>
            <p:cNvSpPr/>
            <p:nvPr/>
          </p:nvSpPr>
          <p:spPr>
            <a:xfrm rot="-5788416">
              <a:off x="10996735" y="2772858"/>
              <a:ext cx="13821" cy="5009"/>
            </a:xfrm>
            <a:custGeom>
              <a:rect b="b" l="l" r="r" t="t"/>
              <a:pathLst>
                <a:path extrusionOk="0" h="108" w="151">
                  <a:moveTo>
                    <a:pt x="76" y="1"/>
                  </a:moveTo>
                  <a:cubicBezTo>
                    <a:pt x="23" y="1"/>
                    <a:pt x="1" y="61"/>
                    <a:pt x="38" y="91"/>
                  </a:cubicBezTo>
                  <a:cubicBezTo>
                    <a:pt x="49" y="102"/>
                    <a:pt x="64" y="107"/>
                    <a:pt x="78" y="107"/>
                  </a:cubicBezTo>
                  <a:cubicBezTo>
                    <a:pt x="93" y="107"/>
                    <a:pt x="106" y="102"/>
                    <a:pt x="113" y="91"/>
                  </a:cubicBezTo>
                  <a:cubicBezTo>
                    <a:pt x="151" y="53"/>
                    <a:pt x="121" y="1"/>
                    <a:pt x="76"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65" name="Google Shape;665;p5"/>
            <p:cNvSpPr/>
            <p:nvPr/>
          </p:nvSpPr>
          <p:spPr>
            <a:xfrm rot="-5788416">
              <a:off x="11000714" y="2775782"/>
              <a:ext cx="12998" cy="5009"/>
            </a:xfrm>
            <a:custGeom>
              <a:rect b="b" l="l" r="r" t="t"/>
              <a:pathLst>
                <a:path extrusionOk="0" h="108" w="142">
                  <a:moveTo>
                    <a:pt x="77" y="1"/>
                  </a:moveTo>
                  <a:cubicBezTo>
                    <a:pt x="74" y="1"/>
                    <a:pt x="71" y="1"/>
                    <a:pt x="68" y="1"/>
                  </a:cubicBezTo>
                  <a:cubicBezTo>
                    <a:pt x="23" y="1"/>
                    <a:pt x="1" y="61"/>
                    <a:pt x="38" y="91"/>
                  </a:cubicBezTo>
                  <a:cubicBezTo>
                    <a:pt x="50" y="102"/>
                    <a:pt x="63" y="108"/>
                    <a:pt x="76" y="108"/>
                  </a:cubicBezTo>
                  <a:cubicBezTo>
                    <a:pt x="89" y="108"/>
                    <a:pt x="102" y="102"/>
                    <a:pt x="113" y="91"/>
                  </a:cubicBezTo>
                  <a:cubicBezTo>
                    <a:pt x="141" y="56"/>
                    <a:pt x="123" y="1"/>
                    <a:pt x="77"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66" name="Google Shape;666;p5"/>
            <p:cNvSpPr/>
            <p:nvPr/>
          </p:nvSpPr>
          <p:spPr>
            <a:xfrm rot="-5788416">
              <a:off x="11004000" y="2778652"/>
              <a:ext cx="13639" cy="5009"/>
            </a:xfrm>
            <a:custGeom>
              <a:rect b="b" l="l" r="r" t="t"/>
              <a:pathLst>
                <a:path extrusionOk="0" h="108" w="149">
                  <a:moveTo>
                    <a:pt x="83" y="0"/>
                  </a:moveTo>
                  <a:cubicBezTo>
                    <a:pt x="80" y="0"/>
                    <a:pt x="78" y="0"/>
                    <a:pt x="75" y="1"/>
                  </a:cubicBezTo>
                  <a:cubicBezTo>
                    <a:pt x="23" y="1"/>
                    <a:pt x="0" y="61"/>
                    <a:pt x="38" y="90"/>
                  </a:cubicBezTo>
                  <a:cubicBezTo>
                    <a:pt x="49" y="102"/>
                    <a:pt x="64" y="107"/>
                    <a:pt x="78" y="107"/>
                  </a:cubicBezTo>
                  <a:cubicBezTo>
                    <a:pt x="92" y="107"/>
                    <a:pt x="105" y="102"/>
                    <a:pt x="113" y="90"/>
                  </a:cubicBezTo>
                  <a:cubicBezTo>
                    <a:pt x="148" y="55"/>
                    <a:pt x="123" y="0"/>
                    <a:pt x="83"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67" name="Google Shape;667;p5"/>
            <p:cNvSpPr/>
            <p:nvPr/>
          </p:nvSpPr>
          <p:spPr>
            <a:xfrm rot="-5788416">
              <a:off x="10996755" y="2777820"/>
              <a:ext cx="37071" cy="14100"/>
            </a:xfrm>
            <a:custGeom>
              <a:rect b="b" l="l" r="r" t="t"/>
              <a:pathLst>
                <a:path extrusionOk="0" h="304" w="405">
                  <a:moveTo>
                    <a:pt x="195" y="0"/>
                  </a:moveTo>
                  <a:cubicBezTo>
                    <a:pt x="60" y="8"/>
                    <a:pt x="0" y="172"/>
                    <a:pt x="98" y="262"/>
                  </a:cubicBezTo>
                  <a:cubicBezTo>
                    <a:pt x="126" y="290"/>
                    <a:pt x="162" y="304"/>
                    <a:pt x="199" y="304"/>
                  </a:cubicBezTo>
                  <a:cubicBezTo>
                    <a:pt x="241" y="304"/>
                    <a:pt x="283" y="287"/>
                    <a:pt x="315" y="255"/>
                  </a:cubicBezTo>
                  <a:cubicBezTo>
                    <a:pt x="405" y="157"/>
                    <a:pt x="330" y="0"/>
                    <a:pt x="195"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68" name="Google Shape;668;p5"/>
            <p:cNvSpPr/>
            <p:nvPr/>
          </p:nvSpPr>
          <p:spPr>
            <a:xfrm rot="-5788416">
              <a:off x="10949381" y="2705112"/>
              <a:ext cx="37071" cy="13960"/>
            </a:xfrm>
            <a:custGeom>
              <a:rect b="b" l="l" r="r" t="t"/>
              <a:pathLst>
                <a:path extrusionOk="0" h="301" w="405">
                  <a:moveTo>
                    <a:pt x="195" y="0"/>
                  </a:moveTo>
                  <a:cubicBezTo>
                    <a:pt x="68" y="8"/>
                    <a:pt x="0" y="172"/>
                    <a:pt x="105" y="262"/>
                  </a:cubicBezTo>
                  <a:cubicBezTo>
                    <a:pt x="134" y="288"/>
                    <a:pt x="170" y="301"/>
                    <a:pt x="206" y="301"/>
                  </a:cubicBezTo>
                  <a:cubicBezTo>
                    <a:pt x="245" y="301"/>
                    <a:pt x="284" y="286"/>
                    <a:pt x="315" y="255"/>
                  </a:cubicBezTo>
                  <a:cubicBezTo>
                    <a:pt x="405" y="157"/>
                    <a:pt x="330" y="0"/>
                    <a:pt x="195"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69" name="Google Shape;669;p5"/>
            <p:cNvSpPr/>
            <p:nvPr/>
          </p:nvSpPr>
          <p:spPr>
            <a:xfrm rot="-5788416">
              <a:off x="10968938" y="2715959"/>
              <a:ext cx="13821" cy="5055"/>
            </a:xfrm>
            <a:custGeom>
              <a:rect b="b" l="l" r="r" t="t"/>
              <a:pathLst>
                <a:path extrusionOk="0" h="109" w="151">
                  <a:moveTo>
                    <a:pt x="76" y="1"/>
                  </a:moveTo>
                  <a:cubicBezTo>
                    <a:pt x="23" y="1"/>
                    <a:pt x="1" y="61"/>
                    <a:pt x="38" y="98"/>
                  </a:cubicBezTo>
                  <a:cubicBezTo>
                    <a:pt x="48" y="105"/>
                    <a:pt x="61" y="109"/>
                    <a:pt x="74" y="109"/>
                  </a:cubicBezTo>
                  <a:cubicBezTo>
                    <a:pt x="90" y="109"/>
                    <a:pt x="105" y="103"/>
                    <a:pt x="113" y="91"/>
                  </a:cubicBezTo>
                  <a:cubicBezTo>
                    <a:pt x="150" y="61"/>
                    <a:pt x="121" y="1"/>
                    <a:pt x="76"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70" name="Google Shape;670;p5"/>
            <p:cNvSpPr/>
            <p:nvPr/>
          </p:nvSpPr>
          <p:spPr>
            <a:xfrm rot="-5788416">
              <a:off x="10975194" y="2720657"/>
              <a:ext cx="13089" cy="5195"/>
            </a:xfrm>
            <a:custGeom>
              <a:rect b="b" l="l" r="r" t="t"/>
              <a:pathLst>
                <a:path extrusionOk="0" h="112" w="143">
                  <a:moveTo>
                    <a:pt x="68" y="1"/>
                  </a:moveTo>
                  <a:cubicBezTo>
                    <a:pt x="23" y="1"/>
                    <a:pt x="0" y="61"/>
                    <a:pt x="30" y="98"/>
                  </a:cubicBezTo>
                  <a:cubicBezTo>
                    <a:pt x="40" y="107"/>
                    <a:pt x="52" y="112"/>
                    <a:pt x="64" y="112"/>
                  </a:cubicBezTo>
                  <a:cubicBezTo>
                    <a:pt x="81" y="112"/>
                    <a:pt x="100" y="104"/>
                    <a:pt x="113" y="91"/>
                  </a:cubicBezTo>
                  <a:cubicBezTo>
                    <a:pt x="143" y="61"/>
                    <a:pt x="120"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71" name="Google Shape;671;p5"/>
            <p:cNvSpPr/>
            <p:nvPr/>
          </p:nvSpPr>
          <p:spPr>
            <a:xfrm rot="-5788416">
              <a:off x="10980650" y="2725388"/>
              <a:ext cx="13821" cy="5241"/>
            </a:xfrm>
            <a:custGeom>
              <a:rect b="b" l="l" r="r" t="t"/>
              <a:pathLst>
                <a:path extrusionOk="0" h="113" w="151">
                  <a:moveTo>
                    <a:pt x="75" y="1"/>
                  </a:moveTo>
                  <a:cubicBezTo>
                    <a:pt x="23" y="8"/>
                    <a:pt x="0" y="68"/>
                    <a:pt x="38" y="98"/>
                  </a:cubicBezTo>
                  <a:cubicBezTo>
                    <a:pt x="48" y="108"/>
                    <a:pt x="60" y="112"/>
                    <a:pt x="72" y="112"/>
                  </a:cubicBezTo>
                  <a:cubicBezTo>
                    <a:pt x="86" y="112"/>
                    <a:pt x="100" y="106"/>
                    <a:pt x="113" y="98"/>
                  </a:cubicBezTo>
                  <a:cubicBezTo>
                    <a:pt x="150" y="61"/>
                    <a:pt x="120" y="1"/>
                    <a:pt x="75"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72" name="Google Shape;672;p5"/>
            <p:cNvSpPr/>
            <p:nvPr/>
          </p:nvSpPr>
          <p:spPr>
            <a:xfrm rot="-5788416">
              <a:off x="10986872" y="2730102"/>
              <a:ext cx="13089" cy="5334"/>
            </a:xfrm>
            <a:custGeom>
              <a:rect b="b" l="l" r="r" t="t"/>
              <a:pathLst>
                <a:path extrusionOk="0" h="115" w="143">
                  <a:moveTo>
                    <a:pt x="67" y="1"/>
                  </a:moveTo>
                  <a:cubicBezTo>
                    <a:pt x="23" y="8"/>
                    <a:pt x="0" y="68"/>
                    <a:pt x="30" y="98"/>
                  </a:cubicBezTo>
                  <a:cubicBezTo>
                    <a:pt x="41" y="109"/>
                    <a:pt x="56" y="115"/>
                    <a:pt x="71" y="115"/>
                  </a:cubicBezTo>
                  <a:cubicBezTo>
                    <a:pt x="86" y="115"/>
                    <a:pt x="101" y="109"/>
                    <a:pt x="112" y="98"/>
                  </a:cubicBezTo>
                  <a:cubicBezTo>
                    <a:pt x="142" y="60"/>
                    <a:pt x="112" y="1"/>
                    <a:pt x="67"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73" name="Google Shape;673;p5"/>
            <p:cNvSpPr/>
            <p:nvPr/>
          </p:nvSpPr>
          <p:spPr>
            <a:xfrm rot="-5788416">
              <a:off x="10993142" y="2735407"/>
              <a:ext cx="12906" cy="5009"/>
            </a:xfrm>
            <a:custGeom>
              <a:rect b="b" l="l" r="r" t="t"/>
              <a:pathLst>
                <a:path extrusionOk="0" h="108" w="141">
                  <a:moveTo>
                    <a:pt x="83" y="0"/>
                  </a:moveTo>
                  <a:cubicBezTo>
                    <a:pt x="80" y="0"/>
                    <a:pt x="78" y="0"/>
                    <a:pt x="75" y="1"/>
                  </a:cubicBezTo>
                  <a:cubicBezTo>
                    <a:pt x="23" y="1"/>
                    <a:pt x="0" y="61"/>
                    <a:pt x="38" y="91"/>
                  </a:cubicBezTo>
                  <a:cubicBezTo>
                    <a:pt x="49" y="102"/>
                    <a:pt x="62" y="108"/>
                    <a:pt x="75" y="108"/>
                  </a:cubicBezTo>
                  <a:cubicBezTo>
                    <a:pt x="88" y="108"/>
                    <a:pt x="101" y="102"/>
                    <a:pt x="112" y="91"/>
                  </a:cubicBezTo>
                  <a:cubicBezTo>
                    <a:pt x="141" y="55"/>
                    <a:pt x="122" y="0"/>
                    <a:pt x="83"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74" name="Google Shape;674;p5"/>
            <p:cNvSpPr/>
            <p:nvPr/>
          </p:nvSpPr>
          <p:spPr>
            <a:xfrm rot="-5788416">
              <a:off x="10998778" y="2739912"/>
              <a:ext cx="12998" cy="5009"/>
            </a:xfrm>
            <a:custGeom>
              <a:rect b="b" l="l" r="r" t="t"/>
              <a:pathLst>
                <a:path extrusionOk="0" h="108" w="142">
                  <a:moveTo>
                    <a:pt x="76" y="0"/>
                  </a:moveTo>
                  <a:cubicBezTo>
                    <a:pt x="73" y="0"/>
                    <a:pt x="71" y="0"/>
                    <a:pt x="68" y="1"/>
                  </a:cubicBezTo>
                  <a:cubicBezTo>
                    <a:pt x="23" y="1"/>
                    <a:pt x="1" y="61"/>
                    <a:pt x="31" y="91"/>
                  </a:cubicBezTo>
                  <a:cubicBezTo>
                    <a:pt x="42" y="102"/>
                    <a:pt x="57" y="107"/>
                    <a:pt x="72" y="107"/>
                  </a:cubicBezTo>
                  <a:cubicBezTo>
                    <a:pt x="87" y="107"/>
                    <a:pt x="102" y="102"/>
                    <a:pt x="113" y="91"/>
                  </a:cubicBezTo>
                  <a:cubicBezTo>
                    <a:pt x="141" y="55"/>
                    <a:pt x="116" y="0"/>
                    <a:pt x="76"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75" name="Google Shape;675;p5"/>
            <p:cNvSpPr/>
            <p:nvPr/>
          </p:nvSpPr>
          <p:spPr>
            <a:xfrm rot="-5788416">
              <a:off x="11004566" y="2744864"/>
              <a:ext cx="13180" cy="5009"/>
            </a:xfrm>
            <a:custGeom>
              <a:rect b="b" l="l" r="r" t="t"/>
              <a:pathLst>
                <a:path extrusionOk="0" h="108" w="144">
                  <a:moveTo>
                    <a:pt x="76" y="1"/>
                  </a:moveTo>
                  <a:cubicBezTo>
                    <a:pt x="23" y="1"/>
                    <a:pt x="1" y="61"/>
                    <a:pt x="38" y="91"/>
                  </a:cubicBezTo>
                  <a:cubicBezTo>
                    <a:pt x="50" y="102"/>
                    <a:pt x="63" y="107"/>
                    <a:pt x="76" y="107"/>
                  </a:cubicBezTo>
                  <a:cubicBezTo>
                    <a:pt x="89" y="107"/>
                    <a:pt x="102" y="102"/>
                    <a:pt x="113" y="91"/>
                  </a:cubicBezTo>
                  <a:cubicBezTo>
                    <a:pt x="143" y="53"/>
                    <a:pt x="121" y="1"/>
                    <a:pt x="76"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76" name="Google Shape;676;p5"/>
            <p:cNvSpPr/>
            <p:nvPr/>
          </p:nvSpPr>
          <p:spPr>
            <a:xfrm rot="-5788416">
              <a:off x="11010294" y="2749369"/>
              <a:ext cx="13089" cy="5009"/>
            </a:xfrm>
            <a:custGeom>
              <a:rect b="b" l="l" r="r" t="t"/>
              <a:pathLst>
                <a:path extrusionOk="0" h="108" w="143">
                  <a:moveTo>
                    <a:pt x="68" y="1"/>
                  </a:moveTo>
                  <a:cubicBezTo>
                    <a:pt x="23" y="1"/>
                    <a:pt x="1" y="60"/>
                    <a:pt x="30" y="90"/>
                  </a:cubicBezTo>
                  <a:cubicBezTo>
                    <a:pt x="42" y="102"/>
                    <a:pt x="57" y="107"/>
                    <a:pt x="72" y="107"/>
                  </a:cubicBezTo>
                  <a:cubicBezTo>
                    <a:pt x="87" y="107"/>
                    <a:pt x="102" y="102"/>
                    <a:pt x="113" y="90"/>
                  </a:cubicBezTo>
                  <a:cubicBezTo>
                    <a:pt x="143" y="53"/>
                    <a:pt x="113"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77" name="Google Shape;677;p5"/>
            <p:cNvSpPr/>
            <p:nvPr/>
          </p:nvSpPr>
          <p:spPr>
            <a:xfrm rot="-5788416">
              <a:off x="11016238" y="2754375"/>
              <a:ext cx="13089" cy="5055"/>
            </a:xfrm>
            <a:custGeom>
              <a:rect b="b" l="l" r="r" t="t"/>
              <a:pathLst>
                <a:path extrusionOk="0" h="109" w="143">
                  <a:moveTo>
                    <a:pt x="68" y="0"/>
                  </a:moveTo>
                  <a:cubicBezTo>
                    <a:pt x="23" y="0"/>
                    <a:pt x="1" y="60"/>
                    <a:pt x="38" y="98"/>
                  </a:cubicBezTo>
                  <a:cubicBezTo>
                    <a:pt x="48" y="105"/>
                    <a:pt x="60" y="108"/>
                    <a:pt x="72" y="108"/>
                  </a:cubicBezTo>
                  <a:cubicBezTo>
                    <a:pt x="86" y="108"/>
                    <a:pt x="101" y="103"/>
                    <a:pt x="113" y="90"/>
                  </a:cubicBezTo>
                  <a:cubicBezTo>
                    <a:pt x="143" y="53"/>
                    <a:pt x="120"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78" name="Google Shape;678;p5"/>
            <p:cNvSpPr/>
            <p:nvPr/>
          </p:nvSpPr>
          <p:spPr>
            <a:xfrm rot="-5788416">
              <a:off x="11021659" y="2759121"/>
              <a:ext cx="13821" cy="5055"/>
            </a:xfrm>
            <a:custGeom>
              <a:rect b="b" l="l" r="r" t="t"/>
              <a:pathLst>
                <a:path extrusionOk="0" h="109" w="151">
                  <a:moveTo>
                    <a:pt x="76" y="0"/>
                  </a:moveTo>
                  <a:cubicBezTo>
                    <a:pt x="23" y="0"/>
                    <a:pt x="1" y="60"/>
                    <a:pt x="38" y="98"/>
                  </a:cubicBezTo>
                  <a:cubicBezTo>
                    <a:pt x="48" y="104"/>
                    <a:pt x="61" y="108"/>
                    <a:pt x="74" y="108"/>
                  </a:cubicBezTo>
                  <a:cubicBezTo>
                    <a:pt x="90" y="108"/>
                    <a:pt x="105" y="103"/>
                    <a:pt x="113" y="90"/>
                  </a:cubicBezTo>
                  <a:cubicBezTo>
                    <a:pt x="150" y="60"/>
                    <a:pt x="121" y="0"/>
                    <a:pt x="76"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79" name="Google Shape;679;p5"/>
            <p:cNvSpPr/>
            <p:nvPr/>
          </p:nvSpPr>
          <p:spPr>
            <a:xfrm rot="-5788416">
              <a:off x="11027916" y="2763819"/>
              <a:ext cx="13089" cy="5195"/>
            </a:xfrm>
            <a:custGeom>
              <a:rect b="b" l="l" r="r" t="t"/>
              <a:pathLst>
                <a:path extrusionOk="0" h="112" w="143">
                  <a:moveTo>
                    <a:pt x="68" y="0"/>
                  </a:moveTo>
                  <a:cubicBezTo>
                    <a:pt x="23" y="0"/>
                    <a:pt x="0" y="60"/>
                    <a:pt x="38" y="98"/>
                  </a:cubicBezTo>
                  <a:cubicBezTo>
                    <a:pt x="47" y="107"/>
                    <a:pt x="58" y="111"/>
                    <a:pt x="69" y="111"/>
                  </a:cubicBezTo>
                  <a:cubicBezTo>
                    <a:pt x="84" y="111"/>
                    <a:pt x="100" y="103"/>
                    <a:pt x="113" y="90"/>
                  </a:cubicBezTo>
                  <a:cubicBezTo>
                    <a:pt x="143" y="60"/>
                    <a:pt x="120"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80" name="Google Shape;680;p5"/>
            <p:cNvSpPr/>
            <p:nvPr/>
          </p:nvSpPr>
          <p:spPr>
            <a:xfrm rot="-5788416">
              <a:off x="11033338" y="2768565"/>
              <a:ext cx="13821" cy="5195"/>
            </a:xfrm>
            <a:custGeom>
              <a:rect b="b" l="l" r="r" t="t"/>
              <a:pathLst>
                <a:path extrusionOk="0" h="112" w="151">
                  <a:moveTo>
                    <a:pt x="75" y="0"/>
                  </a:moveTo>
                  <a:cubicBezTo>
                    <a:pt x="23" y="8"/>
                    <a:pt x="0" y="67"/>
                    <a:pt x="38" y="97"/>
                  </a:cubicBezTo>
                  <a:cubicBezTo>
                    <a:pt x="48" y="108"/>
                    <a:pt x="61" y="112"/>
                    <a:pt x="74" y="112"/>
                  </a:cubicBezTo>
                  <a:cubicBezTo>
                    <a:pt x="90" y="112"/>
                    <a:pt x="105" y="106"/>
                    <a:pt x="113" y="97"/>
                  </a:cubicBezTo>
                  <a:cubicBezTo>
                    <a:pt x="150" y="60"/>
                    <a:pt x="120" y="0"/>
                    <a:pt x="75"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81" name="Google Shape;681;p5"/>
            <p:cNvSpPr/>
            <p:nvPr/>
          </p:nvSpPr>
          <p:spPr>
            <a:xfrm rot="-5788416">
              <a:off x="11029870" y="2770762"/>
              <a:ext cx="36888" cy="13775"/>
            </a:xfrm>
            <a:custGeom>
              <a:rect b="b" l="l" r="r" t="t"/>
              <a:pathLst>
                <a:path extrusionOk="0" h="297" w="403">
                  <a:moveTo>
                    <a:pt x="204" y="0"/>
                  </a:moveTo>
                  <a:cubicBezTo>
                    <a:pt x="201" y="0"/>
                    <a:pt x="198" y="0"/>
                    <a:pt x="195" y="1"/>
                  </a:cubicBezTo>
                  <a:cubicBezTo>
                    <a:pt x="60" y="1"/>
                    <a:pt x="0" y="165"/>
                    <a:pt x="98" y="255"/>
                  </a:cubicBezTo>
                  <a:cubicBezTo>
                    <a:pt x="126" y="283"/>
                    <a:pt x="162" y="296"/>
                    <a:pt x="199" y="296"/>
                  </a:cubicBezTo>
                  <a:cubicBezTo>
                    <a:pt x="241" y="296"/>
                    <a:pt x="283" y="279"/>
                    <a:pt x="315" y="248"/>
                  </a:cubicBezTo>
                  <a:cubicBezTo>
                    <a:pt x="402" y="153"/>
                    <a:pt x="333" y="0"/>
                    <a:pt x="204"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82" name="Google Shape;682;p5"/>
            <p:cNvSpPr/>
            <p:nvPr/>
          </p:nvSpPr>
          <p:spPr>
            <a:xfrm rot="-5788416">
              <a:off x="10951803" y="2670684"/>
              <a:ext cx="36979" cy="14007"/>
            </a:xfrm>
            <a:custGeom>
              <a:rect b="b" l="l" r="r" t="t"/>
              <a:pathLst>
                <a:path extrusionOk="0" h="302" w="404">
                  <a:moveTo>
                    <a:pt x="204" y="0"/>
                  </a:moveTo>
                  <a:cubicBezTo>
                    <a:pt x="201" y="0"/>
                    <a:pt x="198" y="1"/>
                    <a:pt x="195" y="1"/>
                  </a:cubicBezTo>
                  <a:cubicBezTo>
                    <a:pt x="68" y="8"/>
                    <a:pt x="1" y="173"/>
                    <a:pt x="106" y="263"/>
                  </a:cubicBezTo>
                  <a:cubicBezTo>
                    <a:pt x="135" y="288"/>
                    <a:pt x="170" y="301"/>
                    <a:pt x="207" y="301"/>
                  </a:cubicBezTo>
                  <a:cubicBezTo>
                    <a:pt x="245" y="301"/>
                    <a:pt x="284" y="286"/>
                    <a:pt x="315" y="255"/>
                  </a:cubicBezTo>
                  <a:cubicBezTo>
                    <a:pt x="403" y="160"/>
                    <a:pt x="333" y="0"/>
                    <a:pt x="204"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83" name="Google Shape;683;p5"/>
            <p:cNvSpPr/>
            <p:nvPr/>
          </p:nvSpPr>
          <p:spPr>
            <a:xfrm rot="-5788416">
              <a:off x="10974847" y="2684198"/>
              <a:ext cx="13089" cy="5195"/>
            </a:xfrm>
            <a:custGeom>
              <a:rect b="b" l="l" r="r" t="t"/>
              <a:pathLst>
                <a:path extrusionOk="0" h="112" w="143">
                  <a:moveTo>
                    <a:pt x="68" y="0"/>
                  </a:moveTo>
                  <a:cubicBezTo>
                    <a:pt x="23" y="8"/>
                    <a:pt x="0" y="60"/>
                    <a:pt x="38" y="98"/>
                  </a:cubicBezTo>
                  <a:cubicBezTo>
                    <a:pt x="48" y="108"/>
                    <a:pt x="59" y="112"/>
                    <a:pt x="71" y="112"/>
                  </a:cubicBezTo>
                  <a:cubicBezTo>
                    <a:pt x="86" y="112"/>
                    <a:pt x="100" y="106"/>
                    <a:pt x="113" y="98"/>
                  </a:cubicBezTo>
                  <a:cubicBezTo>
                    <a:pt x="142" y="60"/>
                    <a:pt x="120"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84" name="Google Shape;684;p5"/>
            <p:cNvSpPr/>
            <p:nvPr/>
          </p:nvSpPr>
          <p:spPr>
            <a:xfrm rot="-5788416">
              <a:off x="10983173" y="2690814"/>
              <a:ext cx="12906" cy="5009"/>
            </a:xfrm>
            <a:custGeom>
              <a:rect b="b" l="l" r="r" t="t"/>
              <a:pathLst>
                <a:path extrusionOk="0" h="108" w="141">
                  <a:moveTo>
                    <a:pt x="75" y="0"/>
                  </a:moveTo>
                  <a:cubicBezTo>
                    <a:pt x="73" y="0"/>
                    <a:pt x="70" y="1"/>
                    <a:pt x="68" y="1"/>
                  </a:cubicBezTo>
                  <a:cubicBezTo>
                    <a:pt x="23" y="1"/>
                    <a:pt x="0" y="61"/>
                    <a:pt x="30" y="91"/>
                  </a:cubicBezTo>
                  <a:cubicBezTo>
                    <a:pt x="42" y="102"/>
                    <a:pt x="57" y="108"/>
                    <a:pt x="72" y="108"/>
                  </a:cubicBezTo>
                  <a:cubicBezTo>
                    <a:pt x="86" y="108"/>
                    <a:pt x="101" y="102"/>
                    <a:pt x="113" y="91"/>
                  </a:cubicBezTo>
                  <a:cubicBezTo>
                    <a:pt x="141" y="56"/>
                    <a:pt x="116" y="0"/>
                    <a:pt x="75"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85" name="Google Shape;685;p5"/>
            <p:cNvSpPr/>
            <p:nvPr/>
          </p:nvSpPr>
          <p:spPr>
            <a:xfrm rot="-5788416">
              <a:off x="10991230" y="2697607"/>
              <a:ext cx="13089" cy="5055"/>
            </a:xfrm>
            <a:custGeom>
              <a:rect b="b" l="l" r="r" t="t"/>
              <a:pathLst>
                <a:path extrusionOk="0" h="109" w="143">
                  <a:moveTo>
                    <a:pt x="67" y="0"/>
                  </a:moveTo>
                  <a:cubicBezTo>
                    <a:pt x="23" y="0"/>
                    <a:pt x="0" y="60"/>
                    <a:pt x="37" y="98"/>
                  </a:cubicBezTo>
                  <a:cubicBezTo>
                    <a:pt x="48" y="105"/>
                    <a:pt x="59" y="108"/>
                    <a:pt x="71" y="108"/>
                  </a:cubicBezTo>
                  <a:cubicBezTo>
                    <a:pt x="85" y="108"/>
                    <a:pt x="100" y="103"/>
                    <a:pt x="112" y="90"/>
                  </a:cubicBezTo>
                  <a:cubicBezTo>
                    <a:pt x="142" y="53"/>
                    <a:pt x="120" y="0"/>
                    <a:pt x="67"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86" name="Google Shape;686;p5"/>
            <p:cNvSpPr/>
            <p:nvPr/>
          </p:nvSpPr>
          <p:spPr>
            <a:xfrm rot="-5788416">
              <a:off x="10999054" y="2704169"/>
              <a:ext cx="13821" cy="5334"/>
            </a:xfrm>
            <a:custGeom>
              <a:rect b="b" l="l" r="r" t="t"/>
              <a:pathLst>
                <a:path extrusionOk="0" h="115" w="151">
                  <a:moveTo>
                    <a:pt x="76" y="1"/>
                  </a:moveTo>
                  <a:cubicBezTo>
                    <a:pt x="23" y="8"/>
                    <a:pt x="1" y="68"/>
                    <a:pt x="38" y="98"/>
                  </a:cubicBezTo>
                  <a:cubicBezTo>
                    <a:pt x="49" y="109"/>
                    <a:pt x="64" y="115"/>
                    <a:pt x="78" y="115"/>
                  </a:cubicBezTo>
                  <a:cubicBezTo>
                    <a:pt x="92" y="115"/>
                    <a:pt x="106" y="109"/>
                    <a:pt x="113" y="98"/>
                  </a:cubicBezTo>
                  <a:cubicBezTo>
                    <a:pt x="150" y="61"/>
                    <a:pt x="120" y="1"/>
                    <a:pt x="76"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87" name="Google Shape;687;p5"/>
            <p:cNvSpPr/>
            <p:nvPr/>
          </p:nvSpPr>
          <p:spPr>
            <a:xfrm rot="-5788416">
              <a:off x="11007651" y="2711019"/>
              <a:ext cx="13180" cy="5009"/>
            </a:xfrm>
            <a:custGeom>
              <a:rect b="b" l="l" r="r" t="t"/>
              <a:pathLst>
                <a:path extrusionOk="0" h="108" w="144">
                  <a:moveTo>
                    <a:pt x="68" y="1"/>
                  </a:moveTo>
                  <a:cubicBezTo>
                    <a:pt x="23" y="1"/>
                    <a:pt x="1" y="61"/>
                    <a:pt x="38" y="90"/>
                  </a:cubicBezTo>
                  <a:cubicBezTo>
                    <a:pt x="50" y="102"/>
                    <a:pt x="63" y="107"/>
                    <a:pt x="76" y="107"/>
                  </a:cubicBezTo>
                  <a:cubicBezTo>
                    <a:pt x="89" y="107"/>
                    <a:pt x="102" y="102"/>
                    <a:pt x="113" y="90"/>
                  </a:cubicBezTo>
                  <a:cubicBezTo>
                    <a:pt x="143" y="53"/>
                    <a:pt x="121"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88" name="Google Shape;688;p5"/>
            <p:cNvSpPr/>
            <p:nvPr/>
          </p:nvSpPr>
          <p:spPr>
            <a:xfrm rot="-5788416">
              <a:off x="11015335" y="2717625"/>
              <a:ext cx="13821" cy="5055"/>
            </a:xfrm>
            <a:custGeom>
              <a:rect b="b" l="l" r="r" t="t"/>
              <a:pathLst>
                <a:path extrusionOk="0" h="109" w="151">
                  <a:moveTo>
                    <a:pt x="75" y="1"/>
                  </a:moveTo>
                  <a:cubicBezTo>
                    <a:pt x="23" y="1"/>
                    <a:pt x="1" y="61"/>
                    <a:pt x="38" y="98"/>
                  </a:cubicBezTo>
                  <a:cubicBezTo>
                    <a:pt x="48" y="105"/>
                    <a:pt x="61" y="109"/>
                    <a:pt x="74" y="109"/>
                  </a:cubicBezTo>
                  <a:cubicBezTo>
                    <a:pt x="89" y="109"/>
                    <a:pt x="105" y="103"/>
                    <a:pt x="113" y="91"/>
                  </a:cubicBezTo>
                  <a:cubicBezTo>
                    <a:pt x="150" y="53"/>
                    <a:pt x="120" y="1"/>
                    <a:pt x="75"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89" name="Google Shape;689;p5"/>
            <p:cNvSpPr/>
            <p:nvPr/>
          </p:nvSpPr>
          <p:spPr>
            <a:xfrm rot="-5788416">
              <a:off x="11023959" y="2724201"/>
              <a:ext cx="13089" cy="5334"/>
            </a:xfrm>
            <a:custGeom>
              <a:rect b="b" l="l" r="r" t="t"/>
              <a:pathLst>
                <a:path extrusionOk="0" h="115" w="143">
                  <a:moveTo>
                    <a:pt x="68" y="0"/>
                  </a:moveTo>
                  <a:cubicBezTo>
                    <a:pt x="23" y="8"/>
                    <a:pt x="1" y="68"/>
                    <a:pt x="38" y="98"/>
                  </a:cubicBezTo>
                  <a:cubicBezTo>
                    <a:pt x="49" y="109"/>
                    <a:pt x="62" y="114"/>
                    <a:pt x="76" y="114"/>
                  </a:cubicBezTo>
                  <a:cubicBezTo>
                    <a:pt x="89" y="114"/>
                    <a:pt x="102" y="109"/>
                    <a:pt x="113" y="98"/>
                  </a:cubicBezTo>
                  <a:cubicBezTo>
                    <a:pt x="143" y="60"/>
                    <a:pt x="120"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90" name="Google Shape;690;p5"/>
            <p:cNvSpPr/>
            <p:nvPr/>
          </p:nvSpPr>
          <p:spPr>
            <a:xfrm rot="-5788416">
              <a:off x="11031820" y="2731033"/>
              <a:ext cx="13821" cy="4963"/>
            </a:xfrm>
            <a:custGeom>
              <a:rect b="b" l="l" r="r" t="t"/>
              <a:pathLst>
                <a:path extrusionOk="0" h="107" w="151">
                  <a:moveTo>
                    <a:pt x="75" y="0"/>
                  </a:moveTo>
                  <a:cubicBezTo>
                    <a:pt x="23" y="0"/>
                    <a:pt x="0" y="60"/>
                    <a:pt x="38" y="90"/>
                  </a:cubicBezTo>
                  <a:cubicBezTo>
                    <a:pt x="49" y="101"/>
                    <a:pt x="64" y="107"/>
                    <a:pt x="78" y="107"/>
                  </a:cubicBezTo>
                  <a:cubicBezTo>
                    <a:pt x="92" y="107"/>
                    <a:pt x="105" y="101"/>
                    <a:pt x="113" y="90"/>
                  </a:cubicBezTo>
                  <a:cubicBezTo>
                    <a:pt x="150" y="53"/>
                    <a:pt x="120" y="0"/>
                    <a:pt x="75"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91" name="Google Shape;691;p5"/>
            <p:cNvSpPr/>
            <p:nvPr/>
          </p:nvSpPr>
          <p:spPr>
            <a:xfrm rot="-5788416">
              <a:off x="11040239" y="2737658"/>
              <a:ext cx="13089" cy="5055"/>
            </a:xfrm>
            <a:custGeom>
              <a:rect b="b" l="l" r="r" t="t"/>
              <a:pathLst>
                <a:path extrusionOk="0" h="109" w="143">
                  <a:moveTo>
                    <a:pt x="68" y="0"/>
                  </a:moveTo>
                  <a:cubicBezTo>
                    <a:pt x="23" y="0"/>
                    <a:pt x="0" y="60"/>
                    <a:pt x="38" y="98"/>
                  </a:cubicBezTo>
                  <a:cubicBezTo>
                    <a:pt x="45" y="105"/>
                    <a:pt x="56" y="108"/>
                    <a:pt x="68" y="108"/>
                  </a:cubicBezTo>
                  <a:cubicBezTo>
                    <a:pt x="83" y="108"/>
                    <a:pt x="100" y="103"/>
                    <a:pt x="113" y="90"/>
                  </a:cubicBezTo>
                  <a:cubicBezTo>
                    <a:pt x="143" y="60"/>
                    <a:pt x="120"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92" name="Google Shape;692;p5"/>
            <p:cNvSpPr/>
            <p:nvPr/>
          </p:nvSpPr>
          <p:spPr>
            <a:xfrm rot="-5788416">
              <a:off x="11048454" y="2744468"/>
              <a:ext cx="13547" cy="5009"/>
            </a:xfrm>
            <a:custGeom>
              <a:rect b="b" l="l" r="r" t="t"/>
              <a:pathLst>
                <a:path extrusionOk="0" h="108" w="148">
                  <a:moveTo>
                    <a:pt x="83" y="1"/>
                  </a:moveTo>
                  <a:cubicBezTo>
                    <a:pt x="80" y="1"/>
                    <a:pt x="78" y="1"/>
                    <a:pt x="75" y="1"/>
                  </a:cubicBezTo>
                  <a:cubicBezTo>
                    <a:pt x="23" y="1"/>
                    <a:pt x="0" y="61"/>
                    <a:pt x="38" y="91"/>
                  </a:cubicBezTo>
                  <a:cubicBezTo>
                    <a:pt x="49" y="102"/>
                    <a:pt x="64" y="108"/>
                    <a:pt x="78" y="108"/>
                  </a:cubicBezTo>
                  <a:cubicBezTo>
                    <a:pt x="92" y="108"/>
                    <a:pt x="105" y="102"/>
                    <a:pt x="112" y="91"/>
                  </a:cubicBezTo>
                  <a:cubicBezTo>
                    <a:pt x="148" y="56"/>
                    <a:pt x="123" y="1"/>
                    <a:pt x="83"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93" name="Google Shape;693;p5"/>
            <p:cNvSpPr/>
            <p:nvPr/>
          </p:nvSpPr>
          <p:spPr>
            <a:xfrm rot="-5788416">
              <a:off x="11056690" y="2751035"/>
              <a:ext cx="13089" cy="5009"/>
            </a:xfrm>
            <a:custGeom>
              <a:rect b="b" l="l" r="r" t="t"/>
              <a:pathLst>
                <a:path extrusionOk="0" h="108" w="143">
                  <a:moveTo>
                    <a:pt x="68" y="1"/>
                  </a:moveTo>
                  <a:cubicBezTo>
                    <a:pt x="23" y="1"/>
                    <a:pt x="0" y="61"/>
                    <a:pt x="30" y="90"/>
                  </a:cubicBezTo>
                  <a:cubicBezTo>
                    <a:pt x="41" y="102"/>
                    <a:pt x="56" y="107"/>
                    <a:pt x="71" y="107"/>
                  </a:cubicBezTo>
                  <a:cubicBezTo>
                    <a:pt x="86" y="107"/>
                    <a:pt x="101" y="102"/>
                    <a:pt x="113" y="90"/>
                  </a:cubicBezTo>
                  <a:cubicBezTo>
                    <a:pt x="142" y="53"/>
                    <a:pt x="120"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94" name="Google Shape;694;p5"/>
            <p:cNvSpPr/>
            <p:nvPr/>
          </p:nvSpPr>
          <p:spPr>
            <a:xfrm rot="-5788416">
              <a:off x="11064446" y="2757628"/>
              <a:ext cx="13821" cy="5195"/>
            </a:xfrm>
            <a:custGeom>
              <a:rect b="b" l="l" r="r" t="t"/>
              <a:pathLst>
                <a:path extrusionOk="0" h="112" w="151">
                  <a:moveTo>
                    <a:pt x="76" y="1"/>
                  </a:moveTo>
                  <a:cubicBezTo>
                    <a:pt x="23" y="1"/>
                    <a:pt x="1" y="61"/>
                    <a:pt x="38" y="98"/>
                  </a:cubicBezTo>
                  <a:cubicBezTo>
                    <a:pt x="48" y="108"/>
                    <a:pt x="58" y="112"/>
                    <a:pt x="69" y="112"/>
                  </a:cubicBezTo>
                  <a:cubicBezTo>
                    <a:pt x="85" y="112"/>
                    <a:pt x="100" y="104"/>
                    <a:pt x="113" y="91"/>
                  </a:cubicBezTo>
                  <a:cubicBezTo>
                    <a:pt x="151" y="61"/>
                    <a:pt x="121" y="1"/>
                    <a:pt x="76"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95" name="Google Shape;695;p5"/>
            <p:cNvSpPr/>
            <p:nvPr/>
          </p:nvSpPr>
          <p:spPr>
            <a:xfrm rot="-5788416">
              <a:off x="11064564" y="2762529"/>
              <a:ext cx="36247" cy="13960"/>
            </a:xfrm>
            <a:custGeom>
              <a:rect b="b" l="l" r="r" t="t"/>
              <a:pathLst>
                <a:path extrusionOk="0" h="301" w="396">
                  <a:moveTo>
                    <a:pt x="205" y="0"/>
                  </a:moveTo>
                  <a:cubicBezTo>
                    <a:pt x="202" y="0"/>
                    <a:pt x="199" y="0"/>
                    <a:pt x="195" y="0"/>
                  </a:cubicBezTo>
                  <a:cubicBezTo>
                    <a:pt x="61" y="8"/>
                    <a:pt x="1" y="165"/>
                    <a:pt x="98" y="262"/>
                  </a:cubicBezTo>
                  <a:cubicBezTo>
                    <a:pt x="127" y="288"/>
                    <a:pt x="165" y="301"/>
                    <a:pt x="202" y="301"/>
                  </a:cubicBezTo>
                  <a:cubicBezTo>
                    <a:pt x="242" y="301"/>
                    <a:pt x="281" y="286"/>
                    <a:pt x="308" y="255"/>
                  </a:cubicBezTo>
                  <a:cubicBezTo>
                    <a:pt x="396" y="153"/>
                    <a:pt x="333" y="0"/>
                    <a:pt x="205"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96" name="Google Shape;696;p5"/>
            <p:cNvSpPr/>
            <p:nvPr/>
          </p:nvSpPr>
          <p:spPr>
            <a:xfrm rot="-5788416">
              <a:off x="10956146" y="2634882"/>
              <a:ext cx="36888" cy="13775"/>
            </a:xfrm>
            <a:custGeom>
              <a:rect b="b" l="l" r="r" t="t"/>
              <a:pathLst>
                <a:path extrusionOk="0" h="297" w="403">
                  <a:moveTo>
                    <a:pt x="204" y="1"/>
                  </a:moveTo>
                  <a:cubicBezTo>
                    <a:pt x="201" y="1"/>
                    <a:pt x="198" y="1"/>
                    <a:pt x="195" y="1"/>
                  </a:cubicBezTo>
                  <a:cubicBezTo>
                    <a:pt x="60" y="1"/>
                    <a:pt x="0" y="166"/>
                    <a:pt x="97" y="256"/>
                  </a:cubicBezTo>
                  <a:cubicBezTo>
                    <a:pt x="126" y="284"/>
                    <a:pt x="162" y="297"/>
                    <a:pt x="198" y="297"/>
                  </a:cubicBezTo>
                  <a:cubicBezTo>
                    <a:pt x="239" y="297"/>
                    <a:pt x="279" y="280"/>
                    <a:pt x="307" y="248"/>
                  </a:cubicBezTo>
                  <a:cubicBezTo>
                    <a:pt x="402" y="153"/>
                    <a:pt x="333" y="1"/>
                    <a:pt x="204"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97" name="Google Shape;697;p5"/>
            <p:cNvSpPr/>
            <p:nvPr/>
          </p:nvSpPr>
          <p:spPr>
            <a:xfrm rot="-5788416">
              <a:off x="10982285" y="2650861"/>
              <a:ext cx="13089" cy="5195"/>
            </a:xfrm>
            <a:custGeom>
              <a:rect b="b" l="l" r="r" t="t"/>
              <a:pathLst>
                <a:path extrusionOk="0" h="112" w="143">
                  <a:moveTo>
                    <a:pt x="68" y="1"/>
                  </a:moveTo>
                  <a:cubicBezTo>
                    <a:pt x="23" y="1"/>
                    <a:pt x="1" y="60"/>
                    <a:pt x="31" y="98"/>
                  </a:cubicBezTo>
                  <a:cubicBezTo>
                    <a:pt x="40" y="107"/>
                    <a:pt x="52" y="111"/>
                    <a:pt x="65" y="111"/>
                  </a:cubicBezTo>
                  <a:cubicBezTo>
                    <a:pt x="82" y="111"/>
                    <a:pt x="100" y="103"/>
                    <a:pt x="113" y="90"/>
                  </a:cubicBezTo>
                  <a:cubicBezTo>
                    <a:pt x="143" y="60"/>
                    <a:pt x="113"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98" name="Google Shape;698;p5"/>
            <p:cNvSpPr/>
            <p:nvPr/>
          </p:nvSpPr>
          <p:spPr>
            <a:xfrm rot="-5788416">
              <a:off x="10992907" y="2659782"/>
              <a:ext cx="13180" cy="5009"/>
            </a:xfrm>
            <a:custGeom>
              <a:rect b="b" l="l" r="r" t="t"/>
              <a:pathLst>
                <a:path extrusionOk="0" h="108" w="144">
                  <a:moveTo>
                    <a:pt x="68" y="1"/>
                  </a:moveTo>
                  <a:cubicBezTo>
                    <a:pt x="23" y="1"/>
                    <a:pt x="1" y="61"/>
                    <a:pt x="38" y="91"/>
                  </a:cubicBezTo>
                  <a:cubicBezTo>
                    <a:pt x="50" y="102"/>
                    <a:pt x="63" y="108"/>
                    <a:pt x="76" y="108"/>
                  </a:cubicBezTo>
                  <a:cubicBezTo>
                    <a:pt x="89" y="108"/>
                    <a:pt x="102" y="102"/>
                    <a:pt x="113" y="91"/>
                  </a:cubicBezTo>
                  <a:cubicBezTo>
                    <a:pt x="143" y="53"/>
                    <a:pt x="121"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699" name="Google Shape;699;p5"/>
            <p:cNvSpPr/>
            <p:nvPr/>
          </p:nvSpPr>
          <p:spPr>
            <a:xfrm rot="-5788416">
              <a:off x="11003304" y="2667942"/>
              <a:ext cx="13089" cy="5334"/>
            </a:xfrm>
            <a:custGeom>
              <a:rect b="b" l="l" r="r" t="t"/>
              <a:pathLst>
                <a:path extrusionOk="0" h="115" w="143">
                  <a:moveTo>
                    <a:pt x="68" y="1"/>
                  </a:moveTo>
                  <a:cubicBezTo>
                    <a:pt x="16" y="8"/>
                    <a:pt x="1" y="68"/>
                    <a:pt x="30" y="98"/>
                  </a:cubicBezTo>
                  <a:cubicBezTo>
                    <a:pt x="42" y="109"/>
                    <a:pt x="57" y="115"/>
                    <a:pt x="72" y="115"/>
                  </a:cubicBezTo>
                  <a:cubicBezTo>
                    <a:pt x="87" y="115"/>
                    <a:pt x="102" y="109"/>
                    <a:pt x="113" y="98"/>
                  </a:cubicBezTo>
                  <a:cubicBezTo>
                    <a:pt x="143" y="61"/>
                    <a:pt x="113"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00" name="Google Shape;700;p5"/>
            <p:cNvSpPr/>
            <p:nvPr/>
          </p:nvSpPr>
          <p:spPr>
            <a:xfrm rot="-5788416">
              <a:off x="11013918" y="2676928"/>
              <a:ext cx="13089" cy="5055"/>
            </a:xfrm>
            <a:custGeom>
              <a:rect b="b" l="l" r="r" t="t"/>
              <a:pathLst>
                <a:path extrusionOk="0" h="109" w="143">
                  <a:moveTo>
                    <a:pt x="68" y="1"/>
                  </a:moveTo>
                  <a:cubicBezTo>
                    <a:pt x="23" y="1"/>
                    <a:pt x="1" y="61"/>
                    <a:pt x="38" y="98"/>
                  </a:cubicBezTo>
                  <a:cubicBezTo>
                    <a:pt x="48" y="105"/>
                    <a:pt x="60" y="109"/>
                    <a:pt x="72" y="109"/>
                  </a:cubicBezTo>
                  <a:cubicBezTo>
                    <a:pt x="86" y="109"/>
                    <a:pt x="101" y="103"/>
                    <a:pt x="113" y="91"/>
                  </a:cubicBezTo>
                  <a:cubicBezTo>
                    <a:pt x="143" y="53"/>
                    <a:pt x="121"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01" name="Google Shape;701;p5"/>
            <p:cNvSpPr/>
            <p:nvPr/>
          </p:nvSpPr>
          <p:spPr>
            <a:xfrm rot="-5788416">
              <a:off x="11024337" y="2685629"/>
              <a:ext cx="13639" cy="5009"/>
            </a:xfrm>
            <a:custGeom>
              <a:rect b="b" l="l" r="r" t="t"/>
              <a:pathLst>
                <a:path extrusionOk="0" h="108" w="149">
                  <a:moveTo>
                    <a:pt x="83" y="1"/>
                  </a:moveTo>
                  <a:cubicBezTo>
                    <a:pt x="81" y="1"/>
                    <a:pt x="78" y="1"/>
                    <a:pt x="76" y="1"/>
                  </a:cubicBezTo>
                  <a:cubicBezTo>
                    <a:pt x="23" y="1"/>
                    <a:pt x="1" y="61"/>
                    <a:pt x="38" y="91"/>
                  </a:cubicBezTo>
                  <a:cubicBezTo>
                    <a:pt x="50" y="102"/>
                    <a:pt x="65" y="108"/>
                    <a:pt x="79" y="108"/>
                  </a:cubicBezTo>
                  <a:cubicBezTo>
                    <a:pt x="93" y="108"/>
                    <a:pt x="106" y="102"/>
                    <a:pt x="113" y="91"/>
                  </a:cubicBezTo>
                  <a:cubicBezTo>
                    <a:pt x="149" y="56"/>
                    <a:pt x="124" y="1"/>
                    <a:pt x="83"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02" name="Google Shape;702;p5"/>
            <p:cNvSpPr/>
            <p:nvPr/>
          </p:nvSpPr>
          <p:spPr>
            <a:xfrm rot="-5788416">
              <a:off x="11034972" y="2694039"/>
              <a:ext cx="13089" cy="5148"/>
            </a:xfrm>
            <a:custGeom>
              <a:rect b="b" l="l" r="r" t="t"/>
              <a:pathLst>
                <a:path extrusionOk="0" h="111" w="143">
                  <a:moveTo>
                    <a:pt x="68" y="0"/>
                  </a:moveTo>
                  <a:cubicBezTo>
                    <a:pt x="23" y="0"/>
                    <a:pt x="1" y="60"/>
                    <a:pt x="38" y="97"/>
                  </a:cubicBezTo>
                  <a:cubicBezTo>
                    <a:pt x="47" y="107"/>
                    <a:pt x="58" y="111"/>
                    <a:pt x="69" y="111"/>
                  </a:cubicBezTo>
                  <a:cubicBezTo>
                    <a:pt x="84" y="111"/>
                    <a:pt x="100" y="103"/>
                    <a:pt x="113" y="90"/>
                  </a:cubicBezTo>
                  <a:cubicBezTo>
                    <a:pt x="143" y="60"/>
                    <a:pt x="120"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03" name="Google Shape;703;p5"/>
            <p:cNvSpPr/>
            <p:nvPr/>
          </p:nvSpPr>
          <p:spPr>
            <a:xfrm rot="-5788416">
              <a:off x="11045168" y="2702719"/>
              <a:ext cx="13821" cy="4963"/>
            </a:xfrm>
            <a:custGeom>
              <a:rect b="b" l="l" r="r" t="t"/>
              <a:pathLst>
                <a:path extrusionOk="0" h="107" w="151">
                  <a:moveTo>
                    <a:pt x="76" y="0"/>
                  </a:moveTo>
                  <a:cubicBezTo>
                    <a:pt x="23" y="0"/>
                    <a:pt x="1" y="60"/>
                    <a:pt x="38" y="90"/>
                  </a:cubicBezTo>
                  <a:cubicBezTo>
                    <a:pt x="50" y="101"/>
                    <a:pt x="64" y="107"/>
                    <a:pt x="79" y="107"/>
                  </a:cubicBezTo>
                  <a:cubicBezTo>
                    <a:pt x="93" y="107"/>
                    <a:pt x="106" y="101"/>
                    <a:pt x="113" y="90"/>
                  </a:cubicBezTo>
                  <a:cubicBezTo>
                    <a:pt x="151" y="53"/>
                    <a:pt x="121" y="0"/>
                    <a:pt x="76"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04" name="Google Shape;704;p5"/>
            <p:cNvSpPr/>
            <p:nvPr/>
          </p:nvSpPr>
          <p:spPr>
            <a:xfrm rot="-5788416">
              <a:off x="11056026" y="2711105"/>
              <a:ext cx="13089" cy="5334"/>
            </a:xfrm>
            <a:custGeom>
              <a:rect b="b" l="l" r="r" t="t"/>
              <a:pathLst>
                <a:path extrusionOk="0" h="115" w="143">
                  <a:moveTo>
                    <a:pt x="68" y="0"/>
                  </a:moveTo>
                  <a:cubicBezTo>
                    <a:pt x="23" y="8"/>
                    <a:pt x="1" y="68"/>
                    <a:pt x="38" y="97"/>
                  </a:cubicBezTo>
                  <a:cubicBezTo>
                    <a:pt x="45" y="109"/>
                    <a:pt x="59" y="114"/>
                    <a:pt x="73" y="114"/>
                  </a:cubicBezTo>
                  <a:cubicBezTo>
                    <a:pt x="87" y="114"/>
                    <a:pt x="102" y="109"/>
                    <a:pt x="113" y="97"/>
                  </a:cubicBezTo>
                  <a:cubicBezTo>
                    <a:pt x="143" y="60"/>
                    <a:pt x="120"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05" name="Google Shape;705;p5"/>
            <p:cNvSpPr/>
            <p:nvPr/>
          </p:nvSpPr>
          <p:spPr>
            <a:xfrm rot="-5788416">
              <a:off x="11066153" y="2719815"/>
              <a:ext cx="13821" cy="5055"/>
            </a:xfrm>
            <a:custGeom>
              <a:rect b="b" l="l" r="r" t="t"/>
              <a:pathLst>
                <a:path extrusionOk="0" h="109" w="151">
                  <a:moveTo>
                    <a:pt x="76" y="0"/>
                  </a:moveTo>
                  <a:cubicBezTo>
                    <a:pt x="23" y="0"/>
                    <a:pt x="1" y="60"/>
                    <a:pt x="38" y="98"/>
                  </a:cubicBezTo>
                  <a:cubicBezTo>
                    <a:pt x="48" y="104"/>
                    <a:pt x="61" y="108"/>
                    <a:pt x="74" y="108"/>
                  </a:cubicBezTo>
                  <a:cubicBezTo>
                    <a:pt x="90" y="108"/>
                    <a:pt x="105" y="103"/>
                    <a:pt x="113" y="90"/>
                  </a:cubicBezTo>
                  <a:cubicBezTo>
                    <a:pt x="150" y="53"/>
                    <a:pt x="121" y="0"/>
                    <a:pt x="76"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06" name="Google Shape;706;p5"/>
            <p:cNvSpPr/>
            <p:nvPr/>
          </p:nvSpPr>
          <p:spPr>
            <a:xfrm rot="-5788416">
              <a:off x="11077304" y="2728516"/>
              <a:ext cx="12906" cy="5009"/>
            </a:xfrm>
            <a:custGeom>
              <a:rect b="b" l="l" r="r" t="t"/>
              <a:pathLst>
                <a:path extrusionOk="0" h="108" w="141">
                  <a:moveTo>
                    <a:pt x="77" y="0"/>
                  </a:moveTo>
                  <a:cubicBezTo>
                    <a:pt x="74" y="0"/>
                    <a:pt x="71" y="0"/>
                    <a:pt x="68" y="1"/>
                  </a:cubicBezTo>
                  <a:cubicBezTo>
                    <a:pt x="23" y="1"/>
                    <a:pt x="0" y="61"/>
                    <a:pt x="30" y="91"/>
                  </a:cubicBezTo>
                  <a:cubicBezTo>
                    <a:pt x="42" y="102"/>
                    <a:pt x="57" y="107"/>
                    <a:pt x="72" y="107"/>
                  </a:cubicBezTo>
                  <a:cubicBezTo>
                    <a:pt x="87" y="107"/>
                    <a:pt x="101" y="102"/>
                    <a:pt x="113" y="91"/>
                  </a:cubicBezTo>
                  <a:cubicBezTo>
                    <a:pt x="141" y="55"/>
                    <a:pt x="123" y="0"/>
                    <a:pt x="77"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07" name="Google Shape;707;p5"/>
            <p:cNvSpPr/>
            <p:nvPr/>
          </p:nvSpPr>
          <p:spPr>
            <a:xfrm rot="-5788416">
              <a:off x="11087173" y="2736896"/>
              <a:ext cx="13821" cy="5195"/>
            </a:xfrm>
            <a:custGeom>
              <a:rect b="b" l="l" r="r" t="t"/>
              <a:pathLst>
                <a:path extrusionOk="0" h="112" w="151">
                  <a:moveTo>
                    <a:pt x="75" y="1"/>
                  </a:moveTo>
                  <a:cubicBezTo>
                    <a:pt x="23" y="1"/>
                    <a:pt x="1" y="60"/>
                    <a:pt x="38" y="98"/>
                  </a:cubicBezTo>
                  <a:cubicBezTo>
                    <a:pt x="47" y="107"/>
                    <a:pt x="58" y="111"/>
                    <a:pt x="69" y="111"/>
                  </a:cubicBezTo>
                  <a:cubicBezTo>
                    <a:pt x="84" y="111"/>
                    <a:pt x="100" y="103"/>
                    <a:pt x="113" y="90"/>
                  </a:cubicBezTo>
                  <a:cubicBezTo>
                    <a:pt x="150" y="60"/>
                    <a:pt x="120" y="1"/>
                    <a:pt x="75"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08" name="Google Shape;708;p5"/>
            <p:cNvSpPr/>
            <p:nvPr/>
          </p:nvSpPr>
          <p:spPr>
            <a:xfrm rot="-5788416">
              <a:off x="11098099" y="2745574"/>
              <a:ext cx="13089" cy="5009"/>
            </a:xfrm>
            <a:custGeom>
              <a:rect b="b" l="l" r="r" t="t"/>
              <a:pathLst>
                <a:path extrusionOk="0" h="108" w="143">
                  <a:moveTo>
                    <a:pt x="68" y="1"/>
                  </a:moveTo>
                  <a:cubicBezTo>
                    <a:pt x="23" y="1"/>
                    <a:pt x="0" y="61"/>
                    <a:pt x="30" y="91"/>
                  </a:cubicBezTo>
                  <a:cubicBezTo>
                    <a:pt x="41" y="102"/>
                    <a:pt x="56" y="107"/>
                    <a:pt x="71" y="107"/>
                  </a:cubicBezTo>
                  <a:cubicBezTo>
                    <a:pt x="86" y="107"/>
                    <a:pt x="101" y="102"/>
                    <a:pt x="113" y="91"/>
                  </a:cubicBezTo>
                  <a:cubicBezTo>
                    <a:pt x="143" y="53"/>
                    <a:pt x="113"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09" name="Google Shape;709;p5"/>
            <p:cNvSpPr/>
            <p:nvPr/>
          </p:nvSpPr>
          <p:spPr>
            <a:xfrm rot="-5788416">
              <a:off x="11100569" y="2752942"/>
              <a:ext cx="36888" cy="13960"/>
            </a:xfrm>
            <a:custGeom>
              <a:rect b="b" l="l" r="r" t="t"/>
              <a:pathLst>
                <a:path extrusionOk="0" h="301" w="403">
                  <a:moveTo>
                    <a:pt x="205" y="1"/>
                  </a:moveTo>
                  <a:cubicBezTo>
                    <a:pt x="202" y="1"/>
                    <a:pt x="199" y="1"/>
                    <a:pt x="195" y="1"/>
                  </a:cubicBezTo>
                  <a:cubicBezTo>
                    <a:pt x="61" y="9"/>
                    <a:pt x="1" y="166"/>
                    <a:pt x="98" y="263"/>
                  </a:cubicBezTo>
                  <a:cubicBezTo>
                    <a:pt x="126" y="288"/>
                    <a:pt x="162" y="301"/>
                    <a:pt x="199" y="301"/>
                  </a:cubicBezTo>
                  <a:cubicBezTo>
                    <a:pt x="241" y="301"/>
                    <a:pt x="283" y="284"/>
                    <a:pt x="315" y="248"/>
                  </a:cubicBezTo>
                  <a:cubicBezTo>
                    <a:pt x="403" y="153"/>
                    <a:pt x="334" y="1"/>
                    <a:pt x="205"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10" name="Google Shape;710;p5"/>
            <p:cNvSpPr/>
            <p:nvPr/>
          </p:nvSpPr>
          <p:spPr>
            <a:xfrm rot="-5788416">
              <a:off x="10962868" y="2597517"/>
              <a:ext cx="37071" cy="13960"/>
            </a:xfrm>
            <a:custGeom>
              <a:rect b="b" l="l" r="r" t="t"/>
              <a:pathLst>
                <a:path extrusionOk="0" h="301" w="405">
                  <a:moveTo>
                    <a:pt x="195" y="0"/>
                  </a:moveTo>
                  <a:cubicBezTo>
                    <a:pt x="68" y="8"/>
                    <a:pt x="0" y="173"/>
                    <a:pt x="105" y="262"/>
                  </a:cubicBezTo>
                  <a:cubicBezTo>
                    <a:pt x="134" y="288"/>
                    <a:pt x="170" y="301"/>
                    <a:pt x="206" y="301"/>
                  </a:cubicBezTo>
                  <a:cubicBezTo>
                    <a:pt x="245" y="301"/>
                    <a:pt x="284" y="286"/>
                    <a:pt x="315" y="255"/>
                  </a:cubicBezTo>
                  <a:cubicBezTo>
                    <a:pt x="405" y="158"/>
                    <a:pt x="330" y="0"/>
                    <a:pt x="195"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11" name="Google Shape;711;p5"/>
            <p:cNvSpPr/>
            <p:nvPr/>
          </p:nvSpPr>
          <p:spPr>
            <a:xfrm rot="-5788416">
              <a:off x="11144130" y="2741725"/>
              <a:ext cx="27551" cy="13914"/>
            </a:xfrm>
            <a:custGeom>
              <a:rect b="b" l="l" r="r" t="t"/>
              <a:pathLst>
                <a:path extrusionOk="0" h="300" w="301">
                  <a:moveTo>
                    <a:pt x="150" y="0"/>
                  </a:moveTo>
                  <a:cubicBezTo>
                    <a:pt x="68" y="0"/>
                    <a:pt x="1" y="68"/>
                    <a:pt x="1" y="150"/>
                  </a:cubicBezTo>
                  <a:cubicBezTo>
                    <a:pt x="1" y="232"/>
                    <a:pt x="68" y="300"/>
                    <a:pt x="150" y="300"/>
                  </a:cubicBezTo>
                  <a:cubicBezTo>
                    <a:pt x="233" y="300"/>
                    <a:pt x="300" y="232"/>
                    <a:pt x="300" y="150"/>
                  </a:cubicBezTo>
                  <a:cubicBezTo>
                    <a:pt x="300" y="68"/>
                    <a:pt x="233" y="0"/>
                    <a:pt x="150"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12" name="Google Shape;712;p5"/>
            <p:cNvSpPr/>
            <p:nvPr/>
          </p:nvSpPr>
          <p:spPr>
            <a:xfrm rot="-5788416">
              <a:off x="10992393" y="2616174"/>
              <a:ext cx="13089" cy="5195"/>
            </a:xfrm>
            <a:custGeom>
              <a:rect b="b" l="l" r="r" t="t"/>
              <a:pathLst>
                <a:path extrusionOk="0" h="112" w="143">
                  <a:moveTo>
                    <a:pt x="67" y="0"/>
                  </a:moveTo>
                  <a:cubicBezTo>
                    <a:pt x="22" y="8"/>
                    <a:pt x="0" y="60"/>
                    <a:pt x="37" y="98"/>
                  </a:cubicBezTo>
                  <a:cubicBezTo>
                    <a:pt x="47" y="107"/>
                    <a:pt x="58" y="111"/>
                    <a:pt x="69" y="111"/>
                  </a:cubicBezTo>
                  <a:cubicBezTo>
                    <a:pt x="84" y="111"/>
                    <a:pt x="99" y="103"/>
                    <a:pt x="112" y="90"/>
                  </a:cubicBezTo>
                  <a:cubicBezTo>
                    <a:pt x="142" y="60"/>
                    <a:pt x="120" y="0"/>
                    <a:pt x="67"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13" name="Google Shape;713;p5"/>
            <p:cNvSpPr/>
            <p:nvPr/>
          </p:nvSpPr>
          <p:spPr>
            <a:xfrm rot="-5788416">
              <a:off x="11004854" y="2626779"/>
              <a:ext cx="13821" cy="5009"/>
            </a:xfrm>
            <a:custGeom>
              <a:rect b="b" l="l" r="r" t="t"/>
              <a:pathLst>
                <a:path extrusionOk="0" h="108" w="151">
                  <a:moveTo>
                    <a:pt x="76" y="0"/>
                  </a:moveTo>
                  <a:cubicBezTo>
                    <a:pt x="23" y="0"/>
                    <a:pt x="1" y="60"/>
                    <a:pt x="38" y="97"/>
                  </a:cubicBezTo>
                  <a:cubicBezTo>
                    <a:pt x="48" y="104"/>
                    <a:pt x="61" y="108"/>
                    <a:pt x="74" y="108"/>
                  </a:cubicBezTo>
                  <a:cubicBezTo>
                    <a:pt x="90" y="108"/>
                    <a:pt x="105" y="102"/>
                    <a:pt x="113" y="90"/>
                  </a:cubicBezTo>
                  <a:cubicBezTo>
                    <a:pt x="150" y="60"/>
                    <a:pt x="121" y="0"/>
                    <a:pt x="76"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14" name="Google Shape;714;p5"/>
            <p:cNvSpPr/>
            <p:nvPr/>
          </p:nvSpPr>
          <p:spPr>
            <a:xfrm rot="-5788416">
              <a:off x="11018118" y="2637220"/>
              <a:ext cx="13089" cy="5055"/>
            </a:xfrm>
            <a:custGeom>
              <a:rect b="b" l="l" r="r" t="t"/>
              <a:pathLst>
                <a:path extrusionOk="0" h="109" w="143">
                  <a:moveTo>
                    <a:pt x="67" y="1"/>
                  </a:moveTo>
                  <a:cubicBezTo>
                    <a:pt x="22" y="1"/>
                    <a:pt x="0" y="61"/>
                    <a:pt x="37" y="98"/>
                  </a:cubicBezTo>
                  <a:cubicBezTo>
                    <a:pt x="44" y="105"/>
                    <a:pt x="55" y="109"/>
                    <a:pt x="68" y="109"/>
                  </a:cubicBezTo>
                  <a:cubicBezTo>
                    <a:pt x="83" y="109"/>
                    <a:pt x="100" y="103"/>
                    <a:pt x="112" y="91"/>
                  </a:cubicBezTo>
                  <a:cubicBezTo>
                    <a:pt x="142" y="53"/>
                    <a:pt x="120" y="1"/>
                    <a:pt x="67"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15" name="Google Shape;715;p5"/>
            <p:cNvSpPr/>
            <p:nvPr/>
          </p:nvSpPr>
          <p:spPr>
            <a:xfrm rot="-5788416">
              <a:off x="11030680" y="2647776"/>
              <a:ext cx="13821" cy="5009"/>
            </a:xfrm>
            <a:custGeom>
              <a:rect b="b" l="l" r="r" t="t"/>
              <a:pathLst>
                <a:path extrusionOk="0" h="108" w="151">
                  <a:moveTo>
                    <a:pt x="76" y="1"/>
                  </a:moveTo>
                  <a:cubicBezTo>
                    <a:pt x="23" y="1"/>
                    <a:pt x="1" y="60"/>
                    <a:pt x="38" y="90"/>
                  </a:cubicBezTo>
                  <a:cubicBezTo>
                    <a:pt x="49" y="102"/>
                    <a:pt x="64" y="107"/>
                    <a:pt x="78" y="107"/>
                  </a:cubicBezTo>
                  <a:cubicBezTo>
                    <a:pt x="92" y="107"/>
                    <a:pt x="106" y="102"/>
                    <a:pt x="113" y="90"/>
                  </a:cubicBezTo>
                  <a:cubicBezTo>
                    <a:pt x="150" y="53"/>
                    <a:pt x="121" y="1"/>
                    <a:pt x="76"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16" name="Google Shape;716;p5"/>
            <p:cNvSpPr/>
            <p:nvPr/>
          </p:nvSpPr>
          <p:spPr>
            <a:xfrm rot="-5788416">
              <a:off x="11044001" y="2658337"/>
              <a:ext cx="12998" cy="5009"/>
            </a:xfrm>
            <a:custGeom>
              <a:rect b="b" l="l" r="r" t="t"/>
              <a:pathLst>
                <a:path extrusionOk="0" h="108" w="142">
                  <a:moveTo>
                    <a:pt x="77" y="1"/>
                  </a:moveTo>
                  <a:cubicBezTo>
                    <a:pt x="74" y="1"/>
                    <a:pt x="71" y="1"/>
                    <a:pt x="68" y="1"/>
                  </a:cubicBezTo>
                  <a:cubicBezTo>
                    <a:pt x="23" y="1"/>
                    <a:pt x="1" y="61"/>
                    <a:pt x="31" y="91"/>
                  </a:cubicBezTo>
                  <a:cubicBezTo>
                    <a:pt x="42" y="102"/>
                    <a:pt x="57" y="108"/>
                    <a:pt x="72" y="108"/>
                  </a:cubicBezTo>
                  <a:cubicBezTo>
                    <a:pt x="87" y="108"/>
                    <a:pt x="102" y="102"/>
                    <a:pt x="113" y="91"/>
                  </a:cubicBezTo>
                  <a:cubicBezTo>
                    <a:pt x="141" y="56"/>
                    <a:pt x="123" y="1"/>
                    <a:pt x="77"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17" name="Google Shape;717;p5"/>
            <p:cNvSpPr/>
            <p:nvPr/>
          </p:nvSpPr>
          <p:spPr>
            <a:xfrm rot="-5788416">
              <a:off x="11056629" y="2668843"/>
              <a:ext cx="13639" cy="5009"/>
            </a:xfrm>
            <a:custGeom>
              <a:rect b="b" l="l" r="r" t="t"/>
              <a:pathLst>
                <a:path extrusionOk="0" h="108" w="149">
                  <a:moveTo>
                    <a:pt x="83" y="0"/>
                  </a:moveTo>
                  <a:cubicBezTo>
                    <a:pt x="81" y="0"/>
                    <a:pt x="78" y="1"/>
                    <a:pt x="76" y="1"/>
                  </a:cubicBezTo>
                  <a:cubicBezTo>
                    <a:pt x="23" y="1"/>
                    <a:pt x="1" y="61"/>
                    <a:pt x="38" y="91"/>
                  </a:cubicBezTo>
                  <a:cubicBezTo>
                    <a:pt x="49" y="102"/>
                    <a:pt x="62" y="108"/>
                    <a:pt x="76" y="108"/>
                  </a:cubicBezTo>
                  <a:cubicBezTo>
                    <a:pt x="89" y="108"/>
                    <a:pt x="102" y="102"/>
                    <a:pt x="113" y="91"/>
                  </a:cubicBezTo>
                  <a:cubicBezTo>
                    <a:pt x="148" y="56"/>
                    <a:pt x="124" y="0"/>
                    <a:pt x="83"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18" name="Google Shape;718;p5"/>
            <p:cNvSpPr/>
            <p:nvPr/>
          </p:nvSpPr>
          <p:spPr>
            <a:xfrm rot="-5788416">
              <a:off x="11069536" y="2679066"/>
              <a:ext cx="13180" cy="5334"/>
            </a:xfrm>
            <a:custGeom>
              <a:rect b="b" l="l" r="r" t="t"/>
              <a:pathLst>
                <a:path extrusionOk="0" h="115" w="144">
                  <a:moveTo>
                    <a:pt x="68" y="0"/>
                  </a:moveTo>
                  <a:cubicBezTo>
                    <a:pt x="16" y="8"/>
                    <a:pt x="1" y="68"/>
                    <a:pt x="31" y="98"/>
                  </a:cubicBezTo>
                  <a:cubicBezTo>
                    <a:pt x="42" y="109"/>
                    <a:pt x="57" y="114"/>
                    <a:pt x="72" y="114"/>
                  </a:cubicBezTo>
                  <a:cubicBezTo>
                    <a:pt x="87" y="114"/>
                    <a:pt x="102" y="109"/>
                    <a:pt x="113" y="98"/>
                  </a:cubicBezTo>
                  <a:cubicBezTo>
                    <a:pt x="143" y="60"/>
                    <a:pt x="113"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19" name="Google Shape;719;p5"/>
            <p:cNvSpPr/>
            <p:nvPr/>
          </p:nvSpPr>
          <p:spPr>
            <a:xfrm rot="-5788416">
              <a:off x="11082514" y="2689911"/>
              <a:ext cx="13089" cy="5148"/>
            </a:xfrm>
            <a:custGeom>
              <a:rect b="b" l="l" r="r" t="t"/>
              <a:pathLst>
                <a:path extrusionOk="0" h="111" w="143">
                  <a:moveTo>
                    <a:pt x="68" y="0"/>
                  </a:moveTo>
                  <a:cubicBezTo>
                    <a:pt x="23" y="8"/>
                    <a:pt x="1" y="60"/>
                    <a:pt x="38" y="97"/>
                  </a:cubicBezTo>
                  <a:cubicBezTo>
                    <a:pt x="48" y="107"/>
                    <a:pt x="58" y="111"/>
                    <a:pt x="69" y="111"/>
                  </a:cubicBezTo>
                  <a:cubicBezTo>
                    <a:pt x="84" y="111"/>
                    <a:pt x="100" y="103"/>
                    <a:pt x="113" y="90"/>
                  </a:cubicBezTo>
                  <a:cubicBezTo>
                    <a:pt x="143" y="60"/>
                    <a:pt x="120"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20" name="Google Shape;720;p5"/>
            <p:cNvSpPr/>
            <p:nvPr/>
          </p:nvSpPr>
          <p:spPr>
            <a:xfrm rot="-5788416">
              <a:off x="11094944" y="2700400"/>
              <a:ext cx="13821" cy="5055"/>
            </a:xfrm>
            <a:custGeom>
              <a:rect b="b" l="l" r="r" t="t"/>
              <a:pathLst>
                <a:path extrusionOk="0" h="109" w="151">
                  <a:moveTo>
                    <a:pt x="75" y="1"/>
                  </a:moveTo>
                  <a:cubicBezTo>
                    <a:pt x="23" y="1"/>
                    <a:pt x="0" y="61"/>
                    <a:pt x="38" y="98"/>
                  </a:cubicBezTo>
                  <a:cubicBezTo>
                    <a:pt x="48" y="105"/>
                    <a:pt x="61" y="109"/>
                    <a:pt x="74" y="109"/>
                  </a:cubicBezTo>
                  <a:cubicBezTo>
                    <a:pt x="89" y="109"/>
                    <a:pt x="104" y="103"/>
                    <a:pt x="113" y="91"/>
                  </a:cubicBezTo>
                  <a:cubicBezTo>
                    <a:pt x="150" y="61"/>
                    <a:pt x="120" y="1"/>
                    <a:pt x="75"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21" name="Google Shape;721;p5"/>
            <p:cNvSpPr/>
            <p:nvPr/>
          </p:nvSpPr>
          <p:spPr>
            <a:xfrm rot="-5788416">
              <a:off x="11108273" y="2710940"/>
              <a:ext cx="13089" cy="5055"/>
            </a:xfrm>
            <a:custGeom>
              <a:rect b="b" l="l" r="r" t="t"/>
              <a:pathLst>
                <a:path extrusionOk="0" h="109" w="143">
                  <a:moveTo>
                    <a:pt x="68" y="1"/>
                  </a:moveTo>
                  <a:cubicBezTo>
                    <a:pt x="23" y="1"/>
                    <a:pt x="1" y="60"/>
                    <a:pt x="38" y="98"/>
                  </a:cubicBezTo>
                  <a:cubicBezTo>
                    <a:pt x="48" y="105"/>
                    <a:pt x="60" y="108"/>
                    <a:pt x="72" y="108"/>
                  </a:cubicBezTo>
                  <a:cubicBezTo>
                    <a:pt x="86" y="108"/>
                    <a:pt x="101" y="103"/>
                    <a:pt x="113" y="90"/>
                  </a:cubicBezTo>
                  <a:cubicBezTo>
                    <a:pt x="143" y="53"/>
                    <a:pt x="120"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22" name="Google Shape;722;p5"/>
            <p:cNvSpPr/>
            <p:nvPr/>
          </p:nvSpPr>
          <p:spPr>
            <a:xfrm rot="-5788416">
              <a:off x="11120771" y="2721444"/>
              <a:ext cx="13821" cy="4963"/>
            </a:xfrm>
            <a:custGeom>
              <a:rect b="b" l="l" r="r" t="t"/>
              <a:pathLst>
                <a:path extrusionOk="0" h="107" w="151">
                  <a:moveTo>
                    <a:pt x="75" y="0"/>
                  </a:moveTo>
                  <a:cubicBezTo>
                    <a:pt x="23" y="0"/>
                    <a:pt x="0" y="60"/>
                    <a:pt x="38" y="90"/>
                  </a:cubicBezTo>
                  <a:cubicBezTo>
                    <a:pt x="49" y="101"/>
                    <a:pt x="64" y="107"/>
                    <a:pt x="78" y="107"/>
                  </a:cubicBezTo>
                  <a:cubicBezTo>
                    <a:pt x="92" y="107"/>
                    <a:pt x="105" y="101"/>
                    <a:pt x="113" y="90"/>
                  </a:cubicBezTo>
                  <a:cubicBezTo>
                    <a:pt x="150" y="53"/>
                    <a:pt x="120" y="0"/>
                    <a:pt x="75"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23" name="Google Shape;723;p5"/>
            <p:cNvSpPr/>
            <p:nvPr/>
          </p:nvSpPr>
          <p:spPr>
            <a:xfrm rot="-5788416">
              <a:off x="11134126" y="2731988"/>
              <a:ext cx="12998" cy="5009"/>
            </a:xfrm>
            <a:custGeom>
              <a:rect b="b" l="l" r="r" t="t"/>
              <a:pathLst>
                <a:path extrusionOk="0" h="108" w="142">
                  <a:moveTo>
                    <a:pt x="77" y="0"/>
                  </a:moveTo>
                  <a:cubicBezTo>
                    <a:pt x="74" y="0"/>
                    <a:pt x="71" y="1"/>
                    <a:pt x="68" y="1"/>
                  </a:cubicBezTo>
                  <a:cubicBezTo>
                    <a:pt x="23" y="1"/>
                    <a:pt x="1" y="61"/>
                    <a:pt x="31" y="91"/>
                  </a:cubicBezTo>
                  <a:cubicBezTo>
                    <a:pt x="42" y="102"/>
                    <a:pt x="57" y="108"/>
                    <a:pt x="72" y="108"/>
                  </a:cubicBezTo>
                  <a:cubicBezTo>
                    <a:pt x="87" y="108"/>
                    <a:pt x="102" y="102"/>
                    <a:pt x="113" y="91"/>
                  </a:cubicBezTo>
                  <a:cubicBezTo>
                    <a:pt x="141" y="56"/>
                    <a:pt x="123" y="0"/>
                    <a:pt x="77"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24" name="Google Shape;724;p5"/>
            <p:cNvSpPr/>
            <p:nvPr/>
          </p:nvSpPr>
          <p:spPr>
            <a:xfrm rot="-5788416">
              <a:off x="10973618" y="2558072"/>
              <a:ext cx="36156" cy="13960"/>
            </a:xfrm>
            <a:custGeom>
              <a:rect b="b" l="l" r="r" t="t"/>
              <a:pathLst>
                <a:path extrusionOk="0" h="301" w="395">
                  <a:moveTo>
                    <a:pt x="197" y="0"/>
                  </a:moveTo>
                  <a:cubicBezTo>
                    <a:pt x="194" y="0"/>
                    <a:pt x="190" y="0"/>
                    <a:pt x="187" y="0"/>
                  </a:cubicBezTo>
                  <a:cubicBezTo>
                    <a:pt x="60" y="8"/>
                    <a:pt x="0" y="165"/>
                    <a:pt x="97" y="262"/>
                  </a:cubicBezTo>
                  <a:cubicBezTo>
                    <a:pt x="126" y="287"/>
                    <a:pt x="160" y="300"/>
                    <a:pt x="195" y="300"/>
                  </a:cubicBezTo>
                  <a:cubicBezTo>
                    <a:pt x="235" y="300"/>
                    <a:pt x="275" y="283"/>
                    <a:pt x="307" y="248"/>
                  </a:cubicBezTo>
                  <a:cubicBezTo>
                    <a:pt x="395" y="152"/>
                    <a:pt x="325" y="0"/>
                    <a:pt x="197"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25" name="Google Shape;725;p5"/>
            <p:cNvSpPr/>
            <p:nvPr/>
          </p:nvSpPr>
          <p:spPr>
            <a:xfrm rot="-5788416">
              <a:off x="11181985" y="2728716"/>
              <a:ext cx="36430" cy="14007"/>
            </a:xfrm>
            <a:custGeom>
              <a:rect b="b" l="l" r="r" t="t"/>
              <a:pathLst>
                <a:path extrusionOk="0" h="302" w="398">
                  <a:moveTo>
                    <a:pt x="195" y="1"/>
                  </a:moveTo>
                  <a:cubicBezTo>
                    <a:pt x="60" y="8"/>
                    <a:pt x="1" y="173"/>
                    <a:pt x="98" y="263"/>
                  </a:cubicBezTo>
                  <a:cubicBezTo>
                    <a:pt x="127" y="288"/>
                    <a:pt x="164" y="301"/>
                    <a:pt x="202" y="301"/>
                  </a:cubicBezTo>
                  <a:cubicBezTo>
                    <a:pt x="241" y="301"/>
                    <a:pt x="280" y="286"/>
                    <a:pt x="307" y="255"/>
                  </a:cubicBezTo>
                  <a:cubicBezTo>
                    <a:pt x="397" y="158"/>
                    <a:pt x="330" y="1"/>
                    <a:pt x="195"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26" name="Google Shape;726;p5"/>
            <p:cNvSpPr/>
            <p:nvPr/>
          </p:nvSpPr>
          <p:spPr>
            <a:xfrm rot="-5788416">
              <a:off x="11005732" y="2579448"/>
              <a:ext cx="13089" cy="5195"/>
            </a:xfrm>
            <a:custGeom>
              <a:rect b="b" l="l" r="r" t="t"/>
              <a:pathLst>
                <a:path extrusionOk="0" h="112" w="143">
                  <a:moveTo>
                    <a:pt x="68" y="0"/>
                  </a:moveTo>
                  <a:cubicBezTo>
                    <a:pt x="23" y="8"/>
                    <a:pt x="0" y="68"/>
                    <a:pt x="38" y="98"/>
                  </a:cubicBezTo>
                  <a:cubicBezTo>
                    <a:pt x="48" y="108"/>
                    <a:pt x="60" y="112"/>
                    <a:pt x="71" y="112"/>
                  </a:cubicBezTo>
                  <a:cubicBezTo>
                    <a:pt x="86" y="112"/>
                    <a:pt x="100" y="106"/>
                    <a:pt x="113" y="98"/>
                  </a:cubicBezTo>
                  <a:cubicBezTo>
                    <a:pt x="143" y="60"/>
                    <a:pt x="120"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27" name="Google Shape;727;p5"/>
            <p:cNvSpPr/>
            <p:nvPr/>
          </p:nvSpPr>
          <p:spPr>
            <a:xfrm rot="-5788416">
              <a:off x="11020597" y="2591782"/>
              <a:ext cx="13821" cy="5334"/>
            </a:xfrm>
            <a:custGeom>
              <a:rect b="b" l="l" r="r" t="t"/>
              <a:pathLst>
                <a:path extrusionOk="0" h="115" w="151">
                  <a:moveTo>
                    <a:pt x="75" y="1"/>
                  </a:moveTo>
                  <a:cubicBezTo>
                    <a:pt x="23" y="8"/>
                    <a:pt x="1" y="68"/>
                    <a:pt x="38" y="98"/>
                  </a:cubicBezTo>
                  <a:cubicBezTo>
                    <a:pt x="49" y="109"/>
                    <a:pt x="64" y="115"/>
                    <a:pt x="78" y="115"/>
                  </a:cubicBezTo>
                  <a:cubicBezTo>
                    <a:pt x="92" y="115"/>
                    <a:pt x="105" y="109"/>
                    <a:pt x="113" y="98"/>
                  </a:cubicBezTo>
                  <a:cubicBezTo>
                    <a:pt x="150" y="60"/>
                    <a:pt x="120" y="1"/>
                    <a:pt x="75"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28" name="Google Shape;728;p5"/>
            <p:cNvSpPr/>
            <p:nvPr/>
          </p:nvSpPr>
          <p:spPr>
            <a:xfrm rot="-5788416">
              <a:off x="11036454" y="2604447"/>
              <a:ext cx="12906" cy="5009"/>
            </a:xfrm>
            <a:custGeom>
              <a:rect b="b" l="l" r="r" t="t"/>
              <a:pathLst>
                <a:path extrusionOk="0" h="108" w="141">
                  <a:moveTo>
                    <a:pt x="77" y="1"/>
                  </a:moveTo>
                  <a:cubicBezTo>
                    <a:pt x="74" y="1"/>
                    <a:pt x="71" y="1"/>
                    <a:pt x="68" y="1"/>
                  </a:cubicBezTo>
                  <a:cubicBezTo>
                    <a:pt x="23" y="1"/>
                    <a:pt x="0" y="61"/>
                    <a:pt x="38" y="91"/>
                  </a:cubicBezTo>
                  <a:cubicBezTo>
                    <a:pt x="45" y="102"/>
                    <a:pt x="58" y="108"/>
                    <a:pt x="72" y="108"/>
                  </a:cubicBezTo>
                  <a:cubicBezTo>
                    <a:pt x="86" y="108"/>
                    <a:pt x="101" y="102"/>
                    <a:pt x="113" y="91"/>
                  </a:cubicBezTo>
                  <a:cubicBezTo>
                    <a:pt x="141" y="56"/>
                    <a:pt x="123" y="1"/>
                    <a:pt x="77"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29" name="Google Shape;729;p5"/>
            <p:cNvSpPr/>
            <p:nvPr/>
          </p:nvSpPr>
          <p:spPr>
            <a:xfrm rot="-5788416">
              <a:off x="11051251" y="2616813"/>
              <a:ext cx="13639" cy="5055"/>
            </a:xfrm>
            <a:custGeom>
              <a:rect b="b" l="l" r="r" t="t"/>
              <a:pathLst>
                <a:path extrusionOk="0" h="109" w="149">
                  <a:moveTo>
                    <a:pt x="83" y="1"/>
                  </a:moveTo>
                  <a:cubicBezTo>
                    <a:pt x="81" y="1"/>
                    <a:pt x="78" y="1"/>
                    <a:pt x="76" y="1"/>
                  </a:cubicBezTo>
                  <a:cubicBezTo>
                    <a:pt x="23" y="1"/>
                    <a:pt x="1" y="61"/>
                    <a:pt x="38" y="91"/>
                  </a:cubicBezTo>
                  <a:cubicBezTo>
                    <a:pt x="49" y="103"/>
                    <a:pt x="62" y="108"/>
                    <a:pt x="76" y="108"/>
                  </a:cubicBezTo>
                  <a:cubicBezTo>
                    <a:pt x="89" y="108"/>
                    <a:pt x="102" y="103"/>
                    <a:pt x="113" y="91"/>
                  </a:cubicBezTo>
                  <a:cubicBezTo>
                    <a:pt x="148" y="56"/>
                    <a:pt x="124" y="1"/>
                    <a:pt x="83"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30" name="Google Shape;730;p5"/>
            <p:cNvSpPr/>
            <p:nvPr/>
          </p:nvSpPr>
          <p:spPr>
            <a:xfrm rot="-5788416">
              <a:off x="11066780" y="2629226"/>
              <a:ext cx="12906" cy="5009"/>
            </a:xfrm>
            <a:custGeom>
              <a:rect b="b" l="l" r="r" t="t"/>
              <a:pathLst>
                <a:path extrusionOk="0" h="108" w="141">
                  <a:moveTo>
                    <a:pt x="75" y="0"/>
                  </a:moveTo>
                  <a:cubicBezTo>
                    <a:pt x="73" y="0"/>
                    <a:pt x="70" y="0"/>
                    <a:pt x="68" y="1"/>
                  </a:cubicBezTo>
                  <a:cubicBezTo>
                    <a:pt x="23" y="1"/>
                    <a:pt x="0" y="61"/>
                    <a:pt x="30" y="91"/>
                  </a:cubicBezTo>
                  <a:cubicBezTo>
                    <a:pt x="42" y="102"/>
                    <a:pt x="57" y="107"/>
                    <a:pt x="72" y="107"/>
                  </a:cubicBezTo>
                  <a:cubicBezTo>
                    <a:pt x="87" y="107"/>
                    <a:pt x="101" y="102"/>
                    <a:pt x="113" y="91"/>
                  </a:cubicBezTo>
                  <a:cubicBezTo>
                    <a:pt x="141" y="55"/>
                    <a:pt x="116" y="0"/>
                    <a:pt x="75"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31" name="Google Shape;731;p5"/>
            <p:cNvSpPr/>
            <p:nvPr/>
          </p:nvSpPr>
          <p:spPr>
            <a:xfrm rot="-5788416">
              <a:off x="11081909" y="2641814"/>
              <a:ext cx="13089" cy="5009"/>
            </a:xfrm>
            <a:custGeom>
              <a:rect b="b" l="l" r="r" t="t"/>
              <a:pathLst>
                <a:path extrusionOk="0" h="108" w="143">
                  <a:moveTo>
                    <a:pt x="68" y="1"/>
                  </a:moveTo>
                  <a:cubicBezTo>
                    <a:pt x="23" y="1"/>
                    <a:pt x="1" y="61"/>
                    <a:pt x="38" y="91"/>
                  </a:cubicBezTo>
                  <a:cubicBezTo>
                    <a:pt x="49" y="102"/>
                    <a:pt x="62" y="108"/>
                    <a:pt x="76" y="108"/>
                  </a:cubicBezTo>
                  <a:cubicBezTo>
                    <a:pt x="89" y="108"/>
                    <a:pt x="102" y="102"/>
                    <a:pt x="113" y="91"/>
                  </a:cubicBezTo>
                  <a:cubicBezTo>
                    <a:pt x="143" y="53"/>
                    <a:pt x="120"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32" name="Google Shape;732;p5"/>
            <p:cNvSpPr/>
            <p:nvPr/>
          </p:nvSpPr>
          <p:spPr>
            <a:xfrm rot="-5788416">
              <a:off x="11096952" y="2653951"/>
              <a:ext cx="13089" cy="4963"/>
            </a:xfrm>
            <a:custGeom>
              <a:rect b="b" l="l" r="r" t="t"/>
              <a:pathLst>
                <a:path extrusionOk="0" h="107" w="143">
                  <a:moveTo>
                    <a:pt x="68" y="0"/>
                  </a:moveTo>
                  <a:cubicBezTo>
                    <a:pt x="15" y="0"/>
                    <a:pt x="0" y="60"/>
                    <a:pt x="30" y="90"/>
                  </a:cubicBezTo>
                  <a:cubicBezTo>
                    <a:pt x="42" y="101"/>
                    <a:pt x="57" y="107"/>
                    <a:pt x="71" y="107"/>
                  </a:cubicBezTo>
                  <a:cubicBezTo>
                    <a:pt x="85" y="107"/>
                    <a:pt x="98" y="101"/>
                    <a:pt x="105" y="90"/>
                  </a:cubicBezTo>
                  <a:cubicBezTo>
                    <a:pt x="143" y="52"/>
                    <a:pt x="113"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33" name="Google Shape;733;p5"/>
            <p:cNvSpPr/>
            <p:nvPr/>
          </p:nvSpPr>
          <p:spPr>
            <a:xfrm rot="-5788416">
              <a:off x="11112209" y="2666543"/>
              <a:ext cx="13180" cy="5055"/>
            </a:xfrm>
            <a:custGeom>
              <a:rect b="b" l="l" r="r" t="t"/>
              <a:pathLst>
                <a:path extrusionOk="0" h="109" w="144">
                  <a:moveTo>
                    <a:pt x="68" y="0"/>
                  </a:moveTo>
                  <a:cubicBezTo>
                    <a:pt x="23" y="0"/>
                    <a:pt x="1" y="60"/>
                    <a:pt x="38" y="98"/>
                  </a:cubicBezTo>
                  <a:cubicBezTo>
                    <a:pt x="48" y="104"/>
                    <a:pt x="60" y="108"/>
                    <a:pt x="72" y="108"/>
                  </a:cubicBezTo>
                  <a:cubicBezTo>
                    <a:pt x="86" y="108"/>
                    <a:pt x="101" y="102"/>
                    <a:pt x="113" y="90"/>
                  </a:cubicBezTo>
                  <a:cubicBezTo>
                    <a:pt x="143" y="53"/>
                    <a:pt x="121"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34" name="Google Shape;734;p5"/>
            <p:cNvSpPr/>
            <p:nvPr/>
          </p:nvSpPr>
          <p:spPr>
            <a:xfrm rot="-5788416">
              <a:off x="11127064" y="2678925"/>
              <a:ext cx="13729" cy="5055"/>
            </a:xfrm>
            <a:custGeom>
              <a:rect b="b" l="l" r="r" t="t"/>
              <a:pathLst>
                <a:path extrusionOk="0" h="109" w="150">
                  <a:moveTo>
                    <a:pt x="75" y="0"/>
                  </a:moveTo>
                  <a:cubicBezTo>
                    <a:pt x="23" y="0"/>
                    <a:pt x="0" y="60"/>
                    <a:pt x="37" y="98"/>
                  </a:cubicBezTo>
                  <a:cubicBezTo>
                    <a:pt x="48" y="105"/>
                    <a:pt x="61" y="108"/>
                    <a:pt x="73" y="108"/>
                  </a:cubicBezTo>
                  <a:cubicBezTo>
                    <a:pt x="89" y="108"/>
                    <a:pt x="104" y="103"/>
                    <a:pt x="112" y="90"/>
                  </a:cubicBezTo>
                  <a:cubicBezTo>
                    <a:pt x="150" y="53"/>
                    <a:pt x="120" y="0"/>
                    <a:pt x="75"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35" name="Google Shape;735;p5"/>
            <p:cNvSpPr/>
            <p:nvPr/>
          </p:nvSpPr>
          <p:spPr>
            <a:xfrm rot="-5788416">
              <a:off x="11142468" y="2691307"/>
              <a:ext cx="13180" cy="5055"/>
            </a:xfrm>
            <a:custGeom>
              <a:rect b="b" l="l" r="r" t="t"/>
              <a:pathLst>
                <a:path extrusionOk="0" h="109" w="144">
                  <a:moveTo>
                    <a:pt x="68" y="1"/>
                  </a:moveTo>
                  <a:cubicBezTo>
                    <a:pt x="23" y="1"/>
                    <a:pt x="1" y="61"/>
                    <a:pt x="38" y="98"/>
                  </a:cubicBezTo>
                  <a:cubicBezTo>
                    <a:pt x="45" y="105"/>
                    <a:pt x="56" y="108"/>
                    <a:pt x="69" y="108"/>
                  </a:cubicBezTo>
                  <a:cubicBezTo>
                    <a:pt x="84" y="108"/>
                    <a:pt x="101" y="103"/>
                    <a:pt x="113" y="90"/>
                  </a:cubicBezTo>
                  <a:cubicBezTo>
                    <a:pt x="143" y="61"/>
                    <a:pt x="121"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36" name="Google Shape;736;p5"/>
            <p:cNvSpPr/>
            <p:nvPr/>
          </p:nvSpPr>
          <p:spPr>
            <a:xfrm rot="-5788416">
              <a:off x="11157426" y="2703641"/>
              <a:ext cx="13729" cy="5195"/>
            </a:xfrm>
            <a:custGeom>
              <a:rect b="b" l="l" r="r" t="t"/>
              <a:pathLst>
                <a:path extrusionOk="0" h="112" w="150">
                  <a:moveTo>
                    <a:pt x="75" y="1"/>
                  </a:moveTo>
                  <a:cubicBezTo>
                    <a:pt x="23" y="1"/>
                    <a:pt x="0" y="61"/>
                    <a:pt x="38" y="98"/>
                  </a:cubicBezTo>
                  <a:cubicBezTo>
                    <a:pt x="47" y="108"/>
                    <a:pt x="58" y="112"/>
                    <a:pt x="69" y="112"/>
                  </a:cubicBezTo>
                  <a:cubicBezTo>
                    <a:pt x="84" y="112"/>
                    <a:pt x="99" y="104"/>
                    <a:pt x="112" y="91"/>
                  </a:cubicBezTo>
                  <a:cubicBezTo>
                    <a:pt x="150" y="61"/>
                    <a:pt x="120" y="1"/>
                    <a:pt x="75"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37" name="Google Shape;737;p5"/>
            <p:cNvSpPr/>
            <p:nvPr/>
          </p:nvSpPr>
          <p:spPr>
            <a:xfrm rot="-5788416">
              <a:off x="11172863" y="2716054"/>
              <a:ext cx="13180" cy="5148"/>
            </a:xfrm>
            <a:custGeom>
              <a:rect b="b" l="l" r="r" t="t"/>
              <a:pathLst>
                <a:path extrusionOk="0" h="111" w="144">
                  <a:moveTo>
                    <a:pt x="68" y="0"/>
                  </a:moveTo>
                  <a:cubicBezTo>
                    <a:pt x="23" y="8"/>
                    <a:pt x="1" y="60"/>
                    <a:pt x="31" y="97"/>
                  </a:cubicBezTo>
                  <a:cubicBezTo>
                    <a:pt x="40" y="107"/>
                    <a:pt x="52" y="111"/>
                    <a:pt x="65" y="111"/>
                  </a:cubicBezTo>
                  <a:cubicBezTo>
                    <a:pt x="82" y="111"/>
                    <a:pt x="100" y="103"/>
                    <a:pt x="113" y="90"/>
                  </a:cubicBezTo>
                  <a:cubicBezTo>
                    <a:pt x="143" y="60"/>
                    <a:pt x="113"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38" name="Google Shape;738;p5"/>
            <p:cNvSpPr/>
            <p:nvPr/>
          </p:nvSpPr>
          <p:spPr>
            <a:xfrm rot="-5788416">
              <a:off x="10987260" y="2516569"/>
              <a:ext cx="36888" cy="13960"/>
            </a:xfrm>
            <a:custGeom>
              <a:rect b="b" l="l" r="r" t="t"/>
              <a:pathLst>
                <a:path extrusionOk="0" h="301" w="403">
                  <a:moveTo>
                    <a:pt x="204" y="0"/>
                  </a:moveTo>
                  <a:cubicBezTo>
                    <a:pt x="201" y="0"/>
                    <a:pt x="198" y="0"/>
                    <a:pt x="195" y="0"/>
                  </a:cubicBezTo>
                  <a:cubicBezTo>
                    <a:pt x="60" y="8"/>
                    <a:pt x="0" y="165"/>
                    <a:pt x="98" y="262"/>
                  </a:cubicBezTo>
                  <a:cubicBezTo>
                    <a:pt x="129" y="287"/>
                    <a:pt x="166" y="300"/>
                    <a:pt x="202" y="300"/>
                  </a:cubicBezTo>
                  <a:cubicBezTo>
                    <a:pt x="243" y="300"/>
                    <a:pt x="283" y="283"/>
                    <a:pt x="315" y="248"/>
                  </a:cubicBezTo>
                  <a:cubicBezTo>
                    <a:pt x="402" y="152"/>
                    <a:pt x="333" y="0"/>
                    <a:pt x="204"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39" name="Google Shape;739;p5"/>
            <p:cNvSpPr/>
            <p:nvPr/>
          </p:nvSpPr>
          <p:spPr>
            <a:xfrm rot="-5788416">
              <a:off x="11228166" y="2713257"/>
              <a:ext cx="36156" cy="13775"/>
            </a:xfrm>
            <a:custGeom>
              <a:rect b="b" l="l" r="r" t="t"/>
              <a:pathLst>
                <a:path extrusionOk="0" h="297" w="395">
                  <a:moveTo>
                    <a:pt x="197" y="0"/>
                  </a:moveTo>
                  <a:cubicBezTo>
                    <a:pt x="194" y="0"/>
                    <a:pt x="190" y="1"/>
                    <a:pt x="187" y="1"/>
                  </a:cubicBezTo>
                  <a:cubicBezTo>
                    <a:pt x="60" y="1"/>
                    <a:pt x="0" y="165"/>
                    <a:pt x="98" y="255"/>
                  </a:cubicBezTo>
                  <a:cubicBezTo>
                    <a:pt x="126" y="283"/>
                    <a:pt x="160" y="297"/>
                    <a:pt x="195" y="297"/>
                  </a:cubicBezTo>
                  <a:cubicBezTo>
                    <a:pt x="235" y="297"/>
                    <a:pt x="275" y="280"/>
                    <a:pt x="307" y="248"/>
                  </a:cubicBezTo>
                  <a:cubicBezTo>
                    <a:pt x="395" y="153"/>
                    <a:pt x="325" y="0"/>
                    <a:pt x="197"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40" name="Google Shape;740;p5"/>
            <p:cNvSpPr/>
            <p:nvPr/>
          </p:nvSpPr>
          <p:spPr>
            <a:xfrm rot="-5788416">
              <a:off x="11023005" y="2540449"/>
              <a:ext cx="12998" cy="5009"/>
            </a:xfrm>
            <a:custGeom>
              <a:rect b="b" l="l" r="r" t="t"/>
              <a:pathLst>
                <a:path extrusionOk="0" h="108" w="142">
                  <a:moveTo>
                    <a:pt x="76" y="0"/>
                  </a:moveTo>
                  <a:cubicBezTo>
                    <a:pt x="74" y="0"/>
                    <a:pt x="71" y="0"/>
                    <a:pt x="68" y="1"/>
                  </a:cubicBezTo>
                  <a:cubicBezTo>
                    <a:pt x="23" y="1"/>
                    <a:pt x="1" y="61"/>
                    <a:pt x="31" y="91"/>
                  </a:cubicBezTo>
                  <a:cubicBezTo>
                    <a:pt x="42" y="102"/>
                    <a:pt x="57" y="107"/>
                    <a:pt x="72" y="107"/>
                  </a:cubicBezTo>
                  <a:cubicBezTo>
                    <a:pt x="87" y="107"/>
                    <a:pt x="102" y="102"/>
                    <a:pt x="113" y="91"/>
                  </a:cubicBezTo>
                  <a:cubicBezTo>
                    <a:pt x="141" y="55"/>
                    <a:pt x="117" y="0"/>
                    <a:pt x="76"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41" name="Google Shape;741;p5"/>
            <p:cNvSpPr/>
            <p:nvPr/>
          </p:nvSpPr>
          <p:spPr>
            <a:xfrm rot="-5788416">
              <a:off x="11040403" y="2554878"/>
              <a:ext cx="13180" cy="5055"/>
            </a:xfrm>
            <a:custGeom>
              <a:rect b="b" l="l" r="r" t="t"/>
              <a:pathLst>
                <a:path extrusionOk="0" h="109" w="144">
                  <a:moveTo>
                    <a:pt x="68" y="0"/>
                  </a:moveTo>
                  <a:cubicBezTo>
                    <a:pt x="23" y="0"/>
                    <a:pt x="1" y="60"/>
                    <a:pt x="38" y="98"/>
                  </a:cubicBezTo>
                  <a:cubicBezTo>
                    <a:pt x="48" y="105"/>
                    <a:pt x="60" y="108"/>
                    <a:pt x="72" y="108"/>
                  </a:cubicBezTo>
                  <a:cubicBezTo>
                    <a:pt x="86" y="108"/>
                    <a:pt x="101" y="103"/>
                    <a:pt x="113" y="90"/>
                  </a:cubicBezTo>
                  <a:cubicBezTo>
                    <a:pt x="143" y="60"/>
                    <a:pt x="121"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42" name="Google Shape;742;p5"/>
            <p:cNvSpPr/>
            <p:nvPr/>
          </p:nvSpPr>
          <p:spPr>
            <a:xfrm rot="-5788416">
              <a:off x="11057667" y="2569056"/>
              <a:ext cx="13821" cy="5334"/>
            </a:xfrm>
            <a:custGeom>
              <a:rect b="b" l="l" r="r" t="t"/>
              <a:pathLst>
                <a:path extrusionOk="0" h="115" w="151">
                  <a:moveTo>
                    <a:pt x="76" y="0"/>
                  </a:moveTo>
                  <a:cubicBezTo>
                    <a:pt x="23" y="8"/>
                    <a:pt x="1" y="67"/>
                    <a:pt x="38" y="97"/>
                  </a:cubicBezTo>
                  <a:cubicBezTo>
                    <a:pt x="49" y="109"/>
                    <a:pt x="64" y="114"/>
                    <a:pt x="78" y="114"/>
                  </a:cubicBezTo>
                  <a:cubicBezTo>
                    <a:pt x="92" y="114"/>
                    <a:pt x="105" y="109"/>
                    <a:pt x="113" y="97"/>
                  </a:cubicBezTo>
                  <a:cubicBezTo>
                    <a:pt x="150" y="60"/>
                    <a:pt x="120" y="0"/>
                    <a:pt x="76"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43" name="Google Shape;743;p5"/>
            <p:cNvSpPr/>
            <p:nvPr/>
          </p:nvSpPr>
          <p:spPr>
            <a:xfrm rot="-5788416">
              <a:off x="11075658" y="2583596"/>
              <a:ext cx="12998" cy="5009"/>
            </a:xfrm>
            <a:custGeom>
              <a:rect b="b" l="l" r="r" t="t"/>
              <a:pathLst>
                <a:path extrusionOk="0" h="108" w="142">
                  <a:moveTo>
                    <a:pt x="77" y="1"/>
                  </a:moveTo>
                  <a:cubicBezTo>
                    <a:pt x="74" y="1"/>
                    <a:pt x="71" y="1"/>
                    <a:pt x="68" y="1"/>
                  </a:cubicBezTo>
                  <a:cubicBezTo>
                    <a:pt x="23" y="1"/>
                    <a:pt x="1" y="61"/>
                    <a:pt x="38" y="91"/>
                  </a:cubicBezTo>
                  <a:cubicBezTo>
                    <a:pt x="50" y="102"/>
                    <a:pt x="63" y="108"/>
                    <a:pt x="76" y="108"/>
                  </a:cubicBezTo>
                  <a:cubicBezTo>
                    <a:pt x="89" y="108"/>
                    <a:pt x="102" y="102"/>
                    <a:pt x="113" y="91"/>
                  </a:cubicBezTo>
                  <a:cubicBezTo>
                    <a:pt x="141" y="56"/>
                    <a:pt x="123" y="1"/>
                    <a:pt x="77"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44" name="Google Shape;744;p5"/>
            <p:cNvSpPr/>
            <p:nvPr/>
          </p:nvSpPr>
          <p:spPr>
            <a:xfrm rot="-5788416">
              <a:off x="11092630" y="2597784"/>
              <a:ext cx="13821" cy="5055"/>
            </a:xfrm>
            <a:custGeom>
              <a:rect b="b" l="l" r="r" t="t"/>
              <a:pathLst>
                <a:path extrusionOk="0" h="109" w="151">
                  <a:moveTo>
                    <a:pt x="76" y="1"/>
                  </a:moveTo>
                  <a:cubicBezTo>
                    <a:pt x="23" y="1"/>
                    <a:pt x="1" y="61"/>
                    <a:pt x="38" y="98"/>
                  </a:cubicBezTo>
                  <a:cubicBezTo>
                    <a:pt x="48" y="105"/>
                    <a:pt x="61" y="109"/>
                    <a:pt x="74" y="109"/>
                  </a:cubicBezTo>
                  <a:cubicBezTo>
                    <a:pt x="90" y="109"/>
                    <a:pt x="105" y="103"/>
                    <a:pt x="113" y="91"/>
                  </a:cubicBezTo>
                  <a:cubicBezTo>
                    <a:pt x="151" y="53"/>
                    <a:pt x="121" y="1"/>
                    <a:pt x="76"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45" name="Google Shape;745;p5"/>
            <p:cNvSpPr/>
            <p:nvPr/>
          </p:nvSpPr>
          <p:spPr>
            <a:xfrm rot="-5788416">
              <a:off x="11110565" y="2611928"/>
              <a:ext cx="13089" cy="5334"/>
            </a:xfrm>
            <a:custGeom>
              <a:rect b="b" l="l" r="r" t="t"/>
              <a:pathLst>
                <a:path extrusionOk="0" h="115" w="143">
                  <a:moveTo>
                    <a:pt x="67" y="1"/>
                  </a:moveTo>
                  <a:cubicBezTo>
                    <a:pt x="23" y="8"/>
                    <a:pt x="0" y="68"/>
                    <a:pt x="30" y="98"/>
                  </a:cubicBezTo>
                  <a:cubicBezTo>
                    <a:pt x="41" y="109"/>
                    <a:pt x="56" y="115"/>
                    <a:pt x="71" y="115"/>
                  </a:cubicBezTo>
                  <a:cubicBezTo>
                    <a:pt x="86" y="115"/>
                    <a:pt x="101" y="109"/>
                    <a:pt x="112" y="98"/>
                  </a:cubicBezTo>
                  <a:cubicBezTo>
                    <a:pt x="142" y="60"/>
                    <a:pt x="120" y="1"/>
                    <a:pt x="67"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46" name="Google Shape;746;p5"/>
            <p:cNvSpPr/>
            <p:nvPr/>
          </p:nvSpPr>
          <p:spPr>
            <a:xfrm rot="-5788416">
              <a:off x="11127954" y="2626517"/>
              <a:ext cx="13639" cy="5009"/>
            </a:xfrm>
            <a:custGeom>
              <a:rect b="b" l="l" r="r" t="t"/>
              <a:pathLst>
                <a:path extrusionOk="0" h="108" w="149">
                  <a:moveTo>
                    <a:pt x="83" y="0"/>
                  </a:moveTo>
                  <a:cubicBezTo>
                    <a:pt x="81" y="0"/>
                    <a:pt x="78" y="0"/>
                    <a:pt x="76" y="1"/>
                  </a:cubicBezTo>
                  <a:cubicBezTo>
                    <a:pt x="23" y="1"/>
                    <a:pt x="1" y="61"/>
                    <a:pt x="38" y="91"/>
                  </a:cubicBezTo>
                  <a:cubicBezTo>
                    <a:pt x="50" y="102"/>
                    <a:pt x="63" y="107"/>
                    <a:pt x="76" y="107"/>
                  </a:cubicBezTo>
                  <a:cubicBezTo>
                    <a:pt x="89" y="107"/>
                    <a:pt x="102" y="102"/>
                    <a:pt x="113" y="91"/>
                  </a:cubicBezTo>
                  <a:cubicBezTo>
                    <a:pt x="148" y="55"/>
                    <a:pt x="124" y="0"/>
                    <a:pt x="83"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47" name="Google Shape;747;p5"/>
            <p:cNvSpPr/>
            <p:nvPr/>
          </p:nvSpPr>
          <p:spPr>
            <a:xfrm rot="-5788416">
              <a:off x="11145596" y="2640670"/>
              <a:ext cx="13089" cy="5055"/>
            </a:xfrm>
            <a:custGeom>
              <a:rect b="b" l="l" r="r" t="t"/>
              <a:pathLst>
                <a:path extrusionOk="0" h="109" w="143">
                  <a:moveTo>
                    <a:pt x="68" y="0"/>
                  </a:moveTo>
                  <a:cubicBezTo>
                    <a:pt x="23" y="0"/>
                    <a:pt x="0" y="60"/>
                    <a:pt x="30" y="98"/>
                  </a:cubicBezTo>
                  <a:cubicBezTo>
                    <a:pt x="40" y="104"/>
                    <a:pt x="53" y="108"/>
                    <a:pt x="67" y="108"/>
                  </a:cubicBezTo>
                  <a:cubicBezTo>
                    <a:pt x="83" y="108"/>
                    <a:pt x="100" y="103"/>
                    <a:pt x="113" y="90"/>
                  </a:cubicBezTo>
                  <a:cubicBezTo>
                    <a:pt x="142" y="53"/>
                    <a:pt x="113"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48" name="Google Shape;748;p5"/>
            <p:cNvSpPr/>
            <p:nvPr/>
          </p:nvSpPr>
          <p:spPr>
            <a:xfrm rot="-5788416">
              <a:off x="11163185" y="2655137"/>
              <a:ext cx="13089" cy="5195"/>
            </a:xfrm>
            <a:custGeom>
              <a:rect b="b" l="l" r="r" t="t"/>
              <a:pathLst>
                <a:path extrusionOk="0" h="112" w="143">
                  <a:moveTo>
                    <a:pt x="67" y="0"/>
                  </a:moveTo>
                  <a:cubicBezTo>
                    <a:pt x="23" y="8"/>
                    <a:pt x="0" y="67"/>
                    <a:pt x="38" y="97"/>
                  </a:cubicBezTo>
                  <a:cubicBezTo>
                    <a:pt x="48" y="107"/>
                    <a:pt x="59" y="112"/>
                    <a:pt x="71" y="112"/>
                  </a:cubicBezTo>
                  <a:cubicBezTo>
                    <a:pt x="85" y="112"/>
                    <a:pt x="100" y="106"/>
                    <a:pt x="112" y="97"/>
                  </a:cubicBezTo>
                  <a:cubicBezTo>
                    <a:pt x="142" y="60"/>
                    <a:pt x="120" y="0"/>
                    <a:pt x="67"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49" name="Google Shape;749;p5"/>
            <p:cNvSpPr/>
            <p:nvPr/>
          </p:nvSpPr>
          <p:spPr>
            <a:xfrm rot="-5788416">
              <a:off x="11180608" y="2669665"/>
              <a:ext cx="13639" cy="5009"/>
            </a:xfrm>
            <a:custGeom>
              <a:rect b="b" l="l" r="r" t="t"/>
              <a:pathLst>
                <a:path extrusionOk="0" h="108" w="149">
                  <a:moveTo>
                    <a:pt x="83" y="1"/>
                  </a:moveTo>
                  <a:cubicBezTo>
                    <a:pt x="81" y="1"/>
                    <a:pt x="78" y="1"/>
                    <a:pt x="76" y="1"/>
                  </a:cubicBezTo>
                  <a:cubicBezTo>
                    <a:pt x="23" y="1"/>
                    <a:pt x="1" y="61"/>
                    <a:pt x="38" y="91"/>
                  </a:cubicBezTo>
                  <a:cubicBezTo>
                    <a:pt x="50" y="102"/>
                    <a:pt x="65" y="108"/>
                    <a:pt x="79" y="108"/>
                  </a:cubicBezTo>
                  <a:cubicBezTo>
                    <a:pt x="93" y="108"/>
                    <a:pt x="106" y="102"/>
                    <a:pt x="113" y="91"/>
                  </a:cubicBezTo>
                  <a:cubicBezTo>
                    <a:pt x="148" y="56"/>
                    <a:pt x="124" y="1"/>
                    <a:pt x="83"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50" name="Google Shape;750;p5"/>
            <p:cNvSpPr/>
            <p:nvPr/>
          </p:nvSpPr>
          <p:spPr>
            <a:xfrm rot="-5788416">
              <a:off x="11198250" y="2683818"/>
              <a:ext cx="13089" cy="5055"/>
            </a:xfrm>
            <a:custGeom>
              <a:rect b="b" l="l" r="r" t="t"/>
              <a:pathLst>
                <a:path extrusionOk="0" h="109" w="143">
                  <a:moveTo>
                    <a:pt x="68" y="1"/>
                  </a:moveTo>
                  <a:cubicBezTo>
                    <a:pt x="23" y="1"/>
                    <a:pt x="0" y="61"/>
                    <a:pt x="38" y="98"/>
                  </a:cubicBezTo>
                  <a:cubicBezTo>
                    <a:pt x="48" y="105"/>
                    <a:pt x="59" y="109"/>
                    <a:pt x="71" y="109"/>
                  </a:cubicBezTo>
                  <a:cubicBezTo>
                    <a:pt x="86" y="109"/>
                    <a:pt x="100" y="103"/>
                    <a:pt x="113" y="91"/>
                  </a:cubicBezTo>
                  <a:cubicBezTo>
                    <a:pt x="142" y="53"/>
                    <a:pt x="120"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51" name="Google Shape;751;p5"/>
            <p:cNvSpPr/>
            <p:nvPr/>
          </p:nvSpPr>
          <p:spPr>
            <a:xfrm rot="-5788416">
              <a:off x="11215412" y="2698043"/>
              <a:ext cx="13729" cy="5195"/>
            </a:xfrm>
            <a:custGeom>
              <a:rect b="b" l="l" r="r" t="t"/>
              <a:pathLst>
                <a:path extrusionOk="0" h="112" w="150">
                  <a:moveTo>
                    <a:pt x="75" y="0"/>
                  </a:moveTo>
                  <a:cubicBezTo>
                    <a:pt x="23" y="8"/>
                    <a:pt x="0" y="68"/>
                    <a:pt x="37" y="98"/>
                  </a:cubicBezTo>
                  <a:cubicBezTo>
                    <a:pt x="48" y="108"/>
                    <a:pt x="61" y="112"/>
                    <a:pt x="74" y="112"/>
                  </a:cubicBezTo>
                  <a:cubicBezTo>
                    <a:pt x="89" y="112"/>
                    <a:pt x="104" y="106"/>
                    <a:pt x="112" y="98"/>
                  </a:cubicBezTo>
                  <a:cubicBezTo>
                    <a:pt x="150" y="60"/>
                    <a:pt x="120" y="0"/>
                    <a:pt x="75"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52" name="Google Shape;752;p5"/>
            <p:cNvSpPr/>
            <p:nvPr/>
          </p:nvSpPr>
          <p:spPr>
            <a:xfrm rot="-5788416">
              <a:off x="11005779" y="2472361"/>
              <a:ext cx="36247" cy="13775"/>
            </a:xfrm>
            <a:custGeom>
              <a:rect b="b" l="l" r="r" t="t"/>
              <a:pathLst>
                <a:path extrusionOk="0" h="297" w="396">
                  <a:moveTo>
                    <a:pt x="205" y="0"/>
                  </a:moveTo>
                  <a:cubicBezTo>
                    <a:pt x="202" y="0"/>
                    <a:pt x="199" y="0"/>
                    <a:pt x="195" y="0"/>
                  </a:cubicBezTo>
                  <a:cubicBezTo>
                    <a:pt x="61" y="0"/>
                    <a:pt x="1" y="165"/>
                    <a:pt x="98" y="255"/>
                  </a:cubicBezTo>
                  <a:cubicBezTo>
                    <a:pt x="126" y="283"/>
                    <a:pt x="163" y="296"/>
                    <a:pt x="199" y="296"/>
                  </a:cubicBezTo>
                  <a:cubicBezTo>
                    <a:pt x="239" y="296"/>
                    <a:pt x="280" y="279"/>
                    <a:pt x="308" y="247"/>
                  </a:cubicBezTo>
                  <a:cubicBezTo>
                    <a:pt x="395" y="152"/>
                    <a:pt x="333" y="0"/>
                    <a:pt x="205"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53" name="Google Shape;753;p5"/>
            <p:cNvSpPr/>
            <p:nvPr/>
          </p:nvSpPr>
          <p:spPr>
            <a:xfrm rot="-5788416">
              <a:off x="11278453" y="2695133"/>
              <a:ext cx="36247" cy="14007"/>
            </a:xfrm>
            <a:custGeom>
              <a:rect b="b" l="l" r="r" t="t"/>
              <a:pathLst>
                <a:path extrusionOk="0" h="302" w="396">
                  <a:moveTo>
                    <a:pt x="204" y="1"/>
                  </a:moveTo>
                  <a:cubicBezTo>
                    <a:pt x="201" y="1"/>
                    <a:pt x="198" y="1"/>
                    <a:pt x="195" y="1"/>
                  </a:cubicBezTo>
                  <a:cubicBezTo>
                    <a:pt x="60" y="8"/>
                    <a:pt x="0" y="173"/>
                    <a:pt x="98" y="263"/>
                  </a:cubicBezTo>
                  <a:cubicBezTo>
                    <a:pt x="127" y="288"/>
                    <a:pt x="164" y="301"/>
                    <a:pt x="201" y="301"/>
                  </a:cubicBezTo>
                  <a:cubicBezTo>
                    <a:pt x="241" y="301"/>
                    <a:pt x="280" y="286"/>
                    <a:pt x="307" y="255"/>
                  </a:cubicBezTo>
                  <a:cubicBezTo>
                    <a:pt x="395" y="160"/>
                    <a:pt x="333" y="1"/>
                    <a:pt x="204"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54" name="Google Shape;754;p5"/>
            <p:cNvSpPr/>
            <p:nvPr/>
          </p:nvSpPr>
          <p:spPr>
            <a:xfrm rot="-5788416">
              <a:off x="11043917" y="2498570"/>
              <a:ext cx="13729" cy="5055"/>
            </a:xfrm>
            <a:custGeom>
              <a:rect b="b" l="l" r="r" t="t"/>
              <a:pathLst>
                <a:path extrusionOk="0" h="109" w="150">
                  <a:moveTo>
                    <a:pt x="75" y="1"/>
                  </a:moveTo>
                  <a:cubicBezTo>
                    <a:pt x="23" y="1"/>
                    <a:pt x="0" y="60"/>
                    <a:pt x="38" y="98"/>
                  </a:cubicBezTo>
                  <a:cubicBezTo>
                    <a:pt x="48" y="105"/>
                    <a:pt x="59" y="108"/>
                    <a:pt x="71" y="108"/>
                  </a:cubicBezTo>
                  <a:cubicBezTo>
                    <a:pt x="85" y="108"/>
                    <a:pt x="100" y="103"/>
                    <a:pt x="112" y="90"/>
                  </a:cubicBezTo>
                  <a:cubicBezTo>
                    <a:pt x="150" y="53"/>
                    <a:pt x="120" y="1"/>
                    <a:pt x="75"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55" name="Google Shape;755;p5"/>
            <p:cNvSpPr/>
            <p:nvPr/>
          </p:nvSpPr>
          <p:spPr>
            <a:xfrm rot="-5788416">
              <a:off x="11064318" y="2514906"/>
              <a:ext cx="12998" cy="5009"/>
            </a:xfrm>
            <a:custGeom>
              <a:rect b="b" l="l" r="r" t="t"/>
              <a:pathLst>
                <a:path extrusionOk="0" h="108" w="142">
                  <a:moveTo>
                    <a:pt x="76" y="1"/>
                  </a:moveTo>
                  <a:cubicBezTo>
                    <a:pt x="73" y="1"/>
                    <a:pt x="71" y="1"/>
                    <a:pt x="68" y="1"/>
                  </a:cubicBezTo>
                  <a:cubicBezTo>
                    <a:pt x="23" y="1"/>
                    <a:pt x="1" y="61"/>
                    <a:pt x="31" y="91"/>
                  </a:cubicBezTo>
                  <a:cubicBezTo>
                    <a:pt x="42" y="102"/>
                    <a:pt x="57" y="108"/>
                    <a:pt x="72" y="108"/>
                  </a:cubicBezTo>
                  <a:cubicBezTo>
                    <a:pt x="87" y="108"/>
                    <a:pt x="102" y="102"/>
                    <a:pt x="113" y="91"/>
                  </a:cubicBezTo>
                  <a:cubicBezTo>
                    <a:pt x="141" y="56"/>
                    <a:pt x="116" y="1"/>
                    <a:pt x="76"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56" name="Google Shape;756;p5"/>
            <p:cNvSpPr/>
            <p:nvPr/>
          </p:nvSpPr>
          <p:spPr>
            <a:xfrm rot="-5788416">
              <a:off x="11084114" y="2531178"/>
              <a:ext cx="13089" cy="5195"/>
            </a:xfrm>
            <a:custGeom>
              <a:rect b="b" l="l" r="r" t="t"/>
              <a:pathLst>
                <a:path extrusionOk="0" h="112" w="143">
                  <a:moveTo>
                    <a:pt x="68" y="0"/>
                  </a:moveTo>
                  <a:cubicBezTo>
                    <a:pt x="23" y="0"/>
                    <a:pt x="0" y="60"/>
                    <a:pt x="38" y="98"/>
                  </a:cubicBezTo>
                  <a:cubicBezTo>
                    <a:pt x="47" y="107"/>
                    <a:pt x="58" y="111"/>
                    <a:pt x="69" y="111"/>
                  </a:cubicBezTo>
                  <a:cubicBezTo>
                    <a:pt x="84" y="111"/>
                    <a:pt x="100" y="103"/>
                    <a:pt x="113" y="90"/>
                  </a:cubicBezTo>
                  <a:cubicBezTo>
                    <a:pt x="143" y="60"/>
                    <a:pt x="120"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57" name="Google Shape;757;p5"/>
            <p:cNvSpPr/>
            <p:nvPr/>
          </p:nvSpPr>
          <p:spPr>
            <a:xfrm rot="-5788416">
              <a:off x="11103650" y="2547494"/>
              <a:ext cx="13821" cy="5009"/>
            </a:xfrm>
            <a:custGeom>
              <a:rect b="b" l="l" r="r" t="t"/>
              <a:pathLst>
                <a:path extrusionOk="0" h="108" w="151">
                  <a:moveTo>
                    <a:pt x="76" y="1"/>
                  </a:moveTo>
                  <a:cubicBezTo>
                    <a:pt x="23" y="1"/>
                    <a:pt x="1" y="61"/>
                    <a:pt x="38" y="91"/>
                  </a:cubicBezTo>
                  <a:cubicBezTo>
                    <a:pt x="49" y="102"/>
                    <a:pt x="64" y="108"/>
                    <a:pt x="78" y="108"/>
                  </a:cubicBezTo>
                  <a:cubicBezTo>
                    <a:pt x="92" y="108"/>
                    <a:pt x="105" y="102"/>
                    <a:pt x="113" y="91"/>
                  </a:cubicBezTo>
                  <a:cubicBezTo>
                    <a:pt x="150" y="53"/>
                    <a:pt x="120" y="1"/>
                    <a:pt x="76"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58" name="Google Shape;758;p5"/>
            <p:cNvSpPr/>
            <p:nvPr/>
          </p:nvSpPr>
          <p:spPr>
            <a:xfrm rot="-5788416">
              <a:off x="11123783" y="2563593"/>
              <a:ext cx="13089" cy="5195"/>
            </a:xfrm>
            <a:custGeom>
              <a:rect b="b" l="l" r="r" t="t"/>
              <a:pathLst>
                <a:path extrusionOk="0" h="112" w="143">
                  <a:moveTo>
                    <a:pt x="68" y="0"/>
                  </a:moveTo>
                  <a:cubicBezTo>
                    <a:pt x="23" y="7"/>
                    <a:pt x="1" y="67"/>
                    <a:pt x="38" y="97"/>
                  </a:cubicBezTo>
                  <a:cubicBezTo>
                    <a:pt x="45" y="107"/>
                    <a:pt x="56" y="111"/>
                    <a:pt x="69" y="111"/>
                  </a:cubicBezTo>
                  <a:cubicBezTo>
                    <a:pt x="84" y="111"/>
                    <a:pt x="101" y="106"/>
                    <a:pt x="113" y="97"/>
                  </a:cubicBezTo>
                  <a:cubicBezTo>
                    <a:pt x="143" y="60"/>
                    <a:pt x="120"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59" name="Google Shape;759;p5"/>
            <p:cNvSpPr/>
            <p:nvPr/>
          </p:nvSpPr>
          <p:spPr>
            <a:xfrm rot="-5788416">
              <a:off x="11143353" y="2579892"/>
              <a:ext cx="13821" cy="5055"/>
            </a:xfrm>
            <a:custGeom>
              <a:rect b="b" l="l" r="r" t="t"/>
              <a:pathLst>
                <a:path extrusionOk="0" h="109" w="151">
                  <a:moveTo>
                    <a:pt x="76" y="1"/>
                  </a:moveTo>
                  <a:cubicBezTo>
                    <a:pt x="23" y="1"/>
                    <a:pt x="1" y="60"/>
                    <a:pt x="38" y="98"/>
                  </a:cubicBezTo>
                  <a:cubicBezTo>
                    <a:pt x="48" y="105"/>
                    <a:pt x="60" y="108"/>
                    <a:pt x="72" y="108"/>
                  </a:cubicBezTo>
                  <a:cubicBezTo>
                    <a:pt x="86" y="108"/>
                    <a:pt x="101" y="103"/>
                    <a:pt x="113" y="90"/>
                  </a:cubicBezTo>
                  <a:cubicBezTo>
                    <a:pt x="151" y="53"/>
                    <a:pt x="121" y="1"/>
                    <a:pt x="76"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60" name="Google Shape;760;p5"/>
            <p:cNvSpPr/>
            <p:nvPr/>
          </p:nvSpPr>
          <p:spPr>
            <a:xfrm rot="-5788416">
              <a:off x="11163485" y="2595946"/>
              <a:ext cx="13089" cy="5334"/>
            </a:xfrm>
            <a:custGeom>
              <a:rect b="b" l="l" r="r" t="t"/>
              <a:pathLst>
                <a:path extrusionOk="0" h="115" w="143">
                  <a:moveTo>
                    <a:pt x="68" y="1"/>
                  </a:moveTo>
                  <a:cubicBezTo>
                    <a:pt x="23" y="8"/>
                    <a:pt x="1" y="68"/>
                    <a:pt x="31" y="98"/>
                  </a:cubicBezTo>
                  <a:cubicBezTo>
                    <a:pt x="42" y="109"/>
                    <a:pt x="57" y="115"/>
                    <a:pt x="72" y="115"/>
                  </a:cubicBezTo>
                  <a:cubicBezTo>
                    <a:pt x="87" y="115"/>
                    <a:pt x="102" y="109"/>
                    <a:pt x="113" y="98"/>
                  </a:cubicBezTo>
                  <a:cubicBezTo>
                    <a:pt x="143" y="61"/>
                    <a:pt x="113"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61" name="Google Shape;761;p5"/>
            <p:cNvSpPr/>
            <p:nvPr/>
          </p:nvSpPr>
          <p:spPr>
            <a:xfrm rot="-5788416">
              <a:off x="11183477" y="2612514"/>
              <a:ext cx="13089" cy="5055"/>
            </a:xfrm>
            <a:custGeom>
              <a:rect b="b" l="l" r="r" t="t"/>
              <a:pathLst>
                <a:path extrusionOk="0" h="109" w="143">
                  <a:moveTo>
                    <a:pt x="68" y="0"/>
                  </a:moveTo>
                  <a:cubicBezTo>
                    <a:pt x="23" y="0"/>
                    <a:pt x="0" y="60"/>
                    <a:pt x="38" y="98"/>
                  </a:cubicBezTo>
                  <a:cubicBezTo>
                    <a:pt x="48" y="104"/>
                    <a:pt x="59" y="108"/>
                    <a:pt x="71" y="108"/>
                  </a:cubicBezTo>
                  <a:cubicBezTo>
                    <a:pt x="85" y="108"/>
                    <a:pt x="100" y="103"/>
                    <a:pt x="112" y="90"/>
                  </a:cubicBezTo>
                  <a:cubicBezTo>
                    <a:pt x="142" y="60"/>
                    <a:pt x="120"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62" name="Google Shape;762;p5"/>
            <p:cNvSpPr/>
            <p:nvPr/>
          </p:nvSpPr>
          <p:spPr>
            <a:xfrm rot="-5788416">
              <a:off x="11203238" y="2628850"/>
              <a:ext cx="13639" cy="5009"/>
            </a:xfrm>
            <a:custGeom>
              <a:rect b="b" l="l" r="r" t="t"/>
              <a:pathLst>
                <a:path extrusionOk="0" h="108" w="149">
                  <a:moveTo>
                    <a:pt x="83" y="0"/>
                  </a:moveTo>
                  <a:cubicBezTo>
                    <a:pt x="81" y="0"/>
                    <a:pt x="78" y="0"/>
                    <a:pt x="75" y="1"/>
                  </a:cubicBezTo>
                  <a:cubicBezTo>
                    <a:pt x="23" y="1"/>
                    <a:pt x="1" y="61"/>
                    <a:pt x="38" y="91"/>
                  </a:cubicBezTo>
                  <a:cubicBezTo>
                    <a:pt x="49" y="102"/>
                    <a:pt x="64" y="108"/>
                    <a:pt x="78" y="108"/>
                  </a:cubicBezTo>
                  <a:cubicBezTo>
                    <a:pt x="92" y="108"/>
                    <a:pt x="105" y="102"/>
                    <a:pt x="113" y="91"/>
                  </a:cubicBezTo>
                  <a:cubicBezTo>
                    <a:pt x="148" y="55"/>
                    <a:pt x="124" y="0"/>
                    <a:pt x="83"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63" name="Google Shape;763;p5"/>
            <p:cNvSpPr/>
            <p:nvPr/>
          </p:nvSpPr>
          <p:spPr>
            <a:xfrm rot="-5788416">
              <a:off x="11223214" y="2644897"/>
              <a:ext cx="13089" cy="5148"/>
            </a:xfrm>
            <a:custGeom>
              <a:rect b="b" l="l" r="r" t="t"/>
              <a:pathLst>
                <a:path extrusionOk="0" h="111" w="143">
                  <a:moveTo>
                    <a:pt x="68" y="0"/>
                  </a:moveTo>
                  <a:cubicBezTo>
                    <a:pt x="23" y="8"/>
                    <a:pt x="0" y="60"/>
                    <a:pt x="38" y="97"/>
                  </a:cubicBezTo>
                  <a:cubicBezTo>
                    <a:pt x="44" y="107"/>
                    <a:pt x="54" y="111"/>
                    <a:pt x="66" y="111"/>
                  </a:cubicBezTo>
                  <a:cubicBezTo>
                    <a:pt x="82" y="111"/>
                    <a:pt x="100" y="103"/>
                    <a:pt x="113" y="90"/>
                  </a:cubicBezTo>
                  <a:cubicBezTo>
                    <a:pt x="143" y="60"/>
                    <a:pt x="120"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64" name="Google Shape;764;p5"/>
            <p:cNvSpPr/>
            <p:nvPr/>
          </p:nvSpPr>
          <p:spPr>
            <a:xfrm rot="-5788416">
              <a:off x="11242785" y="2661196"/>
              <a:ext cx="13821" cy="5009"/>
            </a:xfrm>
            <a:custGeom>
              <a:rect b="b" l="l" r="r" t="t"/>
              <a:pathLst>
                <a:path extrusionOk="0" h="108" w="151">
                  <a:moveTo>
                    <a:pt x="76" y="1"/>
                  </a:moveTo>
                  <a:cubicBezTo>
                    <a:pt x="23" y="1"/>
                    <a:pt x="1" y="61"/>
                    <a:pt x="38" y="90"/>
                  </a:cubicBezTo>
                  <a:cubicBezTo>
                    <a:pt x="49" y="102"/>
                    <a:pt x="63" y="107"/>
                    <a:pt x="76" y="107"/>
                  </a:cubicBezTo>
                  <a:cubicBezTo>
                    <a:pt x="89" y="107"/>
                    <a:pt x="102" y="102"/>
                    <a:pt x="113" y="90"/>
                  </a:cubicBezTo>
                  <a:cubicBezTo>
                    <a:pt x="150" y="53"/>
                    <a:pt x="121" y="1"/>
                    <a:pt x="76"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65" name="Google Shape;765;p5"/>
            <p:cNvSpPr/>
            <p:nvPr/>
          </p:nvSpPr>
          <p:spPr>
            <a:xfrm rot="-5788416">
              <a:off x="11262951" y="2677233"/>
              <a:ext cx="13089" cy="5334"/>
            </a:xfrm>
            <a:custGeom>
              <a:rect b="b" l="l" r="r" t="t"/>
              <a:pathLst>
                <a:path extrusionOk="0" h="115" w="143">
                  <a:moveTo>
                    <a:pt x="68" y="1"/>
                  </a:moveTo>
                  <a:cubicBezTo>
                    <a:pt x="23" y="8"/>
                    <a:pt x="1" y="68"/>
                    <a:pt x="31" y="98"/>
                  </a:cubicBezTo>
                  <a:cubicBezTo>
                    <a:pt x="42" y="109"/>
                    <a:pt x="57" y="115"/>
                    <a:pt x="72" y="115"/>
                  </a:cubicBezTo>
                  <a:cubicBezTo>
                    <a:pt x="87" y="115"/>
                    <a:pt x="102" y="109"/>
                    <a:pt x="113" y="98"/>
                  </a:cubicBezTo>
                  <a:cubicBezTo>
                    <a:pt x="143" y="61"/>
                    <a:pt x="113"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66" name="Google Shape;766;p5"/>
            <p:cNvSpPr/>
            <p:nvPr/>
          </p:nvSpPr>
          <p:spPr>
            <a:xfrm rot="-5788416">
              <a:off x="11033080" y="2424725"/>
              <a:ext cx="27551" cy="13914"/>
            </a:xfrm>
            <a:custGeom>
              <a:rect b="b" l="l" r="r" t="t"/>
              <a:pathLst>
                <a:path extrusionOk="0" h="300" w="301">
                  <a:moveTo>
                    <a:pt x="150" y="0"/>
                  </a:moveTo>
                  <a:cubicBezTo>
                    <a:pt x="68" y="0"/>
                    <a:pt x="1" y="68"/>
                    <a:pt x="1" y="150"/>
                  </a:cubicBezTo>
                  <a:cubicBezTo>
                    <a:pt x="1" y="232"/>
                    <a:pt x="68" y="300"/>
                    <a:pt x="150" y="300"/>
                  </a:cubicBezTo>
                  <a:cubicBezTo>
                    <a:pt x="233" y="300"/>
                    <a:pt x="300" y="232"/>
                    <a:pt x="300" y="150"/>
                  </a:cubicBezTo>
                  <a:cubicBezTo>
                    <a:pt x="300" y="68"/>
                    <a:pt x="233" y="0"/>
                    <a:pt x="150"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67" name="Google Shape;767;p5"/>
            <p:cNvSpPr/>
            <p:nvPr/>
          </p:nvSpPr>
          <p:spPr>
            <a:xfrm rot="-5788416">
              <a:off x="11333751" y="2674061"/>
              <a:ext cx="36247" cy="14007"/>
            </a:xfrm>
            <a:custGeom>
              <a:rect b="b" l="l" r="r" t="t"/>
              <a:pathLst>
                <a:path extrusionOk="0" h="302" w="396">
                  <a:moveTo>
                    <a:pt x="204" y="1"/>
                  </a:moveTo>
                  <a:cubicBezTo>
                    <a:pt x="201" y="1"/>
                    <a:pt x="198" y="1"/>
                    <a:pt x="195" y="1"/>
                  </a:cubicBezTo>
                  <a:cubicBezTo>
                    <a:pt x="61" y="8"/>
                    <a:pt x="1" y="173"/>
                    <a:pt x="98" y="263"/>
                  </a:cubicBezTo>
                  <a:cubicBezTo>
                    <a:pt x="127" y="288"/>
                    <a:pt x="165" y="301"/>
                    <a:pt x="202" y="301"/>
                  </a:cubicBezTo>
                  <a:cubicBezTo>
                    <a:pt x="242" y="301"/>
                    <a:pt x="281" y="286"/>
                    <a:pt x="308" y="255"/>
                  </a:cubicBezTo>
                  <a:cubicBezTo>
                    <a:pt x="396" y="160"/>
                    <a:pt x="333" y="1"/>
                    <a:pt x="204"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68" name="Google Shape;768;p5"/>
            <p:cNvSpPr/>
            <p:nvPr/>
          </p:nvSpPr>
          <p:spPr>
            <a:xfrm rot="-5788416">
              <a:off x="11070306" y="2453986"/>
              <a:ext cx="13821" cy="4963"/>
            </a:xfrm>
            <a:custGeom>
              <a:rect b="b" l="l" r="r" t="t"/>
              <a:pathLst>
                <a:path extrusionOk="0" h="107" w="151">
                  <a:moveTo>
                    <a:pt x="75" y="0"/>
                  </a:moveTo>
                  <a:cubicBezTo>
                    <a:pt x="23" y="0"/>
                    <a:pt x="1" y="60"/>
                    <a:pt x="38" y="90"/>
                  </a:cubicBezTo>
                  <a:cubicBezTo>
                    <a:pt x="49" y="101"/>
                    <a:pt x="64" y="107"/>
                    <a:pt x="78" y="107"/>
                  </a:cubicBezTo>
                  <a:cubicBezTo>
                    <a:pt x="92" y="107"/>
                    <a:pt x="105" y="101"/>
                    <a:pt x="113" y="90"/>
                  </a:cubicBezTo>
                  <a:cubicBezTo>
                    <a:pt x="150" y="53"/>
                    <a:pt x="120" y="0"/>
                    <a:pt x="75"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69" name="Google Shape;769;p5"/>
            <p:cNvSpPr/>
            <p:nvPr/>
          </p:nvSpPr>
          <p:spPr>
            <a:xfrm rot="-5788416">
              <a:off x="11092915" y="2472129"/>
              <a:ext cx="13180" cy="4963"/>
            </a:xfrm>
            <a:custGeom>
              <a:rect b="b" l="l" r="r" t="t"/>
              <a:pathLst>
                <a:path extrusionOk="0" h="107" w="144">
                  <a:moveTo>
                    <a:pt x="68" y="0"/>
                  </a:moveTo>
                  <a:cubicBezTo>
                    <a:pt x="23" y="0"/>
                    <a:pt x="1" y="60"/>
                    <a:pt x="38" y="90"/>
                  </a:cubicBezTo>
                  <a:cubicBezTo>
                    <a:pt x="46" y="101"/>
                    <a:pt x="59" y="107"/>
                    <a:pt x="73" y="107"/>
                  </a:cubicBezTo>
                  <a:cubicBezTo>
                    <a:pt x="87" y="107"/>
                    <a:pt x="102" y="101"/>
                    <a:pt x="113" y="90"/>
                  </a:cubicBezTo>
                  <a:cubicBezTo>
                    <a:pt x="143" y="53"/>
                    <a:pt x="121"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70" name="Google Shape;770;p5"/>
            <p:cNvSpPr/>
            <p:nvPr/>
          </p:nvSpPr>
          <p:spPr>
            <a:xfrm rot="-5788416">
              <a:off x="11114970" y="2490309"/>
              <a:ext cx="13639" cy="5009"/>
            </a:xfrm>
            <a:custGeom>
              <a:rect b="b" l="l" r="r" t="t"/>
              <a:pathLst>
                <a:path extrusionOk="0" h="108" w="149">
                  <a:moveTo>
                    <a:pt x="83" y="1"/>
                  </a:moveTo>
                  <a:cubicBezTo>
                    <a:pt x="81" y="1"/>
                    <a:pt x="78" y="1"/>
                    <a:pt x="76" y="1"/>
                  </a:cubicBezTo>
                  <a:cubicBezTo>
                    <a:pt x="23" y="1"/>
                    <a:pt x="1" y="61"/>
                    <a:pt x="38" y="91"/>
                  </a:cubicBezTo>
                  <a:cubicBezTo>
                    <a:pt x="50" y="102"/>
                    <a:pt x="63" y="108"/>
                    <a:pt x="76" y="108"/>
                  </a:cubicBezTo>
                  <a:cubicBezTo>
                    <a:pt x="89" y="108"/>
                    <a:pt x="102" y="102"/>
                    <a:pt x="113" y="91"/>
                  </a:cubicBezTo>
                  <a:cubicBezTo>
                    <a:pt x="148" y="56"/>
                    <a:pt x="124" y="1"/>
                    <a:pt x="83"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71" name="Google Shape;771;p5"/>
            <p:cNvSpPr/>
            <p:nvPr/>
          </p:nvSpPr>
          <p:spPr>
            <a:xfrm rot="-5788416">
              <a:off x="11137250" y="2508134"/>
              <a:ext cx="13089" cy="5334"/>
            </a:xfrm>
            <a:custGeom>
              <a:rect b="b" l="l" r="r" t="t"/>
              <a:pathLst>
                <a:path extrusionOk="0" h="115" w="143">
                  <a:moveTo>
                    <a:pt x="68" y="1"/>
                  </a:moveTo>
                  <a:cubicBezTo>
                    <a:pt x="23" y="8"/>
                    <a:pt x="0" y="68"/>
                    <a:pt x="30" y="98"/>
                  </a:cubicBezTo>
                  <a:cubicBezTo>
                    <a:pt x="41" y="109"/>
                    <a:pt x="56" y="115"/>
                    <a:pt x="71" y="115"/>
                  </a:cubicBezTo>
                  <a:cubicBezTo>
                    <a:pt x="86" y="115"/>
                    <a:pt x="101" y="109"/>
                    <a:pt x="113" y="98"/>
                  </a:cubicBezTo>
                  <a:cubicBezTo>
                    <a:pt x="142" y="61"/>
                    <a:pt x="113"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72" name="Google Shape;772;p5"/>
            <p:cNvSpPr/>
            <p:nvPr/>
          </p:nvSpPr>
          <p:spPr>
            <a:xfrm rot="-5788416">
              <a:off x="11159542" y="2526565"/>
              <a:ext cx="13089" cy="5195"/>
            </a:xfrm>
            <a:custGeom>
              <a:rect b="b" l="l" r="r" t="t"/>
              <a:pathLst>
                <a:path extrusionOk="0" h="112" w="143">
                  <a:moveTo>
                    <a:pt x="68" y="1"/>
                  </a:moveTo>
                  <a:cubicBezTo>
                    <a:pt x="23" y="1"/>
                    <a:pt x="0" y="61"/>
                    <a:pt x="38" y="98"/>
                  </a:cubicBezTo>
                  <a:cubicBezTo>
                    <a:pt x="47" y="108"/>
                    <a:pt x="58" y="112"/>
                    <a:pt x="69" y="112"/>
                  </a:cubicBezTo>
                  <a:cubicBezTo>
                    <a:pt x="84" y="112"/>
                    <a:pt x="99" y="104"/>
                    <a:pt x="112" y="91"/>
                  </a:cubicBezTo>
                  <a:cubicBezTo>
                    <a:pt x="142" y="61"/>
                    <a:pt x="120"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73" name="Google Shape;773;p5"/>
            <p:cNvSpPr/>
            <p:nvPr/>
          </p:nvSpPr>
          <p:spPr>
            <a:xfrm rot="-5788416">
              <a:off x="11181409" y="2544754"/>
              <a:ext cx="13729" cy="5055"/>
            </a:xfrm>
            <a:custGeom>
              <a:rect b="b" l="l" r="r" t="t"/>
              <a:pathLst>
                <a:path extrusionOk="0" h="109" w="150">
                  <a:moveTo>
                    <a:pt x="75" y="1"/>
                  </a:moveTo>
                  <a:cubicBezTo>
                    <a:pt x="23" y="1"/>
                    <a:pt x="0" y="61"/>
                    <a:pt x="38" y="98"/>
                  </a:cubicBezTo>
                  <a:cubicBezTo>
                    <a:pt x="48" y="105"/>
                    <a:pt x="61" y="109"/>
                    <a:pt x="73" y="109"/>
                  </a:cubicBezTo>
                  <a:cubicBezTo>
                    <a:pt x="89" y="109"/>
                    <a:pt x="104" y="103"/>
                    <a:pt x="112" y="91"/>
                  </a:cubicBezTo>
                  <a:cubicBezTo>
                    <a:pt x="150" y="53"/>
                    <a:pt x="120" y="1"/>
                    <a:pt x="75"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74" name="Google Shape;774;p5"/>
            <p:cNvSpPr/>
            <p:nvPr/>
          </p:nvSpPr>
          <p:spPr>
            <a:xfrm rot="-5788416">
              <a:off x="11203984" y="2562912"/>
              <a:ext cx="13089" cy="5009"/>
            </a:xfrm>
            <a:custGeom>
              <a:rect b="b" l="l" r="r" t="t"/>
              <a:pathLst>
                <a:path extrusionOk="0" h="108" w="143">
                  <a:moveTo>
                    <a:pt x="68" y="1"/>
                  </a:moveTo>
                  <a:cubicBezTo>
                    <a:pt x="23" y="1"/>
                    <a:pt x="0" y="61"/>
                    <a:pt x="38" y="91"/>
                  </a:cubicBezTo>
                  <a:cubicBezTo>
                    <a:pt x="45" y="102"/>
                    <a:pt x="58" y="108"/>
                    <a:pt x="73" y="108"/>
                  </a:cubicBezTo>
                  <a:cubicBezTo>
                    <a:pt x="87" y="108"/>
                    <a:pt x="102" y="102"/>
                    <a:pt x="113" y="91"/>
                  </a:cubicBezTo>
                  <a:cubicBezTo>
                    <a:pt x="143" y="53"/>
                    <a:pt x="120"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75" name="Google Shape;775;p5"/>
            <p:cNvSpPr/>
            <p:nvPr/>
          </p:nvSpPr>
          <p:spPr>
            <a:xfrm rot="-5788416">
              <a:off x="11226073" y="2581123"/>
              <a:ext cx="13547" cy="5009"/>
            </a:xfrm>
            <a:custGeom>
              <a:rect b="b" l="l" r="r" t="t"/>
              <a:pathLst>
                <a:path extrusionOk="0" h="108" w="148">
                  <a:moveTo>
                    <a:pt x="83" y="0"/>
                  </a:moveTo>
                  <a:cubicBezTo>
                    <a:pt x="80" y="0"/>
                    <a:pt x="78" y="1"/>
                    <a:pt x="75" y="1"/>
                  </a:cubicBezTo>
                  <a:cubicBezTo>
                    <a:pt x="23" y="1"/>
                    <a:pt x="0" y="61"/>
                    <a:pt x="38" y="91"/>
                  </a:cubicBezTo>
                  <a:cubicBezTo>
                    <a:pt x="49" y="102"/>
                    <a:pt x="62" y="108"/>
                    <a:pt x="75" y="108"/>
                  </a:cubicBezTo>
                  <a:cubicBezTo>
                    <a:pt x="88" y="108"/>
                    <a:pt x="101" y="102"/>
                    <a:pt x="113" y="91"/>
                  </a:cubicBezTo>
                  <a:cubicBezTo>
                    <a:pt x="148" y="56"/>
                    <a:pt x="123" y="0"/>
                    <a:pt x="83"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76" name="Google Shape;776;p5"/>
            <p:cNvSpPr/>
            <p:nvPr/>
          </p:nvSpPr>
          <p:spPr>
            <a:xfrm rot="-5788416">
              <a:off x="11248622" y="2599231"/>
              <a:ext cx="12998" cy="5009"/>
            </a:xfrm>
            <a:custGeom>
              <a:rect b="b" l="l" r="r" t="t"/>
              <a:pathLst>
                <a:path extrusionOk="0" h="108" w="142">
                  <a:moveTo>
                    <a:pt x="76" y="0"/>
                  </a:moveTo>
                  <a:cubicBezTo>
                    <a:pt x="73" y="0"/>
                    <a:pt x="71" y="1"/>
                    <a:pt x="68" y="1"/>
                  </a:cubicBezTo>
                  <a:cubicBezTo>
                    <a:pt x="23" y="1"/>
                    <a:pt x="1" y="61"/>
                    <a:pt x="31" y="91"/>
                  </a:cubicBezTo>
                  <a:cubicBezTo>
                    <a:pt x="42" y="102"/>
                    <a:pt x="57" y="108"/>
                    <a:pt x="72" y="108"/>
                  </a:cubicBezTo>
                  <a:cubicBezTo>
                    <a:pt x="87" y="108"/>
                    <a:pt x="102" y="102"/>
                    <a:pt x="113" y="91"/>
                  </a:cubicBezTo>
                  <a:cubicBezTo>
                    <a:pt x="141" y="56"/>
                    <a:pt x="116" y="0"/>
                    <a:pt x="76"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77" name="Google Shape;777;p5"/>
            <p:cNvSpPr/>
            <p:nvPr/>
          </p:nvSpPr>
          <p:spPr>
            <a:xfrm rot="-5788416">
              <a:off x="11270649" y="2617397"/>
              <a:ext cx="13089" cy="5241"/>
            </a:xfrm>
            <a:custGeom>
              <a:rect b="b" l="l" r="r" t="t"/>
              <a:pathLst>
                <a:path extrusionOk="0" h="113" w="143">
                  <a:moveTo>
                    <a:pt x="68" y="1"/>
                  </a:moveTo>
                  <a:cubicBezTo>
                    <a:pt x="23" y="8"/>
                    <a:pt x="1" y="68"/>
                    <a:pt x="38" y="98"/>
                  </a:cubicBezTo>
                  <a:cubicBezTo>
                    <a:pt x="48" y="108"/>
                    <a:pt x="60" y="112"/>
                    <a:pt x="72" y="112"/>
                  </a:cubicBezTo>
                  <a:cubicBezTo>
                    <a:pt x="86" y="112"/>
                    <a:pt x="101" y="106"/>
                    <a:pt x="113" y="98"/>
                  </a:cubicBezTo>
                  <a:cubicBezTo>
                    <a:pt x="143" y="61"/>
                    <a:pt x="120"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78" name="Google Shape;778;p5"/>
            <p:cNvSpPr/>
            <p:nvPr/>
          </p:nvSpPr>
          <p:spPr>
            <a:xfrm rot="-5788416">
              <a:off x="11292421" y="2635569"/>
              <a:ext cx="13821" cy="5055"/>
            </a:xfrm>
            <a:custGeom>
              <a:rect b="b" l="l" r="r" t="t"/>
              <a:pathLst>
                <a:path extrusionOk="0" h="109" w="151">
                  <a:moveTo>
                    <a:pt x="75" y="1"/>
                  </a:moveTo>
                  <a:cubicBezTo>
                    <a:pt x="23" y="1"/>
                    <a:pt x="1" y="61"/>
                    <a:pt x="38" y="98"/>
                  </a:cubicBezTo>
                  <a:cubicBezTo>
                    <a:pt x="48" y="105"/>
                    <a:pt x="61" y="108"/>
                    <a:pt x="74" y="108"/>
                  </a:cubicBezTo>
                  <a:cubicBezTo>
                    <a:pt x="90" y="108"/>
                    <a:pt x="105" y="103"/>
                    <a:pt x="113" y="91"/>
                  </a:cubicBezTo>
                  <a:cubicBezTo>
                    <a:pt x="150" y="61"/>
                    <a:pt x="120" y="1"/>
                    <a:pt x="75"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79" name="Google Shape;779;p5"/>
            <p:cNvSpPr/>
            <p:nvPr/>
          </p:nvSpPr>
          <p:spPr>
            <a:xfrm rot="-5788416">
              <a:off x="11315060" y="2653676"/>
              <a:ext cx="13089" cy="5055"/>
            </a:xfrm>
            <a:custGeom>
              <a:rect b="b" l="l" r="r" t="t"/>
              <a:pathLst>
                <a:path extrusionOk="0" h="109" w="143">
                  <a:moveTo>
                    <a:pt x="67" y="1"/>
                  </a:moveTo>
                  <a:cubicBezTo>
                    <a:pt x="22" y="1"/>
                    <a:pt x="0" y="61"/>
                    <a:pt x="37" y="98"/>
                  </a:cubicBezTo>
                  <a:cubicBezTo>
                    <a:pt x="44" y="105"/>
                    <a:pt x="55" y="109"/>
                    <a:pt x="68" y="109"/>
                  </a:cubicBezTo>
                  <a:cubicBezTo>
                    <a:pt x="83" y="109"/>
                    <a:pt x="100" y="103"/>
                    <a:pt x="112" y="91"/>
                  </a:cubicBezTo>
                  <a:cubicBezTo>
                    <a:pt x="142" y="53"/>
                    <a:pt x="120" y="1"/>
                    <a:pt x="67"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80" name="Google Shape;780;p5"/>
            <p:cNvSpPr/>
            <p:nvPr/>
          </p:nvSpPr>
          <p:spPr>
            <a:xfrm rot="-5788416">
              <a:off x="11061133" y="2374377"/>
              <a:ext cx="29382" cy="14053"/>
            </a:xfrm>
            <a:custGeom>
              <a:rect b="b" l="l" r="r" t="t"/>
              <a:pathLst>
                <a:path extrusionOk="0" h="303" w="321">
                  <a:moveTo>
                    <a:pt x="165" y="0"/>
                  </a:moveTo>
                  <a:cubicBezTo>
                    <a:pt x="126" y="0"/>
                    <a:pt x="86" y="15"/>
                    <a:pt x="53" y="48"/>
                  </a:cubicBezTo>
                  <a:cubicBezTo>
                    <a:pt x="1" y="108"/>
                    <a:pt x="1" y="205"/>
                    <a:pt x="68" y="258"/>
                  </a:cubicBezTo>
                  <a:cubicBezTo>
                    <a:pt x="99" y="289"/>
                    <a:pt x="136" y="302"/>
                    <a:pt x="171" y="302"/>
                  </a:cubicBezTo>
                  <a:cubicBezTo>
                    <a:pt x="248" y="302"/>
                    <a:pt x="320" y="238"/>
                    <a:pt x="315" y="146"/>
                  </a:cubicBezTo>
                  <a:cubicBezTo>
                    <a:pt x="310" y="57"/>
                    <a:pt x="240" y="0"/>
                    <a:pt x="165"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81" name="Google Shape;781;p5"/>
            <p:cNvSpPr/>
            <p:nvPr/>
          </p:nvSpPr>
          <p:spPr>
            <a:xfrm rot="-5788416">
              <a:off x="11398302" y="2650098"/>
              <a:ext cx="29291" cy="13821"/>
            </a:xfrm>
            <a:custGeom>
              <a:rect b="b" l="l" r="r" t="t"/>
              <a:pathLst>
                <a:path extrusionOk="0" h="298" w="320">
                  <a:moveTo>
                    <a:pt x="169" y="0"/>
                  </a:moveTo>
                  <a:cubicBezTo>
                    <a:pt x="130" y="0"/>
                    <a:pt x="91" y="15"/>
                    <a:pt x="60" y="49"/>
                  </a:cubicBezTo>
                  <a:cubicBezTo>
                    <a:pt x="0" y="108"/>
                    <a:pt x="8" y="198"/>
                    <a:pt x="67" y="258"/>
                  </a:cubicBezTo>
                  <a:cubicBezTo>
                    <a:pt x="97" y="285"/>
                    <a:pt x="132" y="297"/>
                    <a:pt x="166" y="297"/>
                  </a:cubicBezTo>
                  <a:cubicBezTo>
                    <a:pt x="245" y="297"/>
                    <a:pt x="320" y="232"/>
                    <a:pt x="315" y="138"/>
                  </a:cubicBezTo>
                  <a:cubicBezTo>
                    <a:pt x="315" y="55"/>
                    <a:pt x="243" y="0"/>
                    <a:pt x="169"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82" name="Google Shape;782;p5"/>
            <p:cNvSpPr/>
            <p:nvPr/>
          </p:nvSpPr>
          <p:spPr>
            <a:xfrm rot="-5788416">
              <a:off x="11103538" y="2405843"/>
              <a:ext cx="10893" cy="5148"/>
            </a:xfrm>
            <a:custGeom>
              <a:rect b="b" l="l" r="r" t="t"/>
              <a:pathLst>
                <a:path extrusionOk="0" h="111" w="119">
                  <a:moveTo>
                    <a:pt x="61" y="0"/>
                  </a:moveTo>
                  <a:cubicBezTo>
                    <a:pt x="47" y="0"/>
                    <a:pt x="33" y="6"/>
                    <a:pt x="23" y="19"/>
                  </a:cubicBezTo>
                  <a:cubicBezTo>
                    <a:pt x="1" y="41"/>
                    <a:pt x="1" y="79"/>
                    <a:pt x="23" y="94"/>
                  </a:cubicBezTo>
                  <a:cubicBezTo>
                    <a:pt x="35" y="106"/>
                    <a:pt x="49" y="111"/>
                    <a:pt x="63" y="111"/>
                  </a:cubicBezTo>
                  <a:cubicBezTo>
                    <a:pt x="92" y="111"/>
                    <a:pt x="118" y="87"/>
                    <a:pt x="113" y="56"/>
                  </a:cubicBezTo>
                  <a:cubicBezTo>
                    <a:pt x="113" y="22"/>
                    <a:pt x="87" y="0"/>
                    <a:pt x="61"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83" name="Google Shape;783;p5"/>
            <p:cNvSpPr/>
            <p:nvPr/>
          </p:nvSpPr>
          <p:spPr>
            <a:xfrm rot="-5788416">
              <a:off x="11128250" y="2426104"/>
              <a:ext cx="11076" cy="5055"/>
            </a:xfrm>
            <a:custGeom>
              <a:rect b="b" l="l" r="r" t="t"/>
              <a:pathLst>
                <a:path extrusionOk="0" h="109" w="121">
                  <a:moveTo>
                    <a:pt x="61" y="1"/>
                  </a:moveTo>
                  <a:cubicBezTo>
                    <a:pt x="48" y="1"/>
                    <a:pt x="34" y="5"/>
                    <a:pt x="23" y="14"/>
                  </a:cubicBezTo>
                  <a:cubicBezTo>
                    <a:pt x="0" y="37"/>
                    <a:pt x="8" y="74"/>
                    <a:pt x="30" y="97"/>
                  </a:cubicBezTo>
                  <a:cubicBezTo>
                    <a:pt x="39" y="105"/>
                    <a:pt x="49" y="109"/>
                    <a:pt x="60" y="109"/>
                  </a:cubicBezTo>
                  <a:cubicBezTo>
                    <a:pt x="89" y="109"/>
                    <a:pt x="120" y="84"/>
                    <a:pt x="120" y="52"/>
                  </a:cubicBezTo>
                  <a:cubicBezTo>
                    <a:pt x="115" y="21"/>
                    <a:pt x="89" y="1"/>
                    <a:pt x="61"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84" name="Google Shape;784;p5"/>
            <p:cNvSpPr/>
            <p:nvPr/>
          </p:nvSpPr>
          <p:spPr>
            <a:xfrm rot="-5788416">
              <a:off x="11153155" y="2446137"/>
              <a:ext cx="10343" cy="5055"/>
            </a:xfrm>
            <a:custGeom>
              <a:rect b="b" l="l" r="r" t="t"/>
              <a:pathLst>
                <a:path extrusionOk="0" h="109" w="113">
                  <a:moveTo>
                    <a:pt x="57" y="0"/>
                  </a:moveTo>
                  <a:cubicBezTo>
                    <a:pt x="44" y="0"/>
                    <a:pt x="32" y="5"/>
                    <a:pt x="23" y="14"/>
                  </a:cubicBezTo>
                  <a:cubicBezTo>
                    <a:pt x="0" y="36"/>
                    <a:pt x="0" y="74"/>
                    <a:pt x="23" y="96"/>
                  </a:cubicBezTo>
                  <a:cubicBezTo>
                    <a:pt x="33" y="105"/>
                    <a:pt x="45" y="108"/>
                    <a:pt x="56" y="108"/>
                  </a:cubicBezTo>
                  <a:cubicBezTo>
                    <a:pt x="85" y="108"/>
                    <a:pt x="112" y="84"/>
                    <a:pt x="112" y="51"/>
                  </a:cubicBezTo>
                  <a:cubicBezTo>
                    <a:pt x="112" y="21"/>
                    <a:pt x="84" y="0"/>
                    <a:pt x="57"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85" name="Google Shape;785;p5"/>
            <p:cNvSpPr/>
            <p:nvPr/>
          </p:nvSpPr>
          <p:spPr>
            <a:xfrm rot="-5788416">
              <a:off x="11177328" y="2466123"/>
              <a:ext cx="11076" cy="5148"/>
            </a:xfrm>
            <a:custGeom>
              <a:rect b="b" l="l" r="r" t="t"/>
              <a:pathLst>
                <a:path extrusionOk="0" h="111" w="121">
                  <a:moveTo>
                    <a:pt x="58" y="1"/>
                  </a:moveTo>
                  <a:cubicBezTo>
                    <a:pt x="45" y="1"/>
                    <a:pt x="33" y="5"/>
                    <a:pt x="23" y="15"/>
                  </a:cubicBezTo>
                  <a:cubicBezTo>
                    <a:pt x="1" y="37"/>
                    <a:pt x="1" y="74"/>
                    <a:pt x="23" y="97"/>
                  </a:cubicBezTo>
                  <a:cubicBezTo>
                    <a:pt x="35" y="106"/>
                    <a:pt x="48" y="110"/>
                    <a:pt x="61" y="110"/>
                  </a:cubicBezTo>
                  <a:cubicBezTo>
                    <a:pt x="92" y="110"/>
                    <a:pt x="120" y="88"/>
                    <a:pt x="120" y="52"/>
                  </a:cubicBezTo>
                  <a:cubicBezTo>
                    <a:pt x="115" y="21"/>
                    <a:pt x="85" y="1"/>
                    <a:pt x="5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86" name="Google Shape;786;p5"/>
            <p:cNvSpPr/>
            <p:nvPr/>
          </p:nvSpPr>
          <p:spPr>
            <a:xfrm rot="-5788416">
              <a:off x="11202199" y="2486172"/>
              <a:ext cx="10343" cy="5102"/>
            </a:xfrm>
            <a:custGeom>
              <a:rect b="b" l="l" r="r" t="t"/>
              <a:pathLst>
                <a:path extrusionOk="0" h="110" w="113">
                  <a:moveTo>
                    <a:pt x="55" y="0"/>
                  </a:moveTo>
                  <a:cubicBezTo>
                    <a:pt x="41" y="0"/>
                    <a:pt x="27" y="5"/>
                    <a:pt x="16" y="14"/>
                  </a:cubicBezTo>
                  <a:cubicBezTo>
                    <a:pt x="1" y="36"/>
                    <a:pt x="1" y="74"/>
                    <a:pt x="23" y="96"/>
                  </a:cubicBezTo>
                  <a:cubicBezTo>
                    <a:pt x="32" y="106"/>
                    <a:pt x="44" y="110"/>
                    <a:pt x="56" y="110"/>
                  </a:cubicBezTo>
                  <a:cubicBezTo>
                    <a:pt x="84" y="110"/>
                    <a:pt x="113" y="88"/>
                    <a:pt x="113" y="51"/>
                  </a:cubicBezTo>
                  <a:cubicBezTo>
                    <a:pt x="113" y="21"/>
                    <a:pt x="85" y="0"/>
                    <a:pt x="55"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87" name="Google Shape;787;p5"/>
            <p:cNvSpPr/>
            <p:nvPr/>
          </p:nvSpPr>
          <p:spPr>
            <a:xfrm rot="-5788416">
              <a:off x="11226592" y="2506300"/>
              <a:ext cx="10800" cy="5009"/>
            </a:xfrm>
            <a:custGeom>
              <a:rect b="b" l="l" r="r" t="t"/>
              <a:pathLst>
                <a:path extrusionOk="0" h="108" w="118">
                  <a:moveTo>
                    <a:pt x="61" y="0"/>
                  </a:moveTo>
                  <a:cubicBezTo>
                    <a:pt x="47" y="0"/>
                    <a:pt x="33" y="6"/>
                    <a:pt x="23" y="19"/>
                  </a:cubicBezTo>
                  <a:cubicBezTo>
                    <a:pt x="0" y="41"/>
                    <a:pt x="0" y="71"/>
                    <a:pt x="23" y="94"/>
                  </a:cubicBezTo>
                  <a:cubicBezTo>
                    <a:pt x="34" y="103"/>
                    <a:pt x="48" y="107"/>
                    <a:pt x="61" y="107"/>
                  </a:cubicBezTo>
                  <a:cubicBezTo>
                    <a:pt x="90" y="107"/>
                    <a:pt x="118" y="85"/>
                    <a:pt x="112" y="49"/>
                  </a:cubicBezTo>
                  <a:cubicBezTo>
                    <a:pt x="112" y="20"/>
                    <a:pt x="87" y="0"/>
                    <a:pt x="61"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88" name="Google Shape;788;p5"/>
            <p:cNvSpPr/>
            <p:nvPr/>
          </p:nvSpPr>
          <p:spPr>
            <a:xfrm rot="-5788416">
              <a:off x="11251001" y="2526490"/>
              <a:ext cx="11076" cy="5009"/>
            </a:xfrm>
            <a:custGeom>
              <a:rect b="b" l="l" r="r" t="t"/>
              <a:pathLst>
                <a:path extrusionOk="0" h="108" w="121">
                  <a:moveTo>
                    <a:pt x="65" y="1"/>
                  </a:moveTo>
                  <a:cubicBezTo>
                    <a:pt x="51" y="1"/>
                    <a:pt x="36" y="6"/>
                    <a:pt x="23" y="20"/>
                  </a:cubicBezTo>
                  <a:cubicBezTo>
                    <a:pt x="1" y="42"/>
                    <a:pt x="8" y="72"/>
                    <a:pt x="23" y="94"/>
                  </a:cubicBezTo>
                  <a:cubicBezTo>
                    <a:pt x="34" y="104"/>
                    <a:pt x="48" y="108"/>
                    <a:pt x="61" y="108"/>
                  </a:cubicBezTo>
                  <a:cubicBezTo>
                    <a:pt x="91" y="108"/>
                    <a:pt x="120" y="86"/>
                    <a:pt x="120" y="49"/>
                  </a:cubicBezTo>
                  <a:cubicBezTo>
                    <a:pt x="115" y="20"/>
                    <a:pt x="92" y="1"/>
                    <a:pt x="65"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89" name="Google Shape;789;p5"/>
            <p:cNvSpPr/>
            <p:nvPr/>
          </p:nvSpPr>
          <p:spPr>
            <a:xfrm rot="-5788416">
              <a:off x="11275907" y="2546523"/>
              <a:ext cx="10343" cy="5009"/>
            </a:xfrm>
            <a:custGeom>
              <a:rect b="b" l="l" r="r" t="t"/>
              <a:pathLst>
                <a:path extrusionOk="0" h="108" w="113">
                  <a:moveTo>
                    <a:pt x="62" y="0"/>
                  </a:moveTo>
                  <a:cubicBezTo>
                    <a:pt x="48" y="0"/>
                    <a:pt x="33" y="6"/>
                    <a:pt x="23" y="19"/>
                  </a:cubicBezTo>
                  <a:cubicBezTo>
                    <a:pt x="0" y="41"/>
                    <a:pt x="0" y="71"/>
                    <a:pt x="23" y="94"/>
                  </a:cubicBezTo>
                  <a:cubicBezTo>
                    <a:pt x="34" y="103"/>
                    <a:pt x="47" y="107"/>
                    <a:pt x="60" y="107"/>
                  </a:cubicBezTo>
                  <a:cubicBezTo>
                    <a:pt x="88" y="107"/>
                    <a:pt x="113" y="85"/>
                    <a:pt x="113" y="49"/>
                  </a:cubicBezTo>
                  <a:cubicBezTo>
                    <a:pt x="113" y="20"/>
                    <a:pt x="88" y="0"/>
                    <a:pt x="62"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90" name="Google Shape;790;p5"/>
            <p:cNvSpPr/>
            <p:nvPr/>
          </p:nvSpPr>
          <p:spPr>
            <a:xfrm rot="-5788416">
              <a:off x="11300132" y="2566610"/>
              <a:ext cx="10893" cy="5009"/>
            </a:xfrm>
            <a:custGeom>
              <a:rect b="b" l="l" r="r" t="t"/>
              <a:pathLst>
                <a:path extrusionOk="0" h="108" w="119">
                  <a:moveTo>
                    <a:pt x="62" y="1"/>
                  </a:moveTo>
                  <a:cubicBezTo>
                    <a:pt x="48" y="1"/>
                    <a:pt x="34" y="6"/>
                    <a:pt x="23" y="20"/>
                  </a:cubicBezTo>
                  <a:cubicBezTo>
                    <a:pt x="1" y="42"/>
                    <a:pt x="1" y="72"/>
                    <a:pt x="23" y="94"/>
                  </a:cubicBezTo>
                  <a:cubicBezTo>
                    <a:pt x="35" y="104"/>
                    <a:pt x="48" y="108"/>
                    <a:pt x="61" y="108"/>
                  </a:cubicBezTo>
                  <a:cubicBezTo>
                    <a:pt x="91" y="108"/>
                    <a:pt x="118" y="86"/>
                    <a:pt x="113" y="49"/>
                  </a:cubicBezTo>
                  <a:cubicBezTo>
                    <a:pt x="113" y="20"/>
                    <a:pt x="88" y="1"/>
                    <a:pt x="62"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91" name="Google Shape;791;p5"/>
            <p:cNvSpPr/>
            <p:nvPr/>
          </p:nvSpPr>
          <p:spPr>
            <a:xfrm rot="-5788416">
              <a:off x="11324957" y="2586491"/>
              <a:ext cx="10435" cy="5148"/>
            </a:xfrm>
            <a:custGeom>
              <a:rect b="b" l="l" r="r" t="t"/>
              <a:pathLst>
                <a:path extrusionOk="0" h="111" w="114">
                  <a:moveTo>
                    <a:pt x="59" y="0"/>
                  </a:moveTo>
                  <a:cubicBezTo>
                    <a:pt x="44" y="0"/>
                    <a:pt x="29" y="6"/>
                    <a:pt x="16" y="19"/>
                  </a:cubicBezTo>
                  <a:cubicBezTo>
                    <a:pt x="1" y="42"/>
                    <a:pt x="1" y="71"/>
                    <a:pt x="23" y="94"/>
                  </a:cubicBezTo>
                  <a:cubicBezTo>
                    <a:pt x="33" y="106"/>
                    <a:pt x="45" y="111"/>
                    <a:pt x="58" y="111"/>
                  </a:cubicBezTo>
                  <a:cubicBezTo>
                    <a:pt x="85" y="111"/>
                    <a:pt x="113" y="87"/>
                    <a:pt x="113" y="56"/>
                  </a:cubicBezTo>
                  <a:cubicBezTo>
                    <a:pt x="113" y="22"/>
                    <a:pt x="87" y="0"/>
                    <a:pt x="59"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92" name="Google Shape;792;p5"/>
            <p:cNvSpPr/>
            <p:nvPr/>
          </p:nvSpPr>
          <p:spPr>
            <a:xfrm rot="-5788416">
              <a:off x="11349309" y="2606563"/>
              <a:ext cx="10800" cy="5195"/>
            </a:xfrm>
            <a:custGeom>
              <a:rect b="b" l="l" r="r" t="t"/>
              <a:pathLst>
                <a:path extrusionOk="0" h="112" w="118">
                  <a:moveTo>
                    <a:pt x="60" y="1"/>
                  </a:moveTo>
                  <a:cubicBezTo>
                    <a:pt x="47" y="1"/>
                    <a:pt x="33" y="7"/>
                    <a:pt x="23" y="20"/>
                  </a:cubicBezTo>
                  <a:cubicBezTo>
                    <a:pt x="0" y="42"/>
                    <a:pt x="0" y="72"/>
                    <a:pt x="23" y="94"/>
                  </a:cubicBezTo>
                  <a:cubicBezTo>
                    <a:pt x="35" y="106"/>
                    <a:pt x="49" y="111"/>
                    <a:pt x="62" y="111"/>
                  </a:cubicBezTo>
                  <a:cubicBezTo>
                    <a:pt x="91" y="111"/>
                    <a:pt x="118" y="88"/>
                    <a:pt x="113" y="57"/>
                  </a:cubicBezTo>
                  <a:cubicBezTo>
                    <a:pt x="113" y="23"/>
                    <a:pt x="87" y="1"/>
                    <a:pt x="60"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93" name="Google Shape;793;p5"/>
            <p:cNvSpPr/>
            <p:nvPr/>
          </p:nvSpPr>
          <p:spPr>
            <a:xfrm rot="-5788416">
              <a:off x="11373752" y="2626783"/>
              <a:ext cx="11076" cy="5148"/>
            </a:xfrm>
            <a:custGeom>
              <a:rect b="b" l="l" r="r" t="t"/>
              <a:pathLst>
                <a:path extrusionOk="0" h="111" w="121">
                  <a:moveTo>
                    <a:pt x="61" y="1"/>
                  </a:moveTo>
                  <a:cubicBezTo>
                    <a:pt x="47" y="1"/>
                    <a:pt x="33" y="6"/>
                    <a:pt x="23" y="19"/>
                  </a:cubicBezTo>
                  <a:cubicBezTo>
                    <a:pt x="1" y="42"/>
                    <a:pt x="1" y="71"/>
                    <a:pt x="23" y="94"/>
                  </a:cubicBezTo>
                  <a:cubicBezTo>
                    <a:pt x="35" y="106"/>
                    <a:pt x="49" y="111"/>
                    <a:pt x="63" y="111"/>
                  </a:cubicBezTo>
                  <a:cubicBezTo>
                    <a:pt x="93" y="111"/>
                    <a:pt x="121" y="87"/>
                    <a:pt x="121" y="57"/>
                  </a:cubicBezTo>
                  <a:cubicBezTo>
                    <a:pt x="116" y="22"/>
                    <a:pt x="88" y="1"/>
                    <a:pt x="61"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94" name="Google Shape;794;p5"/>
            <p:cNvSpPr/>
            <p:nvPr/>
          </p:nvSpPr>
          <p:spPr>
            <a:xfrm rot="-5788416">
              <a:off x="11439042" y="2612501"/>
              <a:ext cx="36247" cy="13775"/>
            </a:xfrm>
            <a:custGeom>
              <a:rect b="b" l="l" r="r" t="t"/>
              <a:pathLst>
                <a:path extrusionOk="0" h="297" w="396">
                  <a:moveTo>
                    <a:pt x="198" y="1"/>
                  </a:moveTo>
                  <a:cubicBezTo>
                    <a:pt x="157" y="1"/>
                    <a:pt x="116" y="18"/>
                    <a:pt x="89" y="50"/>
                  </a:cubicBezTo>
                  <a:cubicBezTo>
                    <a:pt x="1" y="145"/>
                    <a:pt x="63" y="297"/>
                    <a:pt x="192" y="297"/>
                  </a:cubicBezTo>
                  <a:cubicBezTo>
                    <a:pt x="195" y="297"/>
                    <a:pt x="198" y="297"/>
                    <a:pt x="201" y="297"/>
                  </a:cubicBezTo>
                  <a:cubicBezTo>
                    <a:pt x="336" y="297"/>
                    <a:pt x="395" y="132"/>
                    <a:pt x="298" y="42"/>
                  </a:cubicBezTo>
                  <a:cubicBezTo>
                    <a:pt x="270" y="14"/>
                    <a:pt x="234" y="1"/>
                    <a:pt x="19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95" name="Google Shape;795;p5"/>
            <p:cNvSpPr/>
            <p:nvPr/>
          </p:nvSpPr>
          <p:spPr>
            <a:xfrm rot="-5788416">
              <a:off x="11101894" y="2337030"/>
              <a:ext cx="36888" cy="14007"/>
            </a:xfrm>
            <a:custGeom>
              <a:rect b="b" l="l" r="r" t="t"/>
              <a:pathLst>
                <a:path extrusionOk="0" h="302" w="403">
                  <a:moveTo>
                    <a:pt x="201" y="0"/>
                  </a:moveTo>
                  <a:cubicBezTo>
                    <a:pt x="161" y="0"/>
                    <a:pt x="122" y="15"/>
                    <a:pt x="95" y="46"/>
                  </a:cubicBezTo>
                  <a:cubicBezTo>
                    <a:pt x="0" y="142"/>
                    <a:pt x="70" y="301"/>
                    <a:pt x="199" y="301"/>
                  </a:cubicBezTo>
                  <a:cubicBezTo>
                    <a:pt x="202" y="301"/>
                    <a:pt x="205" y="301"/>
                    <a:pt x="208" y="301"/>
                  </a:cubicBezTo>
                  <a:cubicBezTo>
                    <a:pt x="342" y="293"/>
                    <a:pt x="402" y="129"/>
                    <a:pt x="305" y="39"/>
                  </a:cubicBezTo>
                  <a:cubicBezTo>
                    <a:pt x="276" y="14"/>
                    <a:pt x="238" y="0"/>
                    <a:pt x="201"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96" name="Google Shape;796;p5"/>
            <p:cNvSpPr/>
            <p:nvPr/>
          </p:nvSpPr>
          <p:spPr>
            <a:xfrm rot="-5788416">
              <a:off x="11417283" y="2589572"/>
              <a:ext cx="12998" cy="5009"/>
            </a:xfrm>
            <a:custGeom>
              <a:rect b="b" l="l" r="r" t="t"/>
              <a:pathLst>
                <a:path extrusionOk="0" h="108" w="142">
                  <a:moveTo>
                    <a:pt x="66" y="0"/>
                  </a:moveTo>
                  <a:cubicBezTo>
                    <a:pt x="53" y="0"/>
                    <a:pt x="40" y="6"/>
                    <a:pt x="29" y="17"/>
                  </a:cubicBezTo>
                  <a:cubicBezTo>
                    <a:pt x="1" y="52"/>
                    <a:pt x="19" y="108"/>
                    <a:pt x="65" y="108"/>
                  </a:cubicBezTo>
                  <a:cubicBezTo>
                    <a:pt x="68" y="108"/>
                    <a:pt x="71" y="107"/>
                    <a:pt x="74" y="107"/>
                  </a:cubicBezTo>
                  <a:cubicBezTo>
                    <a:pt x="119" y="107"/>
                    <a:pt x="141" y="47"/>
                    <a:pt x="104" y="17"/>
                  </a:cubicBezTo>
                  <a:cubicBezTo>
                    <a:pt x="92" y="6"/>
                    <a:pt x="79" y="0"/>
                    <a:pt x="66"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97" name="Google Shape;797;p5"/>
            <p:cNvSpPr/>
            <p:nvPr/>
          </p:nvSpPr>
          <p:spPr>
            <a:xfrm rot="-5788416">
              <a:off x="11392377" y="2569642"/>
              <a:ext cx="13821" cy="5009"/>
            </a:xfrm>
            <a:custGeom>
              <a:rect b="b" l="l" r="r" t="t"/>
              <a:pathLst>
                <a:path extrusionOk="0" h="108" w="151">
                  <a:moveTo>
                    <a:pt x="73" y="1"/>
                  </a:moveTo>
                  <a:cubicBezTo>
                    <a:pt x="59" y="1"/>
                    <a:pt x="46" y="6"/>
                    <a:pt x="38" y="18"/>
                  </a:cubicBezTo>
                  <a:cubicBezTo>
                    <a:pt x="1" y="55"/>
                    <a:pt x="31" y="108"/>
                    <a:pt x="76" y="108"/>
                  </a:cubicBezTo>
                  <a:cubicBezTo>
                    <a:pt x="128" y="108"/>
                    <a:pt x="151" y="48"/>
                    <a:pt x="113" y="18"/>
                  </a:cubicBezTo>
                  <a:cubicBezTo>
                    <a:pt x="102" y="6"/>
                    <a:pt x="87" y="1"/>
                    <a:pt x="73"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98" name="Google Shape;798;p5"/>
            <p:cNvSpPr/>
            <p:nvPr/>
          </p:nvSpPr>
          <p:spPr>
            <a:xfrm rot="-5788416">
              <a:off x="11368239" y="2549640"/>
              <a:ext cx="13089" cy="4963"/>
            </a:xfrm>
            <a:custGeom>
              <a:rect b="b" l="l" r="r" t="t"/>
              <a:pathLst>
                <a:path extrusionOk="0" h="107" w="143">
                  <a:moveTo>
                    <a:pt x="72" y="0"/>
                  </a:moveTo>
                  <a:cubicBezTo>
                    <a:pt x="57" y="0"/>
                    <a:pt x="42" y="6"/>
                    <a:pt x="30" y="17"/>
                  </a:cubicBezTo>
                  <a:cubicBezTo>
                    <a:pt x="0" y="55"/>
                    <a:pt x="23" y="107"/>
                    <a:pt x="75" y="107"/>
                  </a:cubicBezTo>
                  <a:cubicBezTo>
                    <a:pt x="120" y="107"/>
                    <a:pt x="143" y="47"/>
                    <a:pt x="113" y="17"/>
                  </a:cubicBezTo>
                  <a:cubicBezTo>
                    <a:pt x="102" y="6"/>
                    <a:pt x="87" y="0"/>
                    <a:pt x="72"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799" name="Google Shape;799;p5"/>
            <p:cNvSpPr/>
            <p:nvPr/>
          </p:nvSpPr>
          <p:spPr>
            <a:xfrm rot="-5788416">
              <a:off x="11343613" y="2529316"/>
              <a:ext cx="13089" cy="5009"/>
            </a:xfrm>
            <a:custGeom>
              <a:rect b="b" l="l" r="r" t="t"/>
              <a:pathLst>
                <a:path extrusionOk="0" h="108" w="143">
                  <a:moveTo>
                    <a:pt x="67" y="1"/>
                  </a:moveTo>
                  <a:cubicBezTo>
                    <a:pt x="54" y="1"/>
                    <a:pt x="41" y="6"/>
                    <a:pt x="30" y="18"/>
                  </a:cubicBezTo>
                  <a:cubicBezTo>
                    <a:pt x="0" y="55"/>
                    <a:pt x="22" y="107"/>
                    <a:pt x="75" y="107"/>
                  </a:cubicBezTo>
                  <a:cubicBezTo>
                    <a:pt x="120" y="107"/>
                    <a:pt x="142" y="48"/>
                    <a:pt x="105" y="18"/>
                  </a:cubicBezTo>
                  <a:cubicBezTo>
                    <a:pt x="94" y="6"/>
                    <a:pt x="80" y="1"/>
                    <a:pt x="67"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00" name="Google Shape;800;p5"/>
            <p:cNvSpPr/>
            <p:nvPr/>
          </p:nvSpPr>
          <p:spPr>
            <a:xfrm rot="-5788416">
              <a:off x="11318769" y="2509318"/>
              <a:ext cx="13729" cy="5009"/>
            </a:xfrm>
            <a:custGeom>
              <a:rect b="b" l="l" r="r" t="t"/>
              <a:pathLst>
                <a:path extrusionOk="0" h="108" w="150">
                  <a:moveTo>
                    <a:pt x="76" y="0"/>
                  </a:moveTo>
                  <a:cubicBezTo>
                    <a:pt x="61" y="0"/>
                    <a:pt x="46" y="6"/>
                    <a:pt x="37" y="18"/>
                  </a:cubicBezTo>
                  <a:cubicBezTo>
                    <a:pt x="0" y="56"/>
                    <a:pt x="30" y="108"/>
                    <a:pt x="75" y="108"/>
                  </a:cubicBezTo>
                  <a:cubicBezTo>
                    <a:pt x="127" y="108"/>
                    <a:pt x="150" y="48"/>
                    <a:pt x="112" y="11"/>
                  </a:cubicBezTo>
                  <a:cubicBezTo>
                    <a:pt x="102" y="4"/>
                    <a:pt x="89" y="0"/>
                    <a:pt x="76"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01" name="Google Shape;801;p5"/>
            <p:cNvSpPr/>
            <p:nvPr/>
          </p:nvSpPr>
          <p:spPr>
            <a:xfrm rot="-5788416">
              <a:off x="11294600" y="2489303"/>
              <a:ext cx="13089" cy="5055"/>
            </a:xfrm>
            <a:custGeom>
              <a:rect b="b" l="l" r="r" t="t"/>
              <a:pathLst>
                <a:path extrusionOk="0" h="109" w="143">
                  <a:moveTo>
                    <a:pt x="75" y="1"/>
                  </a:moveTo>
                  <a:cubicBezTo>
                    <a:pt x="60" y="1"/>
                    <a:pt x="43" y="6"/>
                    <a:pt x="31" y="19"/>
                  </a:cubicBezTo>
                  <a:cubicBezTo>
                    <a:pt x="1" y="56"/>
                    <a:pt x="23" y="108"/>
                    <a:pt x="75" y="108"/>
                  </a:cubicBezTo>
                  <a:cubicBezTo>
                    <a:pt x="120" y="108"/>
                    <a:pt x="143" y="49"/>
                    <a:pt x="105" y="11"/>
                  </a:cubicBezTo>
                  <a:cubicBezTo>
                    <a:pt x="99" y="4"/>
                    <a:pt x="87" y="1"/>
                    <a:pt x="75"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02" name="Google Shape;802;p5"/>
            <p:cNvSpPr/>
            <p:nvPr/>
          </p:nvSpPr>
          <p:spPr>
            <a:xfrm rot="-5788416">
              <a:off x="11269729" y="2469302"/>
              <a:ext cx="13821" cy="5009"/>
            </a:xfrm>
            <a:custGeom>
              <a:rect b="b" l="l" r="r" t="t"/>
              <a:pathLst>
                <a:path extrusionOk="0" h="108" w="151">
                  <a:moveTo>
                    <a:pt x="79" y="0"/>
                  </a:moveTo>
                  <a:cubicBezTo>
                    <a:pt x="65" y="0"/>
                    <a:pt x="50" y="6"/>
                    <a:pt x="38" y="18"/>
                  </a:cubicBezTo>
                  <a:cubicBezTo>
                    <a:pt x="1" y="48"/>
                    <a:pt x="31" y="108"/>
                    <a:pt x="76" y="108"/>
                  </a:cubicBezTo>
                  <a:cubicBezTo>
                    <a:pt x="128" y="108"/>
                    <a:pt x="150" y="48"/>
                    <a:pt x="113" y="11"/>
                  </a:cubicBezTo>
                  <a:cubicBezTo>
                    <a:pt x="103" y="4"/>
                    <a:pt x="91" y="0"/>
                    <a:pt x="79"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03" name="Google Shape;803;p5"/>
            <p:cNvSpPr/>
            <p:nvPr/>
          </p:nvSpPr>
          <p:spPr>
            <a:xfrm rot="-5788416">
              <a:off x="11245590" y="2449253"/>
              <a:ext cx="13089" cy="5055"/>
            </a:xfrm>
            <a:custGeom>
              <a:rect b="b" l="l" r="r" t="t"/>
              <a:pathLst>
                <a:path extrusionOk="0" h="109" w="143">
                  <a:moveTo>
                    <a:pt x="76" y="1"/>
                  </a:moveTo>
                  <a:cubicBezTo>
                    <a:pt x="59" y="1"/>
                    <a:pt x="43" y="6"/>
                    <a:pt x="30" y="19"/>
                  </a:cubicBezTo>
                  <a:cubicBezTo>
                    <a:pt x="0" y="49"/>
                    <a:pt x="30" y="108"/>
                    <a:pt x="75" y="108"/>
                  </a:cubicBezTo>
                  <a:cubicBezTo>
                    <a:pt x="120" y="108"/>
                    <a:pt x="142" y="49"/>
                    <a:pt x="112" y="11"/>
                  </a:cubicBezTo>
                  <a:cubicBezTo>
                    <a:pt x="102" y="4"/>
                    <a:pt x="89" y="1"/>
                    <a:pt x="76"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04" name="Google Shape;804;p5"/>
            <p:cNvSpPr/>
            <p:nvPr/>
          </p:nvSpPr>
          <p:spPr>
            <a:xfrm rot="-5788416">
              <a:off x="11220892" y="2428953"/>
              <a:ext cx="13089" cy="5148"/>
            </a:xfrm>
            <a:custGeom>
              <a:rect b="b" l="l" r="r" t="t"/>
              <a:pathLst>
                <a:path extrusionOk="0" h="111" w="143">
                  <a:moveTo>
                    <a:pt x="74" y="0"/>
                  </a:moveTo>
                  <a:cubicBezTo>
                    <a:pt x="59" y="0"/>
                    <a:pt x="44" y="8"/>
                    <a:pt x="31" y="21"/>
                  </a:cubicBezTo>
                  <a:cubicBezTo>
                    <a:pt x="1" y="51"/>
                    <a:pt x="23" y="111"/>
                    <a:pt x="76" y="111"/>
                  </a:cubicBezTo>
                  <a:cubicBezTo>
                    <a:pt x="121" y="111"/>
                    <a:pt x="143" y="51"/>
                    <a:pt x="106" y="14"/>
                  </a:cubicBezTo>
                  <a:cubicBezTo>
                    <a:pt x="96" y="4"/>
                    <a:pt x="85" y="0"/>
                    <a:pt x="74"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05" name="Google Shape;805;p5"/>
            <p:cNvSpPr/>
            <p:nvPr/>
          </p:nvSpPr>
          <p:spPr>
            <a:xfrm rot="-5788416">
              <a:off x="11196022" y="2408904"/>
              <a:ext cx="13821" cy="5195"/>
            </a:xfrm>
            <a:custGeom>
              <a:rect b="b" l="l" r="r" t="t"/>
              <a:pathLst>
                <a:path extrusionOk="0" h="112" w="151">
                  <a:moveTo>
                    <a:pt x="80" y="1"/>
                  </a:moveTo>
                  <a:cubicBezTo>
                    <a:pt x="63" y="1"/>
                    <a:pt x="47" y="9"/>
                    <a:pt x="38" y="22"/>
                  </a:cubicBezTo>
                  <a:cubicBezTo>
                    <a:pt x="1" y="52"/>
                    <a:pt x="31" y="111"/>
                    <a:pt x="76" y="111"/>
                  </a:cubicBezTo>
                  <a:cubicBezTo>
                    <a:pt x="128" y="104"/>
                    <a:pt x="151" y="52"/>
                    <a:pt x="113" y="14"/>
                  </a:cubicBezTo>
                  <a:cubicBezTo>
                    <a:pt x="104" y="5"/>
                    <a:pt x="92" y="1"/>
                    <a:pt x="80"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06" name="Google Shape;806;p5"/>
            <p:cNvSpPr/>
            <p:nvPr/>
          </p:nvSpPr>
          <p:spPr>
            <a:xfrm rot="-5788416">
              <a:off x="11171849" y="2388871"/>
              <a:ext cx="13089" cy="5195"/>
            </a:xfrm>
            <a:custGeom>
              <a:rect b="b" l="l" r="r" t="t"/>
              <a:pathLst>
                <a:path extrusionOk="0" h="112" w="143">
                  <a:moveTo>
                    <a:pt x="76" y="0"/>
                  </a:moveTo>
                  <a:cubicBezTo>
                    <a:pt x="59" y="0"/>
                    <a:pt x="43" y="6"/>
                    <a:pt x="30" y="15"/>
                  </a:cubicBezTo>
                  <a:cubicBezTo>
                    <a:pt x="0" y="52"/>
                    <a:pt x="23" y="112"/>
                    <a:pt x="75" y="112"/>
                  </a:cubicBezTo>
                  <a:cubicBezTo>
                    <a:pt x="120" y="104"/>
                    <a:pt x="143" y="45"/>
                    <a:pt x="113" y="15"/>
                  </a:cubicBezTo>
                  <a:cubicBezTo>
                    <a:pt x="102" y="4"/>
                    <a:pt x="89" y="0"/>
                    <a:pt x="76"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07" name="Google Shape;807;p5"/>
            <p:cNvSpPr/>
            <p:nvPr/>
          </p:nvSpPr>
          <p:spPr>
            <a:xfrm rot="-5788416">
              <a:off x="11146910" y="2368761"/>
              <a:ext cx="13821" cy="5334"/>
            </a:xfrm>
            <a:custGeom>
              <a:rect b="b" l="l" r="r" t="t"/>
              <a:pathLst>
                <a:path extrusionOk="0" h="115" w="151">
                  <a:moveTo>
                    <a:pt x="75" y="0"/>
                  </a:moveTo>
                  <a:cubicBezTo>
                    <a:pt x="62" y="0"/>
                    <a:pt x="49" y="6"/>
                    <a:pt x="38" y="17"/>
                  </a:cubicBezTo>
                  <a:cubicBezTo>
                    <a:pt x="0" y="55"/>
                    <a:pt x="30" y="114"/>
                    <a:pt x="75" y="114"/>
                  </a:cubicBezTo>
                  <a:cubicBezTo>
                    <a:pt x="128" y="107"/>
                    <a:pt x="150" y="47"/>
                    <a:pt x="113" y="17"/>
                  </a:cubicBezTo>
                  <a:cubicBezTo>
                    <a:pt x="101" y="6"/>
                    <a:pt x="88" y="0"/>
                    <a:pt x="75"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08" name="Google Shape;808;p5"/>
            <p:cNvSpPr/>
            <p:nvPr/>
          </p:nvSpPr>
          <p:spPr>
            <a:xfrm rot="-5788416">
              <a:off x="11466508" y="2562986"/>
              <a:ext cx="36247" cy="13960"/>
            </a:xfrm>
            <a:custGeom>
              <a:rect b="b" l="l" r="r" t="t"/>
              <a:pathLst>
                <a:path extrusionOk="0" h="301" w="396">
                  <a:moveTo>
                    <a:pt x="204" y="1"/>
                  </a:moveTo>
                  <a:cubicBezTo>
                    <a:pt x="201" y="1"/>
                    <a:pt x="198" y="1"/>
                    <a:pt x="195" y="1"/>
                  </a:cubicBezTo>
                  <a:cubicBezTo>
                    <a:pt x="60" y="9"/>
                    <a:pt x="1" y="166"/>
                    <a:pt x="98" y="263"/>
                  </a:cubicBezTo>
                  <a:cubicBezTo>
                    <a:pt x="126" y="288"/>
                    <a:pt x="162" y="301"/>
                    <a:pt x="198" y="301"/>
                  </a:cubicBezTo>
                  <a:cubicBezTo>
                    <a:pt x="239" y="301"/>
                    <a:pt x="280" y="284"/>
                    <a:pt x="307" y="248"/>
                  </a:cubicBezTo>
                  <a:cubicBezTo>
                    <a:pt x="395" y="153"/>
                    <a:pt x="333" y="1"/>
                    <a:pt x="204"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09" name="Google Shape;809;p5"/>
            <p:cNvSpPr/>
            <p:nvPr/>
          </p:nvSpPr>
          <p:spPr>
            <a:xfrm rot="-5788416">
              <a:off x="11161270" y="2313707"/>
              <a:ext cx="36979" cy="14007"/>
            </a:xfrm>
            <a:custGeom>
              <a:rect b="b" l="l" r="r" t="t"/>
              <a:pathLst>
                <a:path extrusionOk="0" h="302" w="404">
                  <a:moveTo>
                    <a:pt x="204" y="1"/>
                  </a:moveTo>
                  <a:cubicBezTo>
                    <a:pt x="201" y="1"/>
                    <a:pt x="199" y="1"/>
                    <a:pt x="196" y="1"/>
                  </a:cubicBezTo>
                  <a:cubicBezTo>
                    <a:pt x="61" y="8"/>
                    <a:pt x="1" y="173"/>
                    <a:pt x="98" y="263"/>
                  </a:cubicBezTo>
                  <a:cubicBezTo>
                    <a:pt x="127" y="288"/>
                    <a:pt x="165" y="301"/>
                    <a:pt x="203" y="301"/>
                  </a:cubicBezTo>
                  <a:cubicBezTo>
                    <a:pt x="243" y="301"/>
                    <a:pt x="284" y="286"/>
                    <a:pt x="315" y="255"/>
                  </a:cubicBezTo>
                  <a:cubicBezTo>
                    <a:pt x="403" y="160"/>
                    <a:pt x="334" y="1"/>
                    <a:pt x="204"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10" name="Google Shape;810;p5"/>
            <p:cNvSpPr/>
            <p:nvPr/>
          </p:nvSpPr>
          <p:spPr>
            <a:xfrm rot="-5788416">
              <a:off x="11447908" y="2542705"/>
              <a:ext cx="12998" cy="5009"/>
            </a:xfrm>
            <a:custGeom>
              <a:rect b="b" l="l" r="r" t="t"/>
              <a:pathLst>
                <a:path extrusionOk="0" h="108" w="142">
                  <a:moveTo>
                    <a:pt x="77" y="0"/>
                  </a:moveTo>
                  <a:cubicBezTo>
                    <a:pt x="74" y="0"/>
                    <a:pt x="71" y="1"/>
                    <a:pt x="68" y="1"/>
                  </a:cubicBezTo>
                  <a:cubicBezTo>
                    <a:pt x="23" y="1"/>
                    <a:pt x="1" y="61"/>
                    <a:pt x="38" y="91"/>
                  </a:cubicBezTo>
                  <a:cubicBezTo>
                    <a:pt x="46" y="102"/>
                    <a:pt x="59" y="108"/>
                    <a:pt x="73" y="108"/>
                  </a:cubicBezTo>
                  <a:cubicBezTo>
                    <a:pt x="87" y="108"/>
                    <a:pt x="102" y="102"/>
                    <a:pt x="113" y="91"/>
                  </a:cubicBezTo>
                  <a:cubicBezTo>
                    <a:pt x="141" y="56"/>
                    <a:pt x="123" y="0"/>
                    <a:pt x="77"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11" name="Google Shape;811;p5"/>
            <p:cNvSpPr/>
            <p:nvPr/>
          </p:nvSpPr>
          <p:spPr>
            <a:xfrm rot="-5788416">
              <a:off x="11425212" y="2524525"/>
              <a:ext cx="13821" cy="4963"/>
            </a:xfrm>
            <a:custGeom>
              <a:rect b="b" l="l" r="r" t="t"/>
              <a:pathLst>
                <a:path extrusionOk="0" h="107" w="151">
                  <a:moveTo>
                    <a:pt x="75" y="0"/>
                  </a:moveTo>
                  <a:cubicBezTo>
                    <a:pt x="23" y="0"/>
                    <a:pt x="0" y="60"/>
                    <a:pt x="38" y="90"/>
                  </a:cubicBezTo>
                  <a:cubicBezTo>
                    <a:pt x="49" y="101"/>
                    <a:pt x="64" y="107"/>
                    <a:pt x="78" y="107"/>
                  </a:cubicBezTo>
                  <a:cubicBezTo>
                    <a:pt x="92" y="107"/>
                    <a:pt x="105" y="101"/>
                    <a:pt x="113" y="90"/>
                  </a:cubicBezTo>
                  <a:cubicBezTo>
                    <a:pt x="150" y="52"/>
                    <a:pt x="120" y="0"/>
                    <a:pt x="75"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12" name="Google Shape;812;p5"/>
            <p:cNvSpPr/>
            <p:nvPr/>
          </p:nvSpPr>
          <p:spPr>
            <a:xfrm rot="-5788416">
              <a:off x="11403338" y="2506401"/>
              <a:ext cx="13089" cy="5009"/>
            </a:xfrm>
            <a:custGeom>
              <a:rect b="b" l="l" r="r" t="t"/>
              <a:pathLst>
                <a:path extrusionOk="0" h="108" w="143">
                  <a:moveTo>
                    <a:pt x="68" y="0"/>
                  </a:moveTo>
                  <a:cubicBezTo>
                    <a:pt x="23" y="0"/>
                    <a:pt x="0" y="60"/>
                    <a:pt x="38" y="97"/>
                  </a:cubicBezTo>
                  <a:cubicBezTo>
                    <a:pt x="48" y="104"/>
                    <a:pt x="60" y="108"/>
                    <a:pt x="71" y="108"/>
                  </a:cubicBezTo>
                  <a:cubicBezTo>
                    <a:pt x="86" y="108"/>
                    <a:pt x="100" y="102"/>
                    <a:pt x="113" y="90"/>
                  </a:cubicBezTo>
                  <a:cubicBezTo>
                    <a:pt x="143" y="60"/>
                    <a:pt x="120"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13" name="Google Shape;813;p5"/>
            <p:cNvSpPr/>
            <p:nvPr/>
          </p:nvSpPr>
          <p:spPr>
            <a:xfrm rot="-5788416">
              <a:off x="11381045" y="2487924"/>
              <a:ext cx="13089" cy="5241"/>
            </a:xfrm>
            <a:custGeom>
              <a:rect b="b" l="l" r="r" t="t"/>
              <a:pathLst>
                <a:path extrusionOk="0" h="113" w="143">
                  <a:moveTo>
                    <a:pt x="68" y="1"/>
                  </a:moveTo>
                  <a:cubicBezTo>
                    <a:pt x="23" y="8"/>
                    <a:pt x="0" y="61"/>
                    <a:pt x="30" y="98"/>
                  </a:cubicBezTo>
                  <a:cubicBezTo>
                    <a:pt x="41" y="108"/>
                    <a:pt x="54" y="112"/>
                    <a:pt x="67" y="112"/>
                  </a:cubicBezTo>
                  <a:cubicBezTo>
                    <a:pt x="84" y="112"/>
                    <a:pt x="100" y="106"/>
                    <a:pt x="113" y="98"/>
                  </a:cubicBezTo>
                  <a:cubicBezTo>
                    <a:pt x="143" y="61"/>
                    <a:pt x="113"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14" name="Google Shape;814;p5"/>
            <p:cNvSpPr/>
            <p:nvPr/>
          </p:nvSpPr>
          <p:spPr>
            <a:xfrm rot="-5788416">
              <a:off x="11358539" y="2469735"/>
              <a:ext cx="13729" cy="5380"/>
            </a:xfrm>
            <a:custGeom>
              <a:rect b="b" l="l" r="r" t="t"/>
              <a:pathLst>
                <a:path extrusionOk="0" h="116" w="150">
                  <a:moveTo>
                    <a:pt x="75" y="1"/>
                  </a:moveTo>
                  <a:cubicBezTo>
                    <a:pt x="23" y="8"/>
                    <a:pt x="0" y="68"/>
                    <a:pt x="38" y="98"/>
                  </a:cubicBezTo>
                  <a:cubicBezTo>
                    <a:pt x="49" y="109"/>
                    <a:pt x="62" y="115"/>
                    <a:pt x="75" y="115"/>
                  </a:cubicBezTo>
                  <a:cubicBezTo>
                    <a:pt x="88" y="115"/>
                    <a:pt x="101" y="109"/>
                    <a:pt x="112" y="98"/>
                  </a:cubicBezTo>
                  <a:cubicBezTo>
                    <a:pt x="150" y="61"/>
                    <a:pt x="120" y="1"/>
                    <a:pt x="75"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15" name="Google Shape;815;p5"/>
            <p:cNvSpPr/>
            <p:nvPr/>
          </p:nvSpPr>
          <p:spPr>
            <a:xfrm rot="-5788416">
              <a:off x="11336897" y="2451892"/>
              <a:ext cx="12906" cy="5009"/>
            </a:xfrm>
            <a:custGeom>
              <a:rect b="b" l="l" r="r" t="t"/>
              <a:pathLst>
                <a:path extrusionOk="0" h="108" w="141">
                  <a:moveTo>
                    <a:pt x="76" y="1"/>
                  </a:moveTo>
                  <a:cubicBezTo>
                    <a:pt x="74" y="1"/>
                    <a:pt x="71" y="1"/>
                    <a:pt x="68" y="1"/>
                  </a:cubicBezTo>
                  <a:cubicBezTo>
                    <a:pt x="23" y="1"/>
                    <a:pt x="0" y="61"/>
                    <a:pt x="38" y="91"/>
                  </a:cubicBezTo>
                  <a:cubicBezTo>
                    <a:pt x="45" y="102"/>
                    <a:pt x="58" y="108"/>
                    <a:pt x="72" y="108"/>
                  </a:cubicBezTo>
                  <a:cubicBezTo>
                    <a:pt x="86" y="108"/>
                    <a:pt x="101" y="102"/>
                    <a:pt x="112" y="91"/>
                  </a:cubicBezTo>
                  <a:cubicBezTo>
                    <a:pt x="141" y="56"/>
                    <a:pt x="122" y="1"/>
                    <a:pt x="76"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16" name="Google Shape;816;p5"/>
            <p:cNvSpPr/>
            <p:nvPr/>
          </p:nvSpPr>
          <p:spPr>
            <a:xfrm rot="-5788416">
              <a:off x="11314170" y="2433745"/>
              <a:ext cx="13821" cy="4963"/>
            </a:xfrm>
            <a:custGeom>
              <a:rect b="b" l="l" r="r" t="t"/>
              <a:pathLst>
                <a:path extrusionOk="0" h="107" w="151">
                  <a:moveTo>
                    <a:pt x="76" y="0"/>
                  </a:moveTo>
                  <a:cubicBezTo>
                    <a:pt x="23" y="0"/>
                    <a:pt x="1" y="60"/>
                    <a:pt x="38" y="90"/>
                  </a:cubicBezTo>
                  <a:cubicBezTo>
                    <a:pt x="49" y="101"/>
                    <a:pt x="64" y="107"/>
                    <a:pt x="78" y="107"/>
                  </a:cubicBezTo>
                  <a:cubicBezTo>
                    <a:pt x="92" y="107"/>
                    <a:pt x="106" y="101"/>
                    <a:pt x="113" y="90"/>
                  </a:cubicBezTo>
                  <a:cubicBezTo>
                    <a:pt x="150" y="53"/>
                    <a:pt x="121" y="0"/>
                    <a:pt x="76"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17" name="Google Shape;817;p5"/>
            <p:cNvSpPr/>
            <p:nvPr/>
          </p:nvSpPr>
          <p:spPr>
            <a:xfrm rot="-5788416">
              <a:off x="11292235" y="2415587"/>
              <a:ext cx="13180" cy="5009"/>
            </a:xfrm>
            <a:custGeom>
              <a:rect b="b" l="l" r="r" t="t"/>
              <a:pathLst>
                <a:path extrusionOk="0" h="108" w="144">
                  <a:moveTo>
                    <a:pt x="68" y="0"/>
                  </a:moveTo>
                  <a:cubicBezTo>
                    <a:pt x="23" y="0"/>
                    <a:pt x="1" y="60"/>
                    <a:pt x="38" y="98"/>
                  </a:cubicBezTo>
                  <a:cubicBezTo>
                    <a:pt x="48" y="104"/>
                    <a:pt x="60" y="108"/>
                    <a:pt x="72" y="108"/>
                  </a:cubicBezTo>
                  <a:cubicBezTo>
                    <a:pt x="86" y="108"/>
                    <a:pt x="101" y="102"/>
                    <a:pt x="113" y="90"/>
                  </a:cubicBezTo>
                  <a:cubicBezTo>
                    <a:pt x="143" y="53"/>
                    <a:pt x="121"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18" name="Google Shape;818;p5"/>
            <p:cNvSpPr/>
            <p:nvPr/>
          </p:nvSpPr>
          <p:spPr>
            <a:xfrm rot="-5788416">
              <a:off x="11269840" y="2397204"/>
              <a:ext cx="13180" cy="5009"/>
            </a:xfrm>
            <a:custGeom>
              <a:rect b="b" l="l" r="r" t="t"/>
              <a:pathLst>
                <a:path extrusionOk="0" h="108" w="144">
                  <a:moveTo>
                    <a:pt x="68" y="0"/>
                  </a:moveTo>
                  <a:cubicBezTo>
                    <a:pt x="16" y="0"/>
                    <a:pt x="1" y="60"/>
                    <a:pt x="31" y="97"/>
                  </a:cubicBezTo>
                  <a:cubicBezTo>
                    <a:pt x="41" y="104"/>
                    <a:pt x="54" y="108"/>
                    <a:pt x="68" y="108"/>
                  </a:cubicBezTo>
                  <a:cubicBezTo>
                    <a:pt x="84" y="108"/>
                    <a:pt x="101" y="102"/>
                    <a:pt x="113" y="90"/>
                  </a:cubicBezTo>
                  <a:cubicBezTo>
                    <a:pt x="143" y="60"/>
                    <a:pt x="113"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19" name="Google Shape;819;p5"/>
            <p:cNvSpPr/>
            <p:nvPr/>
          </p:nvSpPr>
          <p:spPr>
            <a:xfrm rot="-5788416">
              <a:off x="11247368" y="2378999"/>
              <a:ext cx="13821" cy="5195"/>
            </a:xfrm>
            <a:custGeom>
              <a:rect b="b" l="l" r="r" t="t"/>
              <a:pathLst>
                <a:path extrusionOk="0" h="112" w="151">
                  <a:moveTo>
                    <a:pt x="75" y="0"/>
                  </a:moveTo>
                  <a:cubicBezTo>
                    <a:pt x="23" y="8"/>
                    <a:pt x="1" y="60"/>
                    <a:pt x="38" y="97"/>
                  </a:cubicBezTo>
                  <a:cubicBezTo>
                    <a:pt x="48" y="108"/>
                    <a:pt x="60" y="112"/>
                    <a:pt x="72" y="112"/>
                  </a:cubicBezTo>
                  <a:cubicBezTo>
                    <a:pt x="86" y="112"/>
                    <a:pt x="101" y="106"/>
                    <a:pt x="113" y="97"/>
                  </a:cubicBezTo>
                  <a:cubicBezTo>
                    <a:pt x="150" y="60"/>
                    <a:pt x="120" y="0"/>
                    <a:pt x="75"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20" name="Google Shape;820;p5"/>
            <p:cNvSpPr/>
            <p:nvPr/>
          </p:nvSpPr>
          <p:spPr>
            <a:xfrm rot="-5788416">
              <a:off x="11225827" y="2361061"/>
              <a:ext cx="12998" cy="5055"/>
            </a:xfrm>
            <a:custGeom>
              <a:rect b="b" l="l" r="r" t="t"/>
              <a:pathLst>
                <a:path extrusionOk="0" h="109" w="142">
                  <a:moveTo>
                    <a:pt x="77" y="1"/>
                  </a:moveTo>
                  <a:cubicBezTo>
                    <a:pt x="74" y="1"/>
                    <a:pt x="71" y="1"/>
                    <a:pt x="68" y="2"/>
                  </a:cubicBezTo>
                  <a:cubicBezTo>
                    <a:pt x="23" y="2"/>
                    <a:pt x="1" y="61"/>
                    <a:pt x="38" y="91"/>
                  </a:cubicBezTo>
                  <a:cubicBezTo>
                    <a:pt x="46" y="103"/>
                    <a:pt x="59" y="108"/>
                    <a:pt x="73" y="108"/>
                  </a:cubicBezTo>
                  <a:cubicBezTo>
                    <a:pt x="87" y="108"/>
                    <a:pt x="102" y="103"/>
                    <a:pt x="113" y="91"/>
                  </a:cubicBezTo>
                  <a:cubicBezTo>
                    <a:pt x="141" y="56"/>
                    <a:pt x="123" y="1"/>
                    <a:pt x="77"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21" name="Google Shape;821;p5"/>
            <p:cNvSpPr/>
            <p:nvPr/>
          </p:nvSpPr>
          <p:spPr>
            <a:xfrm rot="-5788416">
              <a:off x="11203279" y="2342954"/>
              <a:ext cx="13547" cy="5055"/>
            </a:xfrm>
            <a:custGeom>
              <a:rect b="b" l="l" r="r" t="t"/>
              <a:pathLst>
                <a:path extrusionOk="0" h="109" w="148">
                  <a:moveTo>
                    <a:pt x="83" y="1"/>
                  </a:moveTo>
                  <a:cubicBezTo>
                    <a:pt x="80" y="1"/>
                    <a:pt x="78" y="1"/>
                    <a:pt x="75" y="1"/>
                  </a:cubicBezTo>
                  <a:cubicBezTo>
                    <a:pt x="23" y="1"/>
                    <a:pt x="0" y="61"/>
                    <a:pt x="38" y="91"/>
                  </a:cubicBezTo>
                  <a:cubicBezTo>
                    <a:pt x="49" y="103"/>
                    <a:pt x="64" y="108"/>
                    <a:pt x="78" y="108"/>
                  </a:cubicBezTo>
                  <a:cubicBezTo>
                    <a:pt x="92" y="108"/>
                    <a:pt x="105" y="103"/>
                    <a:pt x="113" y="91"/>
                  </a:cubicBezTo>
                  <a:cubicBezTo>
                    <a:pt x="148" y="56"/>
                    <a:pt x="123" y="1"/>
                    <a:pt x="83"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22" name="Google Shape;822;p5"/>
            <p:cNvSpPr/>
            <p:nvPr/>
          </p:nvSpPr>
          <p:spPr>
            <a:xfrm rot="-5788416">
              <a:off x="11488132" y="2516789"/>
              <a:ext cx="36888" cy="13775"/>
            </a:xfrm>
            <a:custGeom>
              <a:rect b="b" l="l" r="r" t="t"/>
              <a:pathLst>
                <a:path extrusionOk="0" h="297" w="403">
                  <a:moveTo>
                    <a:pt x="204" y="1"/>
                  </a:moveTo>
                  <a:cubicBezTo>
                    <a:pt x="201" y="1"/>
                    <a:pt x="198" y="1"/>
                    <a:pt x="195" y="1"/>
                  </a:cubicBezTo>
                  <a:cubicBezTo>
                    <a:pt x="68" y="1"/>
                    <a:pt x="0" y="166"/>
                    <a:pt x="105" y="255"/>
                  </a:cubicBezTo>
                  <a:cubicBezTo>
                    <a:pt x="133" y="283"/>
                    <a:pt x="168" y="297"/>
                    <a:pt x="203" y="297"/>
                  </a:cubicBezTo>
                  <a:cubicBezTo>
                    <a:pt x="243" y="297"/>
                    <a:pt x="283" y="280"/>
                    <a:pt x="315" y="248"/>
                  </a:cubicBezTo>
                  <a:cubicBezTo>
                    <a:pt x="403" y="153"/>
                    <a:pt x="333" y="1"/>
                    <a:pt x="204"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23" name="Google Shape;823;p5"/>
            <p:cNvSpPr/>
            <p:nvPr/>
          </p:nvSpPr>
          <p:spPr>
            <a:xfrm rot="-5788416">
              <a:off x="11215316" y="2293362"/>
              <a:ext cx="36430" cy="14007"/>
            </a:xfrm>
            <a:custGeom>
              <a:rect b="b" l="l" r="r" t="t"/>
              <a:pathLst>
                <a:path extrusionOk="0" h="302" w="398">
                  <a:moveTo>
                    <a:pt x="188" y="1"/>
                  </a:moveTo>
                  <a:cubicBezTo>
                    <a:pt x="60" y="8"/>
                    <a:pt x="0" y="173"/>
                    <a:pt x="98" y="263"/>
                  </a:cubicBezTo>
                  <a:cubicBezTo>
                    <a:pt x="127" y="288"/>
                    <a:pt x="163" y="301"/>
                    <a:pt x="199" y="301"/>
                  </a:cubicBezTo>
                  <a:cubicBezTo>
                    <a:pt x="237" y="301"/>
                    <a:pt x="276" y="286"/>
                    <a:pt x="307" y="255"/>
                  </a:cubicBezTo>
                  <a:cubicBezTo>
                    <a:pt x="397" y="158"/>
                    <a:pt x="322" y="1"/>
                    <a:pt x="18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24" name="Google Shape;824;p5"/>
            <p:cNvSpPr/>
            <p:nvPr/>
          </p:nvSpPr>
          <p:spPr>
            <a:xfrm rot="-5788416">
              <a:off x="11472535" y="2498871"/>
              <a:ext cx="13821" cy="5055"/>
            </a:xfrm>
            <a:custGeom>
              <a:rect b="b" l="l" r="r" t="t"/>
              <a:pathLst>
                <a:path extrusionOk="0" h="109" w="151">
                  <a:moveTo>
                    <a:pt x="76" y="1"/>
                  </a:moveTo>
                  <a:cubicBezTo>
                    <a:pt x="23" y="1"/>
                    <a:pt x="1" y="61"/>
                    <a:pt x="38" y="98"/>
                  </a:cubicBezTo>
                  <a:cubicBezTo>
                    <a:pt x="48" y="105"/>
                    <a:pt x="61" y="108"/>
                    <a:pt x="74" y="108"/>
                  </a:cubicBezTo>
                  <a:cubicBezTo>
                    <a:pt x="90" y="108"/>
                    <a:pt x="105" y="103"/>
                    <a:pt x="113" y="91"/>
                  </a:cubicBezTo>
                  <a:cubicBezTo>
                    <a:pt x="150" y="53"/>
                    <a:pt x="120" y="1"/>
                    <a:pt x="76"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25" name="Google Shape;825;p5"/>
            <p:cNvSpPr/>
            <p:nvPr/>
          </p:nvSpPr>
          <p:spPr>
            <a:xfrm rot="-5788416">
              <a:off x="11452964" y="2482571"/>
              <a:ext cx="13089" cy="5195"/>
            </a:xfrm>
            <a:custGeom>
              <a:rect b="b" l="l" r="r" t="t"/>
              <a:pathLst>
                <a:path extrusionOk="0" h="112" w="143">
                  <a:moveTo>
                    <a:pt x="68" y="0"/>
                  </a:moveTo>
                  <a:cubicBezTo>
                    <a:pt x="23" y="8"/>
                    <a:pt x="0" y="68"/>
                    <a:pt x="38" y="97"/>
                  </a:cubicBezTo>
                  <a:cubicBezTo>
                    <a:pt x="48" y="108"/>
                    <a:pt x="60" y="112"/>
                    <a:pt x="71" y="112"/>
                  </a:cubicBezTo>
                  <a:cubicBezTo>
                    <a:pt x="86" y="112"/>
                    <a:pt x="100" y="106"/>
                    <a:pt x="113" y="97"/>
                  </a:cubicBezTo>
                  <a:cubicBezTo>
                    <a:pt x="143" y="60"/>
                    <a:pt x="120"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26" name="Google Shape;826;p5"/>
            <p:cNvSpPr/>
            <p:nvPr/>
          </p:nvSpPr>
          <p:spPr>
            <a:xfrm rot="-5788416">
              <a:off x="11432867" y="2466502"/>
              <a:ext cx="13821" cy="4963"/>
            </a:xfrm>
            <a:custGeom>
              <a:rect b="b" l="l" r="r" t="t"/>
              <a:pathLst>
                <a:path extrusionOk="0" h="107" w="151">
                  <a:moveTo>
                    <a:pt x="75" y="0"/>
                  </a:moveTo>
                  <a:cubicBezTo>
                    <a:pt x="23" y="0"/>
                    <a:pt x="0" y="60"/>
                    <a:pt x="38" y="90"/>
                  </a:cubicBezTo>
                  <a:cubicBezTo>
                    <a:pt x="49" y="101"/>
                    <a:pt x="64" y="107"/>
                    <a:pt x="78" y="107"/>
                  </a:cubicBezTo>
                  <a:cubicBezTo>
                    <a:pt x="92" y="107"/>
                    <a:pt x="105" y="101"/>
                    <a:pt x="113" y="90"/>
                  </a:cubicBezTo>
                  <a:cubicBezTo>
                    <a:pt x="150" y="52"/>
                    <a:pt x="120" y="0"/>
                    <a:pt x="75"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27" name="Google Shape;827;p5"/>
            <p:cNvSpPr/>
            <p:nvPr/>
          </p:nvSpPr>
          <p:spPr>
            <a:xfrm rot="-5788416">
              <a:off x="11413296" y="2450157"/>
              <a:ext cx="13089" cy="5195"/>
            </a:xfrm>
            <a:custGeom>
              <a:rect b="b" l="l" r="r" t="t"/>
              <a:pathLst>
                <a:path extrusionOk="0" h="112" w="143">
                  <a:moveTo>
                    <a:pt x="67" y="0"/>
                  </a:moveTo>
                  <a:cubicBezTo>
                    <a:pt x="23" y="0"/>
                    <a:pt x="0" y="60"/>
                    <a:pt x="38" y="98"/>
                  </a:cubicBezTo>
                  <a:cubicBezTo>
                    <a:pt x="47" y="107"/>
                    <a:pt x="58" y="111"/>
                    <a:pt x="69" y="111"/>
                  </a:cubicBezTo>
                  <a:cubicBezTo>
                    <a:pt x="84" y="111"/>
                    <a:pt x="99" y="103"/>
                    <a:pt x="112" y="90"/>
                  </a:cubicBezTo>
                  <a:cubicBezTo>
                    <a:pt x="142" y="60"/>
                    <a:pt x="120" y="0"/>
                    <a:pt x="67"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28" name="Google Shape;828;p5"/>
            <p:cNvSpPr/>
            <p:nvPr/>
          </p:nvSpPr>
          <p:spPr>
            <a:xfrm rot="-5788416">
              <a:off x="11393500" y="2433885"/>
              <a:ext cx="12998" cy="5009"/>
            </a:xfrm>
            <a:custGeom>
              <a:rect b="b" l="l" r="r" t="t"/>
              <a:pathLst>
                <a:path extrusionOk="0" h="108" w="142">
                  <a:moveTo>
                    <a:pt x="76" y="1"/>
                  </a:moveTo>
                  <a:cubicBezTo>
                    <a:pt x="73" y="1"/>
                    <a:pt x="71" y="1"/>
                    <a:pt x="68" y="1"/>
                  </a:cubicBezTo>
                  <a:cubicBezTo>
                    <a:pt x="23" y="1"/>
                    <a:pt x="1" y="61"/>
                    <a:pt x="31" y="91"/>
                  </a:cubicBezTo>
                  <a:cubicBezTo>
                    <a:pt x="42" y="102"/>
                    <a:pt x="57" y="108"/>
                    <a:pt x="72" y="108"/>
                  </a:cubicBezTo>
                  <a:cubicBezTo>
                    <a:pt x="87" y="108"/>
                    <a:pt x="102" y="102"/>
                    <a:pt x="113" y="91"/>
                  </a:cubicBezTo>
                  <a:cubicBezTo>
                    <a:pt x="141" y="56"/>
                    <a:pt x="116" y="1"/>
                    <a:pt x="76"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29" name="Google Shape;829;p5"/>
            <p:cNvSpPr/>
            <p:nvPr/>
          </p:nvSpPr>
          <p:spPr>
            <a:xfrm rot="-5788416">
              <a:off x="11373069" y="2417583"/>
              <a:ext cx="13821" cy="5055"/>
            </a:xfrm>
            <a:custGeom>
              <a:rect b="b" l="l" r="r" t="t"/>
              <a:pathLst>
                <a:path extrusionOk="0" h="109" w="151">
                  <a:moveTo>
                    <a:pt x="76" y="1"/>
                  </a:moveTo>
                  <a:cubicBezTo>
                    <a:pt x="23" y="1"/>
                    <a:pt x="1" y="61"/>
                    <a:pt x="38" y="98"/>
                  </a:cubicBezTo>
                  <a:cubicBezTo>
                    <a:pt x="48" y="105"/>
                    <a:pt x="60" y="108"/>
                    <a:pt x="72" y="108"/>
                  </a:cubicBezTo>
                  <a:cubicBezTo>
                    <a:pt x="86" y="108"/>
                    <a:pt x="101" y="103"/>
                    <a:pt x="113" y="91"/>
                  </a:cubicBezTo>
                  <a:cubicBezTo>
                    <a:pt x="151" y="61"/>
                    <a:pt x="121" y="1"/>
                    <a:pt x="76"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30" name="Google Shape;830;p5"/>
            <p:cNvSpPr/>
            <p:nvPr/>
          </p:nvSpPr>
          <p:spPr>
            <a:xfrm rot="-5788416">
              <a:off x="11353601" y="2401236"/>
              <a:ext cx="13089" cy="5334"/>
            </a:xfrm>
            <a:custGeom>
              <a:rect b="b" l="l" r="r" t="t"/>
              <a:pathLst>
                <a:path extrusionOk="0" h="115" w="143">
                  <a:moveTo>
                    <a:pt x="68" y="0"/>
                  </a:moveTo>
                  <a:cubicBezTo>
                    <a:pt x="23" y="8"/>
                    <a:pt x="1" y="68"/>
                    <a:pt x="38" y="97"/>
                  </a:cubicBezTo>
                  <a:cubicBezTo>
                    <a:pt x="49" y="109"/>
                    <a:pt x="62" y="114"/>
                    <a:pt x="75" y="114"/>
                  </a:cubicBezTo>
                  <a:cubicBezTo>
                    <a:pt x="88" y="114"/>
                    <a:pt x="102" y="109"/>
                    <a:pt x="113" y="97"/>
                  </a:cubicBezTo>
                  <a:cubicBezTo>
                    <a:pt x="143" y="60"/>
                    <a:pt x="120"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31" name="Google Shape;831;p5"/>
            <p:cNvSpPr/>
            <p:nvPr/>
          </p:nvSpPr>
          <p:spPr>
            <a:xfrm rot="-5788416">
              <a:off x="11333401" y="2385215"/>
              <a:ext cx="13821" cy="4963"/>
            </a:xfrm>
            <a:custGeom>
              <a:rect b="b" l="l" r="r" t="t"/>
              <a:pathLst>
                <a:path extrusionOk="0" h="107" w="151">
                  <a:moveTo>
                    <a:pt x="76" y="0"/>
                  </a:moveTo>
                  <a:cubicBezTo>
                    <a:pt x="23" y="0"/>
                    <a:pt x="1" y="60"/>
                    <a:pt x="38" y="90"/>
                  </a:cubicBezTo>
                  <a:cubicBezTo>
                    <a:pt x="49" y="101"/>
                    <a:pt x="64" y="107"/>
                    <a:pt x="78" y="107"/>
                  </a:cubicBezTo>
                  <a:cubicBezTo>
                    <a:pt x="92" y="107"/>
                    <a:pt x="105" y="101"/>
                    <a:pt x="113" y="90"/>
                  </a:cubicBezTo>
                  <a:cubicBezTo>
                    <a:pt x="150" y="52"/>
                    <a:pt x="120" y="0"/>
                    <a:pt x="76"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32" name="Google Shape;832;p5"/>
            <p:cNvSpPr/>
            <p:nvPr/>
          </p:nvSpPr>
          <p:spPr>
            <a:xfrm rot="-5788416">
              <a:off x="11313830" y="2368869"/>
              <a:ext cx="13089" cy="5195"/>
            </a:xfrm>
            <a:custGeom>
              <a:rect b="b" l="l" r="r" t="t"/>
              <a:pathLst>
                <a:path extrusionOk="0" h="112" w="143">
                  <a:moveTo>
                    <a:pt x="68" y="0"/>
                  </a:moveTo>
                  <a:cubicBezTo>
                    <a:pt x="23" y="8"/>
                    <a:pt x="0" y="68"/>
                    <a:pt x="38" y="98"/>
                  </a:cubicBezTo>
                  <a:cubicBezTo>
                    <a:pt x="48" y="108"/>
                    <a:pt x="60" y="112"/>
                    <a:pt x="71" y="112"/>
                  </a:cubicBezTo>
                  <a:cubicBezTo>
                    <a:pt x="86" y="112"/>
                    <a:pt x="100" y="106"/>
                    <a:pt x="113" y="98"/>
                  </a:cubicBezTo>
                  <a:cubicBezTo>
                    <a:pt x="143" y="60"/>
                    <a:pt x="120"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33" name="Google Shape;833;p5"/>
            <p:cNvSpPr/>
            <p:nvPr/>
          </p:nvSpPr>
          <p:spPr>
            <a:xfrm rot="-5788416">
              <a:off x="11294035" y="2352597"/>
              <a:ext cx="12998" cy="5009"/>
            </a:xfrm>
            <a:custGeom>
              <a:rect b="b" l="l" r="r" t="t"/>
              <a:pathLst>
                <a:path extrusionOk="0" h="108" w="142">
                  <a:moveTo>
                    <a:pt x="76" y="1"/>
                  </a:moveTo>
                  <a:cubicBezTo>
                    <a:pt x="73" y="1"/>
                    <a:pt x="71" y="1"/>
                    <a:pt x="68" y="1"/>
                  </a:cubicBezTo>
                  <a:cubicBezTo>
                    <a:pt x="16" y="1"/>
                    <a:pt x="1" y="61"/>
                    <a:pt x="31" y="91"/>
                  </a:cubicBezTo>
                  <a:cubicBezTo>
                    <a:pt x="42" y="102"/>
                    <a:pt x="57" y="108"/>
                    <a:pt x="72" y="108"/>
                  </a:cubicBezTo>
                  <a:cubicBezTo>
                    <a:pt x="87" y="108"/>
                    <a:pt x="102" y="102"/>
                    <a:pt x="113" y="91"/>
                  </a:cubicBezTo>
                  <a:cubicBezTo>
                    <a:pt x="141" y="56"/>
                    <a:pt x="116" y="1"/>
                    <a:pt x="76"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34" name="Google Shape;834;p5"/>
            <p:cNvSpPr/>
            <p:nvPr/>
          </p:nvSpPr>
          <p:spPr>
            <a:xfrm rot="-5788416">
              <a:off x="11273634" y="2336261"/>
              <a:ext cx="13729" cy="5055"/>
            </a:xfrm>
            <a:custGeom>
              <a:rect b="b" l="l" r="r" t="t"/>
              <a:pathLst>
                <a:path extrusionOk="0" h="109" w="150">
                  <a:moveTo>
                    <a:pt x="75" y="1"/>
                  </a:moveTo>
                  <a:cubicBezTo>
                    <a:pt x="23" y="1"/>
                    <a:pt x="0" y="61"/>
                    <a:pt x="37" y="98"/>
                  </a:cubicBezTo>
                  <a:cubicBezTo>
                    <a:pt x="48" y="105"/>
                    <a:pt x="59" y="108"/>
                    <a:pt x="71" y="108"/>
                  </a:cubicBezTo>
                  <a:cubicBezTo>
                    <a:pt x="85" y="108"/>
                    <a:pt x="100" y="103"/>
                    <a:pt x="112" y="91"/>
                  </a:cubicBezTo>
                  <a:cubicBezTo>
                    <a:pt x="150" y="61"/>
                    <a:pt x="120" y="1"/>
                    <a:pt x="75"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35" name="Google Shape;835;p5"/>
            <p:cNvSpPr/>
            <p:nvPr/>
          </p:nvSpPr>
          <p:spPr>
            <a:xfrm rot="-5788416">
              <a:off x="11254400" y="2320166"/>
              <a:ext cx="12998" cy="5055"/>
            </a:xfrm>
            <a:custGeom>
              <a:rect b="b" l="l" r="r" t="t"/>
              <a:pathLst>
                <a:path extrusionOk="0" h="109" w="142">
                  <a:moveTo>
                    <a:pt x="77" y="1"/>
                  </a:moveTo>
                  <a:cubicBezTo>
                    <a:pt x="74" y="1"/>
                    <a:pt x="71" y="1"/>
                    <a:pt x="68" y="2"/>
                  </a:cubicBezTo>
                  <a:cubicBezTo>
                    <a:pt x="23" y="2"/>
                    <a:pt x="1" y="61"/>
                    <a:pt x="38" y="91"/>
                  </a:cubicBezTo>
                  <a:cubicBezTo>
                    <a:pt x="46" y="103"/>
                    <a:pt x="59" y="108"/>
                    <a:pt x="73" y="108"/>
                  </a:cubicBezTo>
                  <a:cubicBezTo>
                    <a:pt x="87" y="108"/>
                    <a:pt x="102" y="103"/>
                    <a:pt x="113" y="91"/>
                  </a:cubicBezTo>
                  <a:cubicBezTo>
                    <a:pt x="141" y="56"/>
                    <a:pt x="123" y="1"/>
                    <a:pt x="77"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36" name="Google Shape;836;p5"/>
            <p:cNvSpPr/>
            <p:nvPr/>
          </p:nvSpPr>
          <p:spPr>
            <a:xfrm rot="-5788416">
              <a:off x="11509758" y="2473217"/>
              <a:ext cx="27551" cy="13960"/>
            </a:xfrm>
            <a:custGeom>
              <a:rect b="b" l="l" r="r" t="t"/>
              <a:pathLst>
                <a:path extrusionOk="0" h="301" w="301">
                  <a:moveTo>
                    <a:pt x="151" y="1"/>
                  </a:moveTo>
                  <a:cubicBezTo>
                    <a:pt x="68" y="1"/>
                    <a:pt x="1" y="68"/>
                    <a:pt x="1" y="150"/>
                  </a:cubicBezTo>
                  <a:cubicBezTo>
                    <a:pt x="1" y="233"/>
                    <a:pt x="68" y="300"/>
                    <a:pt x="151" y="300"/>
                  </a:cubicBezTo>
                  <a:cubicBezTo>
                    <a:pt x="233" y="300"/>
                    <a:pt x="300" y="233"/>
                    <a:pt x="300" y="150"/>
                  </a:cubicBezTo>
                  <a:cubicBezTo>
                    <a:pt x="300" y="68"/>
                    <a:pt x="233" y="1"/>
                    <a:pt x="151"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37" name="Google Shape;837;p5"/>
            <p:cNvSpPr/>
            <p:nvPr/>
          </p:nvSpPr>
          <p:spPr>
            <a:xfrm rot="-5788416">
              <a:off x="11264664" y="2276552"/>
              <a:ext cx="36888" cy="13775"/>
            </a:xfrm>
            <a:custGeom>
              <a:rect b="b" l="l" r="r" t="t"/>
              <a:pathLst>
                <a:path extrusionOk="0" h="297" w="403">
                  <a:moveTo>
                    <a:pt x="204" y="1"/>
                  </a:moveTo>
                  <a:cubicBezTo>
                    <a:pt x="201" y="1"/>
                    <a:pt x="198" y="1"/>
                    <a:pt x="195" y="1"/>
                  </a:cubicBezTo>
                  <a:cubicBezTo>
                    <a:pt x="60" y="1"/>
                    <a:pt x="0" y="166"/>
                    <a:pt x="97" y="256"/>
                  </a:cubicBezTo>
                  <a:cubicBezTo>
                    <a:pt x="129" y="284"/>
                    <a:pt x="165" y="297"/>
                    <a:pt x="202" y="297"/>
                  </a:cubicBezTo>
                  <a:cubicBezTo>
                    <a:pt x="242" y="297"/>
                    <a:pt x="283" y="280"/>
                    <a:pt x="314" y="248"/>
                  </a:cubicBezTo>
                  <a:cubicBezTo>
                    <a:pt x="402" y="153"/>
                    <a:pt x="333" y="1"/>
                    <a:pt x="204"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38" name="Google Shape;838;p5"/>
            <p:cNvSpPr/>
            <p:nvPr/>
          </p:nvSpPr>
          <p:spPr>
            <a:xfrm rot="-5788416">
              <a:off x="11492853" y="2458075"/>
              <a:ext cx="13821" cy="5009"/>
            </a:xfrm>
            <a:custGeom>
              <a:rect b="b" l="l" r="r" t="t"/>
              <a:pathLst>
                <a:path extrusionOk="0" h="108" w="151">
                  <a:moveTo>
                    <a:pt x="76" y="0"/>
                  </a:moveTo>
                  <a:cubicBezTo>
                    <a:pt x="23" y="0"/>
                    <a:pt x="1" y="60"/>
                    <a:pt x="38" y="97"/>
                  </a:cubicBezTo>
                  <a:cubicBezTo>
                    <a:pt x="48" y="104"/>
                    <a:pt x="61" y="108"/>
                    <a:pt x="74" y="108"/>
                  </a:cubicBezTo>
                  <a:cubicBezTo>
                    <a:pt x="90" y="108"/>
                    <a:pt x="105" y="102"/>
                    <a:pt x="113" y="90"/>
                  </a:cubicBezTo>
                  <a:cubicBezTo>
                    <a:pt x="151" y="52"/>
                    <a:pt x="121" y="0"/>
                    <a:pt x="76"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39" name="Google Shape;839;p5"/>
            <p:cNvSpPr/>
            <p:nvPr/>
          </p:nvSpPr>
          <p:spPr>
            <a:xfrm rot="-5788416">
              <a:off x="11475911" y="2443807"/>
              <a:ext cx="12906" cy="5055"/>
            </a:xfrm>
            <a:custGeom>
              <a:rect b="b" l="l" r="r" t="t"/>
              <a:pathLst>
                <a:path extrusionOk="0" h="109" w="141">
                  <a:moveTo>
                    <a:pt x="76" y="1"/>
                  </a:moveTo>
                  <a:cubicBezTo>
                    <a:pt x="73" y="1"/>
                    <a:pt x="70" y="1"/>
                    <a:pt x="67" y="1"/>
                  </a:cubicBezTo>
                  <a:cubicBezTo>
                    <a:pt x="22" y="1"/>
                    <a:pt x="0" y="61"/>
                    <a:pt x="37" y="91"/>
                  </a:cubicBezTo>
                  <a:cubicBezTo>
                    <a:pt x="49" y="102"/>
                    <a:pt x="62" y="108"/>
                    <a:pt x="75" y="108"/>
                  </a:cubicBezTo>
                  <a:cubicBezTo>
                    <a:pt x="88" y="108"/>
                    <a:pt x="101" y="102"/>
                    <a:pt x="112" y="91"/>
                  </a:cubicBezTo>
                  <a:cubicBezTo>
                    <a:pt x="140" y="56"/>
                    <a:pt x="122" y="1"/>
                    <a:pt x="76"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40" name="Google Shape;840;p5"/>
            <p:cNvSpPr/>
            <p:nvPr/>
          </p:nvSpPr>
          <p:spPr>
            <a:xfrm rot="-5788416">
              <a:off x="11457855" y="2429316"/>
              <a:ext cx="13821" cy="5334"/>
            </a:xfrm>
            <a:custGeom>
              <a:rect b="b" l="l" r="r" t="t"/>
              <a:pathLst>
                <a:path extrusionOk="0" h="115" w="151">
                  <a:moveTo>
                    <a:pt x="76" y="0"/>
                  </a:moveTo>
                  <a:cubicBezTo>
                    <a:pt x="23" y="8"/>
                    <a:pt x="1" y="68"/>
                    <a:pt x="38" y="98"/>
                  </a:cubicBezTo>
                  <a:cubicBezTo>
                    <a:pt x="49" y="109"/>
                    <a:pt x="64" y="114"/>
                    <a:pt x="78" y="114"/>
                  </a:cubicBezTo>
                  <a:cubicBezTo>
                    <a:pt x="92" y="114"/>
                    <a:pt x="105" y="109"/>
                    <a:pt x="113" y="98"/>
                  </a:cubicBezTo>
                  <a:cubicBezTo>
                    <a:pt x="150" y="60"/>
                    <a:pt x="120" y="0"/>
                    <a:pt x="76"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41" name="Google Shape;841;p5"/>
            <p:cNvSpPr/>
            <p:nvPr/>
          </p:nvSpPr>
          <p:spPr>
            <a:xfrm rot="-5788416">
              <a:off x="11440591" y="2415138"/>
              <a:ext cx="13180" cy="5055"/>
            </a:xfrm>
            <a:custGeom>
              <a:rect b="b" l="l" r="r" t="t"/>
              <a:pathLst>
                <a:path extrusionOk="0" h="109" w="144">
                  <a:moveTo>
                    <a:pt x="68" y="1"/>
                  </a:moveTo>
                  <a:cubicBezTo>
                    <a:pt x="23" y="1"/>
                    <a:pt x="1" y="60"/>
                    <a:pt x="38" y="98"/>
                  </a:cubicBezTo>
                  <a:cubicBezTo>
                    <a:pt x="48" y="105"/>
                    <a:pt x="60" y="108"/>
                    <a:pt x="72" y="108"/>
                  </a:cubicBezTo>
                  <a:cubicBezTo>
                    <a:pt x="86" y="108"/>
                    <a:pt x="101" y="103"/>
                    <a:pt x="113" y="90"/>
                  </a:cubicBezTo>
                  <a:cubicBezTo>
                    <a:pt x="143" y="60"/>
                    <a:pt x="121"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42" name="Google Shape;842;p5"/>
            <p:cNvSpPr/>
            <p:nvPr/>
          </p:nvSpPr>
          <p:spPr>
            <a:xfrm rot="-5788416">
              <a:off x="11423224" y="2400675"/>
              <a:ext cx="12906" cy="5009"/>
            </a:xfrm>
            <a:custGeom>
              <a:rect b="b" l="l" r="r" t="t"/>
              <a:pathLst>
                <a:path extrusionOk="0" h="108" w="141">
                  <a:moveTo>
                    <a:pt x="75" y="0"/>
                  </a:moveTo>
                  <a:cubicBezTo>
                    <a:pt x="73" y="0"/>
                    <a:pt x="70" y="1"/>
                    <a:pt x="67" y="1"/>
                  </a:cubicBezTo>
                  <a:cubicBezTo>
                    <a:pt x="22" y="1"/>
                    <a:pt x="0" y="61"/>
                    <a:pt x="30" y="91"/>
                  </a:cubicBezTo>
                  <a:cubicBezTo>
                    <a:pt x="41" y="102"/>
                    <a:pt x="56" y="108"/>
                    <a:pt x="71" y="108"/>
                  </a:cubicBezTo>
                  <a:cubicBezTo>
                    <a:pt x="86" y="108"/>
                    <a:pt x="101" y="102"/>
                    <a:pt x="112" y="91"/>
                  </a:cubicBezTo>
                  <a:cubicBezTo>
                    <a:pt x="141" y="56"/>
                    <a:pt x="116" y="0"/>
                    <a:pt x="75"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43" name="Google Shape;843;p5"/>
            <p:cNvSpPr/>
            <p:nvPr/>
          </p:nvSpPr>
          <p:spPr>
            <a:xfrm rot="-5788416">
              <a:off x="11405133" y="2386155"/>
              <a:ext cx="13821" cy="5334"/>
            </a:xfrm>
            <a:custGeom>
              <a:rect b="b" l="l" r="r" t="t"/>
              <a:pathLst>
                <a:path extrusionOk="0" h="115" w="151">
                  <a:moveTo>
                    <a:pt x="76" y="1"/>
                  </a:moveTo>
                  <a:cubicBezTo>
                    <a:pt x="23" y="8"/>
                    <a:pt x="1" y="68"/>
                    <a:pt x="38" y="98"/>
                  </a:cubicBezTo>
                  <a:cubicBezTo>
                    <a:pt x="49" y="109"/>
                    <a:pt x="62" y="115"/>
                    <a:pt x="76" y="115"/>
                  </a:cubicBezTo>
                  <a:cubicBezTo>
                    <a:pt x="89" y="115"/>
                    <a:pt x="102" y="109"/>
                    <a:pt x="113" y="98"/>
                  </a:cubicBezTo>
                  <a:cubicBezTo>
                    <a:pt x="150" y="61"/>
                    <a:pt x="120" y="1"/>
                    <a:pt x="76"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44" name="Google Shape;844;p5"/>
            <p:cNvSpPr/>
            <p:nvPr/>
          </p:nvSpPr>
          <p:spPr>
            <a:xfrm rot="-5788416">
              <a:off x="11387903" y="2372007"/>
              <a:ext cx="13180" cy="5009"/>
            </a:xfrm>
            <a:custGeom>
              <a:rect b="b" l="l" r="r" t="t"/>
              <a:pathLst>
                <a:path extrusionOk="0" h="108" w="144">
                  <a:moveTo>
                    <a:pt x="68" y="0"/>
                  </a:moveTo>
                  <a:cubicBezTo>
                    <a:pt x="23" y="0"/>
                    <a:pt x="1" y="60"/>
                    <a:pt x="38" y="97"/>
                  </a:cubicBezTo>
                  <a:cubicBezTo>
                    <a:pt x="45" y="104"/>
                    <a:pt x="56" y="108"/>
                    <a:pt x="69" y="108"/>
                  </a:cubicBezTo>
                  <a:cubicBezTo>
                    <a:pt x="84" y="108"/>
                    <a:pt x="101" y="102"/>
                    <a:pt x="113" y="90"/>
                  </a:cubicBezTo>
                  <a:cubicBezTo>
                    <a:pt x="143" y="60"/>
                    <a:pt x="121"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45" name="Google Shape;845;p5"/>
            <p:cNvSpPr/>
            <p:nvPr/>
          </p:nvSpPr>
          <p:spPr>
            <a:xfrm rot="-5788416">
              <a:off x="11370292" y="2357773"/>
              <a:ext cx="13639" cy="5055"/>
            </a:xfrm>
            <a:custGeom>
              <a:rect b="b" l="l" r="r" t="t"/>
              <a:pathLst>
                <a:path extrusionOk="0" h="109" w="149">
                  <a:moveTo>
                    <a:pt x="83" y="1"/>
                  </a:moveTo>
                  <a:cubicBezTo>
                    <a:pt x="81" y="1"/>
                    <a:pt x="78" y="1"/>
                    <a:pt x="75" y="1"/>
                  </a:cubicBezTo>
                  <a:cubicBezTo>
                    <a:pt x="23" y="1"/>
                    <a:pt x="1" y="61"/>
                    <a:pt x="38" y="91"/>
                  </a:cubicBezTo>
                  <a:cubicBezTo>
                    <a:pt x="49" y="103"/>
                    <a:pt x="64" y="108"/>
                    <a:pt x="78" y="108"/>
                  </a:cubicBezTo>
                  <a:cubicBezTo>
                    <a:pt x="92" y="108"/>
                    <a:pt x="105" y="103"/>
                    <a:pt x="113" y="91"/>
                  </a:cubicBezTo>
                  <a:cubicBezTo>
                    <a:pt x="148" y="56"/>
                    <a:pt x="124" y="1"/>
                    <a:pt x="83"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46" name="Google Shape;846;p5"/>
            <p:cNvSpPr/>
            <p:nvPr/>
          </p:nvSpPr>
          <p:spPr>
            <a:xfrm rot="-5788416">
              <a:off x="11352967" y="2343282"/>
              <a:ext cx="13089" cy="5334"/>
            </a:xfrm>
            <a:custGeom>
              <a:rect b="b" l="l" r="r" t="t"/>
              <a:pathLst>
                <a:path extrusionOk="0" h="115" w="143">
                  <a:moveTo>
                    <a:pt x="68" y="0"/>
                  </a:moveTo>
                  <a:cubicBezTo>
                    <a:pt x="23" y="8"/>
                    <a:pt x="1" y="68"/>
                    <a:pt x="38" y="98"/>
                  </a:cubicBezTo>
                  <a:cubicBezTo>
                    <a:pt x="49" y="109"/>
                    <a:pt x="62" y="115"/>
                    <a:pt x="76" y="115"/>
                  </a:cubicBezTo>
                  <a:cubicBezTo>
                    <a:pt x="89" y="115"/>
                    <a:pt x="102" y="109"/>
                    <a:pt x="113" y="98"/>
                  </a:cubicBezTo>
                  <a:cubicBezTo>
                    <a:pt x="143" y="60"/>
                    <a:pt x="121"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47" name="Google Shape;847;p5"/>
            <p:cNvSpPr/>
            <p:nvPr/>
          </p:nvSpPr>
          <p:spPr>
            <a:xfrm rot="-5788416">
              <a:off x="11335216" y="2328829"/>
              <a:ext cx="13180" cy="5055"/>
            </a:xfrm>
            <a:custGeom>
              <a:rect b="b" l="l" r="r" t="t"/>
              <a:pathLst>
                <a:path extrusionOk="0" h="109" w="144">
                  <a:moveTo>
                    <a:pt x="68" y="1"/>
                  </a:moveTo>
                  <a:cubicBezTo>
                    <a:pt x="16" y="1"/>
                    <a:pt x="1" y="61"/>
                    <a:pt x="31" y="98"/>
                  </a:cubicBezTo>
                  <a:cubicBezTo>
                    <a:pt x="41" y="105"/>
                    <a:pt x="54" y="108"/>
                    <a:pt x="67" y="108"/>
                  </a:cubicBezTo>
                  <a:cubicBezTo>
                    <a:pt x="84" y="108"/>
                    <a:pt x="101" y="103"/>
                    <a:pt x="113" y="91"/>
                  </a:cubicBezTo>
                  <a:cubicBezTo>
                    <a:pt x="143" y="53"/>
                    <a:pt x="113"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48" name="Google Shape;848;p5"/>
            <p:cNvSpPr/>
            <p:nvPr/>
          </p:nvSpPr>
          <p:spPr>
            <a:xfrm rot="-5788416">
              <a:off x="11318031" y="2314882"/>
              <a:ext cx="12998" cy="5009"/>
            </a:xfrm>
            <a:custGeom>
              <a:rect b="b" l="l" r="r" t="t"/>
              <a:pathLst>
                <a:path extrusionOk="0" h="108" w="142">
                  <a:moveTo>
                    <a:pt x="77" y="0"/>
                  </a:moveTo>
                  <a:cubicBezTo>
                    <a:pt x="74" y="0"/>
                    <a:pt x="71" y="1"/>
                    <a:pt x="68" y="1"/>
                  </a:cubicBezTo>
                  <a:cubicBezTo>
                    <a:pt x="23" y="1"/>
                    <a:pt x="1" y="61"/>
                    <a:pt x="38" y="91"/>
                  </a:cubicBezTo>
                  <a:cubicBezTo>
                    <a:pt x="49" y="102"/>
                    <a:pt x="62" y="108"/>
                    <a:pt x="75" y="108"/>
                  </a:cubicBezTo>
                  <a:cubicBezTo>
                    <a:pt x="89" y="108"/>
                    <a:pt x="102" y="102"/>
                    <a:pt x="113" y="91"/>
                  </a:cubicBezTo>
                  <a:cubicBezTo>
                    <a:pt x="141" y="56"/>
                    <a:pt x="123" y="0"/>
                    <a:pt x="77"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49" name="Google Shape;849;p5"/>
            <p:cNvSpPr/>
            <p:nvPr/>
          </p:nvSpPr>
          <p:spPr>
            <a:xfrm rot="-5788416">
              <a:off x="11300279" y="2300104"/>
              <a:ext cx="13089" cy="5380"/>
            </a:xfrm>
            <a:custGeom>
              <a:rect b="b" l="l" r="r" t="t"/>
              <a:pathLst>
                <a:path extrusionOk="0" h="116" w="143">
                  <a:moveTo>
                    <a:pt x="68" y="1"/>
                  </a:moveTo>
                  <a:cubicBezTo>
                    <a:pt x="23" y="8"/>
                    <a:pt x="1" y="68"/>
                    <a:pt x="31" y="98"/>
                  </a:cubicBezTo>
                  <a:cubicBezTo>
                    <a:pt x="42" y="109"/>
                    <a:pt x="57" y="115"/>
                    <a:pt x="72" y="115"/>
                  </a:cubicBezTo>
                  <a:cubicBezTo>
                    <a:pt x="87" y="115"/>
                    <a:pt x="102" y="109"/>
                    <a:pt x="113" y="98"/>
                  </a:cubicBezTo>
                  <a:cubicBezTo>
                    <a:pt x="143" y="61"/>
                    <a:pt x="121"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50" name="Google Shape;850;p5"/>
            <p:cNvSpPr/>
            <p:nvPr/>
          </p:nvSpPr>
          <p:spPr>
            <a:xfrm rot="-5788416">
              <a:off x="11522866" y="2432409"/>
              <a:ext cx="27460" cy="13589"/>
            </a:xfrm>
            <a:custGeom>
              <a:rect b="b" l="l" r="r" t="t"/>
              <a:pathLst>
                <a:path extrusionOk="0" h="293" w="300">
                  <a:moveTo>
                    <a:pt x="150" y="1"/>
                  </a:moveTo>
                  <a:cubicBezTo>
                    <a:pt x="68" y="1"/>
                    <a:pt x="1" y="61"/>
                    <a:pt x="1" y="151"/>
                  </a:cubicBezTo>
                  <a:cubicBezTo>
                    <a:pt x="1" y="233"/>
                    <a:pt x="68" y="293"/>
                    <a:pt x="150" y="293"/>
                  </a:cubicBezTo>
                  <a:cubicBezTo>
                    <a:pt x="233" y="293"/>
                    <a:pt x="300" y="233"/>
                    <a:pt x="300" y="151"/>
                  </a:cubicBezTo>
                  <a:cubicBezTo>
                    <a:pt x="300" y="61"/>
                    <a:pt x="233" y="1"/>
                    <a:pt x="150"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51" name="Google Shape;851;p5"/>
            <p:cNvSpPr/>
            <p:nvPr/>
          </p:nvSpPr>
          <p:spPr>
            <a:xfrm rot="-5788416">
              <a:off x="11314258" y="2261919"/>
              <a:ext cx="27551" cy="13960"/>
            </a:xfrm>
            <a:custGeom>
              <a:rect b="b" l="l" r="r" t="t"/>
              <a:pathLst>
                <a:path extrusionOk="0" h="301" w="301">
                  <a:moveTo>
                    <a:pt x="150" y="1"/>
                  </a:moveTo>
                  <a:cubicBezTo>
                    <a:pt x="68" y="1"/>
                    <a:pt x="1" y="68"/>
                    <a:pt x="1" y="151"/>
                  </a:cubicBezTo>
                  <a:cubicBezTo>
                    <a:pt x="1" y="233"/>
                    <a:pt x="68" y="300"/>
                    <a:pt x="150" y="300"/>
                  </a:cubicBezTo>
                  <a:cubicBezTo>
                    <a:pt x="233" y="300"/>
                    <a:pt x="300" y="233"/>
                    <a:pt x="300" y="151"/>
                  </a:cubicBezTo>
                  <a:cubicBezTo>
                    <a:pt x="300" y="68"/>
                    <a:pt x="233" y="1"/>
                    <a:pt x="150"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52" name="Google Shape;852;p5"/>
            <p:cNvSpPr/>
            <p:nvPr/>
          </p:nvSpPr>
          <p:spPr>
            <a:xfrm rot="-5788416">
              <a:off x="11509607" y="2419913"/>
              <a:ext cx="12998" cy="5009"/>
            </a:xfrm>
            <a:custGeom>
              <a:rect b="b" l="l" r="r" t="t"/>
              <a:pathLst>
                <a:path extrusionOk="0" h="108" w="142">
                  <a:moveTo>
                    <a:pt x="77" y="0"/>
                  </a:moveTo>
                  <a:cubicBezTo>
                    <a:pt x="74" y="0"/>
                    <a:pt x="71" y="1"/>
                    <a:pt x="68" y="1"/>
                  </a:cubicBezTo>
                  <a:cubicBezTo>
                    <a:pt x="23" y="1"/>
                    <a:pt x="1" y="61"/>
                    <a:pt x="38" y="91"/>
                  </a:cubicBezTo>
                  <a:cubicBezTo>
                    <a:pt x="49" y="102"/>
                    <a:pt x="62" y="108"/>
                    <a:pt x="75" y="108"/>
                  </a:cubicBezTo>
                  <a:cubicBezTo>
                    <a:pt x="88" y="108"/>
                    <a:pt x="102" y="102"/>
                    <a:pt x="113" y="91"/>
                  </a:cubicBezTo>
                  <a:cubicBezTo>
                    <a:pt x="141" y="56"/>
                    <a:pt x="123" y="0"/>
                    <a:pt x="77"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53" name="Google Shape;853;p5"/>
            <p:cNvSpPr/>
            <p:nvPr/>
          </p:nvSpPr>
          <p:spPr>
            <a:xfrm rot="-5788416">
              <a:off x="11493812" y="2407283"/>
              <a:ext cx="13821" cy="5334"/>
            </a:xfrm>
            <a:custGeom>
              <a:rect b="b" l="l" r="r" t="t"/>
              <a:pathLst>
                <a:path extrusionOk="0" h="115" w="151">
                  <a:moveTo>
                    <a:pt x="76" y="0"/>
                  </a:moveTo>
                  <a:cubicBezTo>
                    <a:pt x="23" y="8"/>
                    <a:pt x="1" y="68"/>
                    <a:pt x="38" y="98"/>
                  </a:cubicBezTo>
                  <a:cubicBezTo>
                    <a:pt x="49" y="109"/>
                    <a:pt x="64" y="114"/>
                    <a:pt x="78" y="114"/>
                  </a:cubicBezTo>
                  <a:cubicBezTo>
                    <a:pt x="92" y="114"/>
                    <a:pt x="106" y="109"/>
                    <a:pt x="113" y="98"/>
                  </a:cubicBezTo>
                  <a:cubicBezTo>
                    <a:pt x="150" y="60"/>
                    <a:pt x="121" y="0"/>
                    <a:pt x="76"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54" name="Google Shape;854;p5"/>
            <p:cNvSpPr/>
            <p:nvPr/>
          </p:nvSpPr>
          <p:spPr>
            <a:xfrm rot="-5788416">
              <a:off x="11479049" y="2394900"/>
              <a:ext cx="13089" cy="5334"/>
            </a:xfrm>
            <a:custGeom>
              <a:rect b="b" l="l" r="r" t="t"/>
              <a:pathLst>
                <a:path extrusionOk="0" h="115" w="143">
                  <a:moveTo>
                    <a:pt x="68" y="0"/>
                  </a:moveTo>
                  <a:cubicBezTo>
                    <a:pt x="23" y="8"/>
                    <a:pt x="0" y="68"/>
                    <a:pt x="38" y="97"/>
                  </a:cubicBezTo>
                  <a:cubicBezTo>
                    <a:pt x="49" y="109"/>
                    <a:pt x="62" y="114"/>
                    <a:pt x="75" y="114"/>
                  </a:cubicBezTo>
                  <a:cubicBezTo>
                    <a:pt x="88" y="114"/>
                    <a:pt x="102" y="109"/>
                    <a:pt x="113" y="97"/>
                  </a:cubicBezTo>
                  <a:cubicBezTo>
                    <a:pt x="143" y="60"/>
                    <a:pt x="120"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55" name="Google Shape;855;p5"/>
            <p:cNvSpPr/>
            <p:nvPr/>
          </p:nvSpPr>
          <p:spPr>
            <a:xfrm rot="-5788416">
              <a:off x="11463627" y="2382276"/>
              <a:ext cx="13089" cy="5195"/>
            </a:xfrm>
            <a:custGeom>
              <a:rect b="b" l="l" r="r" t="t"/>
              <a:pathLst>
                <a:path extrusionOk="0" h="112" w="143">
                  <a:moveTo>
                    <a:pt x="68" y="1"/>
                  </a:moveTo>
                  <a:cubicBezTo>
                    <a:pt x="23" y="8"/>
                    <a:pt x="0" y="61"/>
                    <a:pt x="30" y="98"/>
                  </a:cubicBezTo>
                  <a:cubicBezTo>
                    <a:pt x="40" y="108"/>
                    <a:pt x="52" y="112"/>
                    <a:pt x="64" y="112"/>
                  </a:cubicBezTo>
                  <a:cubicBezTo>
                    <a:pt x="81" y="112"/>
                    <a:pt x="99" y="104"/>
                    <a:pt x="112" y="91"/>
                  </a:cubicBezTo>
                  <a:cubicBezTo>
                    <a:pt x="142" y="61"/>
                    <a:pt x="112"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56" name="Google Shape;856;p5"/>
            <p:cNvSpPr/>
            <p:nvPr/>
          </p:nvSpPr>
          <p:spPr>
            <a:xfrm rot="-5788416">
              <a:off x="11448620" y="2370170"/>
              <a:ext cx="13089" cy="5195"/>
            </a:xfrm>
            <a:custGeom>
              <a:rect b="b" l="l" r="r" t="t"/>
              <a:pathLst>
                <a:path extrusionOk="0" h="112" w="143">
                  <a:moveTo>
                    <a:pt x="75" y="1"/>
                  </a:moveTo>
                  <a:cubicBezTo>
                    <a:pt x="23" y="1"/>
                    <a:pt x="0" y="61"/>
                    <a:pt x="38" y="98"/>
                  </a:cubicBezTo>
                  <a:cubicBezTo>
                    <a:pt x="47" y="107"/>
                    <a:pt x="58" y="112"/>
                    <a:pt x="69" y="112"/>
                  </a:cubicBezTo>
                  <a:cubicBezTo>
                    <a:pt x="84" y="112"/>
                    <a:pt x="100" y="104"/>
                    <a:pt x="113" y="91"/>
                  </a:cubicBezTo>
                  <a:cubicBezTo>
                    <a:pt x="143" y="61"/>
                    <a:pt x="120" y="1"/>
                    <a:pt x="75"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57" name="Google Shape;857;p5"/>
            <p:cNvSpPr/>
            <p:nvPr/>
          </p:nvSpPr>
          <p:spPr>
            <a:xfrm rot="-5788416">
              <a:off x="11433267" y="2357559"/>
              <a:ext cx="13089" cy="5055"/>
            </a:xfrm>
            <a:custGeom>
              <a:rect b="b" l="l" r="r" t="t"/>
              <a:pathLst>
                <a:path extrusionOk="0" h="109" w="143">
                  <a:moveTo>
                    <a:pt x="68" y="1"/>
                  </a:moveTo>
                  <a:cubicBezTo>
                    <a:pt x="23" y="1"/>
                    <a:pt x="0" y="60"/>
                    <a:pt x="30" y="98"/>
                  </a:cubicBezTo>
                  <a:cubicBezTo>
                    <a:pt x="40" y="105"/>
                    <a:pt x="53" y="108"/>
                    <a:pt x="67" y="108"/>
                  </a:cubicBezTo>
                  <a:cubicBezTo>
                    <a:pt x="83" y="108"/>
                    <a:pt x="100" y="103"/>
                    <a:pt x="112" y="90"/>
                  </a:cubicBezTo>
                  <a:cubicBezTo>
                    <a:pt x="142" y="60"/>
                    <a:pt x="120"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58" name="Google Shape;858;p5"/>
            <p:cNvSpPr/>
            <p:nvPr/>
          </p:nvSpPr>
          <p:spPr>
            <a:xfrm rot="-5788416">
              <a:off x="11417771" y="2345178"/>
              <a:ext cx="13821" cy="5055"/>
            </a:xfrm>
            <a:custGeom>
              <a:rect b="b" l="l" r="r" t="t"/>
              <a:pathLst>
                <a:path extrusionOk="0" h="109" w="151">
                  <a:moveTo>
                    <a:pt x="75" y="0"/>
                  </a:moveTo>
                  <a:cubicBezTo>
                    <a:pt x="23" y="0"/>
                    <a:pt x="0" y="60"/>
                    <a:pt x="38" y="98"/>
                  </a:cubicBezTo>
                  <a:cubicBezTo>
                    <a:pt x="48" y="104"/>
                    <a:pt x="61" y="108"/>
                    <a:pt x="74" y="108"/>
                  </a:cubicBezTo>
                  <a:cubicBezTo>
                    <a:pt x="89" y="108"/>
                    <a:pt x="104" y="103"/>
                    <a:pt x="113" y="90"/>
                  </a:cubicBezTo>
                  <a:cubicBezTo>
                    <a:pt x="150" y="53"/>
                    <a:pt x="120" y="0"/>
                    <a:pt x="75"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59" name="Google Shape;859;p5"/>
            <p:cNvSpPr/>
            <p:nvPr/>
          </p:nvSpPr>
          <p:spPr>
            <a:xfrm rot="-5788416">
              <a:off x="11402974" y="2332811"/>
              <a:ext cx="13089" cy="5009"/>
            </a:xfrm>
            <a:custGeom>
              <a:rect b="b" l="l" r="r" t="t"/>
              <a:pathLst>
                <a:path extrusionOk="0" h="108" w="143">
                  <a:moveTo>
                    <a:pt x="67" y="0"/>
                  </a:moveTo>
                  <a:cubicBezTo>
                    <a:pt x="23" y="0"/>
                    <a:pt x="0" y="60"/>
                    <a:pt x="38" y="97"/>
                  </a:cubicBezTo>
                  <a:cubicBezTo>
                    <a:pt x="48" y="104"/>
                    <a:pt x="59" y="108"/>
                    <a:pt x="71" y="108"/>
                  </a:cubicBezTo>
                  <a:cubicBezTo>
                    <a:pt x="85" y="108"/>
                    <a:pt x="100" y="102"/>
                    <a:pt x="112" y="90"/>
                  </a:cubicBezTo>
                  <a:cubicBezTo>
                    <a:pt x="142" y="53"/>
                    <a:pt x="120" y="0"/>
                    <a:pt x="67"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60" name="Google Shape;860;p5"/>
            <p:cNvSpPr/>
            <p:nvPr/>
          </p:nvSpPr>
          <p:spPr>
            <a:xfrm rot="-5788416">
              <a:off x="11387410" y="2320415"/>
              <a:ext cx="13821" cy="5009"/>
            </a:xfrm>
            <a:custGeom>
              <a:rect b="b" l="l" r="r" t="t"/>
              <a:pathLst>
                <a:path extrusionOk="0" h="108" w="151">
                  <a:moveTo>
                    <a:pt x="75" y="1"/>
                  </a:moveTo>
                  <a:cubicBezTo>
                    <a:pt x="23" y="1"/>
                    <a:pt x="0" y="61"/>
                    <a:pt x="38" y="91"/>
                  </a:cubicBezTo>
                  <a:cubicBezTo>
                    <a:pt x="49" y="102"/>
                    <a:pt x="64" y="108"/>
                    <a:pt x="78" y="108"/>
                  </a:cubicBezTo>
                  <a:cubicBezTo>
                    <a:pt x="92" y="108"/>
                    <a:pt x="105" y="102"/>
                    <a:pt x="113" y="91"/>
                  </a:cubicBezTo>
                  <a:cubicBezTo>
                    <a:pt x="150" y="53"/>
                    <a:pt x="120" y="1"/>
                    <a:pt x="75"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61" name="Google Shape;861;p5"/>
            <p:cNvSpPr/>
            <p:nvPr/>
          </p:nvSpPr>
          <p:spPr>
            <a:xfrm rot="-5788416">
              <a:off x="11372647" y="2308033"/>
              <a:ext cx="13089" cy="5009"/>
            </a:xfrm>
            <a:custGeom>
              <a:rect b="b" l="l" r="r" t="t"/>
              <a:pathLst>
                <a:path extrusionOk="0" h="108" w="143">
                  <a:moveTo>
                    <a:pt x="67" y="1"/>
                  </a:moveTo>
                  <a:cubicBezTo>
                    <a:pt x="22" y="1"/>
                    <a:pt x="0" y="61"/>
                    <a:pt x="37" y="91"/>
                  </a:cubicBezTo>
                  <a:cubicBezTo>
                    <a:pt x="49" y="102"/>
                    <a:pt x="62" y="107"/>
                    <a:pt x="75" y="107"/>
                  </a:cubicBezTo>
                  <a:cubicBezTo>
                    <a:pt x="88" y="107"/>
                    <a:pt x="101" y="102"/>
                    <a:pt x="112" y="91"/>
                  </a:cubicBezTo>
                  <a:cubicBezTo>
                    <a:pt x="142" y="53"/>
                    <a:pt x="120" y="1"/>
                    <a:pt x="67"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62" name="Google Shape;862;p5"/>
            <p:cNvSpPr/>
            <p:nvPr/>
          </p:nvSpPr>
          <p:spPr>
            <a:xfrm rot="-5788416">
              <a:off x="11357453" y="2295448"/>
              <a:ext cx="12998" cy="5055"/>
            </a:xfrm>
            <a:custGeom>
              <a:rect b="b" l="l" r="r" t="t"/>
              <a:pathLst>
                <a:path extrusionOk="0" h="109" w="142">
                  <a:moveTo>
                    <a:pt x="76" y="1"/>
                  </a:moveTo>
                  <a:cubicBezTo>
                    <a:pt x="73" y="1"/>
                    <a:pt x="71" y="1"/>
                    <a:pt x="68" y="2"/>
                  </a:cubicBezTo>
                  <a:cubicBezTo>
                    <a:pt x="23" y="2"/>
                    <a:pt x="1" y="61"/>
                    <a:pt x="31" y="91"/>
                  </a:cubicBezTo>
                  <a:cubicBezTo>
                    <a:pt x="42" y="103"/>
                    <a:pt x="57" y="108"/>
                    <a:pt x="72" y="108"/>
                  </a:cubicBezTo>
                  <a:cubicBezTo>
                    <a:pt x="87" y="108"/>
                    <a:pt x="102" y="103"/>
                    <a:pt x="113" y="91"/>
                  </a:cubicBezTo>
                  <a:cubicBezTo>
                    <a:pt x="141" y="56"/>
                    <a:pt x="116" y="1"/>
                    <a:pt x="76"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63" name="Google Shape;863;p5"/>
            <p:cNvSpPr/>
            <p:nvPr/>
          </p:nvSpPr>
          <p:spPr>
            <a:xfrm rot="-5788416">
              <a:off x="11342019" y="2283101"/>
              <a:ext cx="13639" cy="5055"/>
            </a:xfrm>
            <a:custGeom>
              <a:rect b="b" l="l" r="r" t="t"/>
              <a:pathLst>
                <a:path extrusionOk="0" h="109" w="149">
                  <a:moveTo>
                    <a:pt x="83" y="1"/>
                  </a:moveTo>
                  <a:cubicBezTo>
                    <a:pt x="81" y="1"/>
                    <a:pt x="78" y="1"/>
                    <a:pt x="76" y="1"/>
                  </a:cubicBezTo>
                  <a:cubicBezTo>
                    <a:pt x="23" y="1"/>
                    <a:pt x="1" y="61"/>
                    <a:pt x="38" y="91"/>
                  </a:cubicBezTo>
                  <a:cubicBezTo>
                    <a:pt x="50" y="102"/>
                    <a:pt x="63" y="108"/>
                    <a:pt x="76" y="108"/>
                  </a:cubicBezTo>
                  <a:cubicBezTo>
                    <a:pt x="89" y="108"/>
                    <a:pt x="102" y="102"/>
                    <a:pt x="113" y="91"/>
                  </a:cubicBezTo>
                  <a:cubicBezTo>
                    <a:pt x="149" y="56"/>
                    <a:pt x="124" y="1"/>
                    <a:pt x="83"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64" name="Google Shape;864;p5"/>
            <p:cNvSpPr/>
            <p:nvPr/>
          </p:nvSpPr>
          <p:spPr>
            <a:xfrm rot="-5788416">
              <a:off x="11532383" y="2393734"/>
              <a:ext cx="27551" cy="13914"/>
            </a:xfrm>
            <a:custGeom>
              <a:rect b="b" l="l" r="r" t="t"/>
              <a:pathLst>
                <a:path extrusionOk="0" h="300" w="301">
                  <a:moveTo>
                    <a:pt x="151" y="0"/>
                  </a:moveTo>
                  <a:cubicBezTo>
                    <a:pt x="68" y="0"/>
                    <a:pt x="1" y="68"/>
                    <a:pt x="1" y="150"/>
                  </a:cubicBezTo>
                  <a:cubicBezTo>
                    <a:pt x="1" y="233"/>
                    <a:pt x="68" y="300"/>
                    <a:pt x="151" y="300"/>
                  </a:cubicBezTo>
                  <a:cubicBezTo>
                    <a:pt x="233" y="300"/>
                    <a:pt x="300" y="233"/>
                    <a:pt x="300" y="150"/>
                  </a:cubicBezTo>
                  <a:cubicBezTo>
                    <a:pt x="300" y="68"/>
                    <a:pt x="233" y="0"/>
                    <a:pt x="151"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65" name="Google Shape;865;p5"/>
            <p:cNvSpPr/>
            <p:nvPr/>
          </p:nvSpPr>
          <p:spPr>
            <a:xfrm rot="-5788416">
              <a:off x="11351453" y="2249335"/>
              <a:ext cx="36156" cy="13914"/>
            </a:xfrm>
            <a:custGeom>
              <a:rect b="b" l="l" r="r" t="t"/>
              <a:pathLst>
                <a:path extrusionOk="0" h="300" w="395">
                  <a:moveTo>
                    <a:pt x="204" y="0"/>
                  </a:moveTo>
                  <a:cubicBezTo>
                    <a:pt x="201" y="0"/>
                    <a:pt x="198" y="0"/>
                    <a:pt x="195" y="0"/>
                  </a:cubicBezTo>
                  <a:cubicBezTo>
                    <a:pt x="60" y="0"/>
                    <a:pt x="0" y="165"/>
                    <a:pt x="97" y="255"/>
                  </a:cubicBezTo>
                  <a:cubicBezTo>
                    <a:pt x="127" y="284"/>
                    <a:pt x="164" y="299"/>
                    <a:pt x="202" y="299"/>
                  </a:cubicBezTo>
                  <a:cubicBezTo>
                    <a:pt x="241" y="299"/>
                    <a:pt x="280" y="282"/>
                    <a:pt x="307" y="248"/>
                  </a:cubicBezTo>
                  <a:cubicBezTo>
                    <a:pt x="395" y="152"/>
                    <a:pt x="325" y="0"/>
                    <a:pt x="204"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66" name="Google Shape;866;p5"/>
            <p:cNvSpPr/>
            <p:nvPr/>
          </p:nvSpPr>
          <p:spPr>
            <a:xfrm rot="-5788416">
              <a:off x="11521814" y="2383810"/>
              <a:ext cx="13180" cy="5055"/>
            </a:xfrm>
            <a:custGeom>
              <a:rect b="b" l="l" r="r" t="t"/>
              <a:pathLst>
                <a:path extrusionOk="0" h="109" w="144">
                  <a:moveTo>
                    <a:pt x="68" y="1"/>
                  </a:moveTo>
                  <a:cubicBezTo>
                    <a:pt x="23" y="1"/>
                    <a:pt x="1" y="61"/>
                    <a:pt x="38" y="98"/>
                  </a:cubicBezTo>
                  <a:cubicBezTo>
                    <a:pt x="48" y="105"/>
                    <a:pt x="60" y="108"/>
                    <a:pt x="72" y="108"/>
                  </a:cubicBezTo>
                  <a:cubicBezTo>
                    <a:pt x="86" y="108"/>
                    <a:pt x="101" y="103"/>
                    <a:pt x="113" y="90"/>
                  </a:cubicBezTo>
                  <a:cubicBezTo>
                    <a:pt x="143" y="61"/>
                    <a:pt x="121"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67" name="Google Shape;867;p5"/>
            <p:cNvSpPr/>
            <p:nvPr/>
          </p:nvSpPr>
          <p:spPr>
            <a:xfrm rot="-5788416">
              <a:off x="11508894" y="2372980"/>
              <a:ext cx="13089" cy="5195"/>
            </a:xfrm>
            <a:custGeom>
              <a:rect b="b" l="l" r="r" t="t"/>
              <a:pathLst>
                <a:path extrusionOk="0" h="112" w="143">
                  <a:moveTo>
                    <a:pt x="67" y="1"/>
                  </a:moveTo>
                  <a:cubicBezTo>
                    <a:pt x="23" y="8"/>
                    <a:pt x="0" y="61"/>
                    <a:pt x="30" y="98"/>
                  </a:cubicBezTo>
                  <a:cubicBezTo>
                    <a:pt x="39" y="108"/>
                    <a:pt x="51" y="112"/>
                    <a:pt x="64" y="112"/>
                  </a:cubicBezTo>
                  <a:cubicBezTo>
                    <a:pt x="81" y="112"/>
                    <a:pt x="99" y="104"/>
                    <a:pt x="112" y="91"/>
                  </a:cubicBezTo>
                  <a:cubicBezTo>
                    <a:pt x="142" y="61"/>
                    <a:pt x="112" y="1"/>
                    <a:pt x="67"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68" name="Google Shape;868;p5"/>
            <p:cNvSpPr/>
            <p:nvPr/>
          </p:nvSpPr>
          <p:spPr>
            <a:xfrm rot="-5788416">
              <a:off x="11495766" y="2362476"/>
              <a:ext cx="13821" cy="5334"/>
            </a:xfrm>
            <a:custGeom>
              <a:rect b="b" l="l" r="r" t="t"/>
              <a:pathLst>
                <a:path extrusionOk="0" h="115" w="151">
                  <a:moveTo>
                    <a:pt x="76" y="0"/>
                  </a:moveTo>
                  <a:cubicBezTo>
                    <a:pt x="23" y="8"/>
                    <a:pt x="1" y="68"/>
                    <a:pt x="38" y="97"/>
                  </a:cubicBezTo>
                  <a:cubicBezTo>
                    <a:pt x="50" y="109"/>
                    <a:pt x="63" y="114"/>
                    <a:pt x="76" y="114"/>
                  </a:cubicBezTo>
                  <a:cubicBezTo>
                    <a:pt x="89" y="114"/>
                    <a:pt x="102" y="109"/>
                    <a:pt x="113" y="97"/>
                  </a:cubicBezTo>
                  <a:cubicBezTo>
                    <a:pt x="151" y="60"/>
                    <a:pt x="121" y="0"/>
                    <a:pt x="76"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69" name="Google Shape;869;p5"/>
            <p:cNvSpPr/>
            <p:nvPr/>
          </p:nvSpPr>
          <p:spPr>
            <a:xfrm rot="-5788416">
              <a:off x="11483530" y="2352218"/>
              <a:ext cx="12906" cy="5009"/>
            </a:xfrm>
            <a:custGeom>
              <a:rect b="b" l="l" r="r" t="t"/>
              <a:pathLst>
                <a:path extrusionOk="0" h="108" w="141">
                  <a:moveTo>
                    <a:pt x="76" y="0"/>
                  </a:moveTo>
                  <a:cubicBezTo>
                    <a:pt x="73" y="0"/>
                    <a:pt x="71" y="0"/>
                    <a:pt x="68" y="1"/>
                  </a:cubicBezTo>
                  <a:cubicBezTo>
                    <a:pt x="23" y="1"/>
                    <a:pt x="0" y="61"/>
                    <a:pt x="30" y="91"/>
                  </a:cubicBezTo>
                  <a:cubicBezTo>
                    <a:pt x="41" y="102"/>
                    <a:pt x="56" y="108"/>
                    <a:pt x="71" y="108"/>
                  </a:cubicBezTo>
                  <a:cubicBezTo>
                    <a:pt x="86" y="108"/>
                    <a:pt x="101" y="102"/>
                    <a:pt x="112" y="91"/>
                  </a:cubicBezTo>
                  <a:cubicBezTo>
                    <a:pt x="141" y="55"/>
                    <a:pt x="122" y="0"/>
                    <a:pt x="76"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70" name="Google Shape;870;p5"/>
            <p:cNvSpPr/>
            <p:nvPr/>
          </p:nvSpPr>
          <p:spPr>
            <a:xfrm rot="-5788416">
              <a:off x="11470143" y="2341708"/>
              <a:ext cx="13821" cy="4963"/>
            </a:xfrm>
            <a:custGeom>
              <a:rect b="b" l="l" r="r" t="t"/>
              <a:pathLst>
                <a:path extrusionOk="0" h="107" w="151">
                  <a:moveTo>
                    <a:pt x="76" y="0"/>
                  </a:moveTo>
                  <a:cubicBezTo>
                    <a:pt x="23" y="0"/>
                    <a:pt x="1" y="60"/>
                    <a:pt x="38" y="90"/>
                  </a:cubicBezTo>
                  <a:cubicBezTo>
                    <a:pt x="50" y="101"/>
                    <a:pt x="65" y="107"/>
                    <a:pt x="79" y="107"/>
                  </a:cubicBezTo>
                  <a:cubicBezTo>
                    <a:pt x="93" y="107"/>
                    <a:pt x="106" y="101"/>
                    <a:pt x="113" y="90"/>
                  </a:cubicBezTo>
                  <a:cubicBezTo>
                    <a:pt x="151" y="53"/>
                    <a:pt x="121" y="0"/>
                    <a:pt x="76"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71" name="Google Shape;871;p5"/>
            <p:cNvSpPr/>
            <p:nvPr/>
          </p:nvSpPr>
          <p:spPr>
            <a:xfrm rot="-5788416">
              <a:off x="11457581" y="2331152"/>
              <a:ext cx="13089" cy="5009"/>
            </a:xfrm>
            <a:custGeom>
              <a:rect b="b" l="l" r="r" t="t"/>
              <a:pathLst>
                <a:path extrusionOk="0" h="108" w="143">
                  <a:moveTo>
                    <a:pt x="68" y="0"/>
                  </a:moveTo>
                  <a:cubicBezTo>
                    <a:pt x="23" y="0"/>
                    <a:pt x="0" y="60"/>
                    <a:pt x="38" y="90"/>
                  </a:cubicBezTo>
                  <a:cubicBezTo>
                    <a:pt x="45" y="101"/>
                    <a:pt x="58" y="107"/>
                    <a:pt x="72" y="107"/>
                  </a:cubicBezTo>
                  <a:cubicBezTo>
                    <a:pt x="86" y="107"/>
                    <a:pt x="101" y="101"/>
                    <a:pt x="112" y="90"/>
                  </a:cubicBezTo>
                  <a:cubicBezTo>
                    <a:pt x="142" y="53"/>
                    <a:pt x="120"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72" name="Google Shape;872;p5"/>
            <p:cNvSpPr/>
            <p:nvPr/>
          </p:nvSpPr>
          <p:spPr>
            <a:xfrm rot="-5788416">
              <a:off x="11444317" y="2320664"/>
              <a:ext cx="13821" cy="5055"/>
            </a:xfrm>
            <a:custGeom>
              <a:rect b="b" l="l" r="r" t="t"/>
              <a:pathLst>
                <a:path extrusionOk="0" h="109" w="151">
                  <a:moveTo>
                    <a:pt x="76" y="1"/>
                  </a:moveTo>
                  <a:cubicBezTo>
                    <a:pt x="23" y="1"/>
                    <a:pt x="1" y="61"/>
                    <a:pt x="38" y="98"/>
                  </a:cubicBezTo>
                  <a:cubicBezTo>
                    <a:pt x="48" y="105"/>
                    <a:pt x="62" y="108"/>
                    <a:pt x="74" y="108"/>
                  </a:cubicBezTo>
                  <a:cubicBezTo>
                    <a:pt x="90" y="108"/>
                    <a:pt x="105" y="103"/>
                    <a:pt x="113" y="91"/>
                  </a:cubicBezTo>
                  <a:cubicBezTo>
                    <a:pt x="151" y="61"/>
                    <a:pt x="121" y="1"/>
                    <a:pt x="76"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73" name="Google Shape;873;p5"/>
            <p:cNvSpPr/>
            <p:nvPr/>
          </p:nvSpPr>
          <p:spPr>
            <a:xfrm rot="-5788416">
              <a:off x="11431822" y="2310076"/>
              <a:ext cx="13089" cy="5195"/>
            </a:xfrm>
            <a:custGeom>
              <a:rect b="b" l="l" r="r" t="t"/>
              <a:pathLst>
                <a:path extrusionOk="0" h="112" w="143">
                  <a:moveTo>
                    <a:pt x="68" y="1"/>
                  </a:moveTo>
                  <a:cubicBezTo>
                    <a:pt x="23" y="1"/>
                    <a:pt x="0" y="61"/>
                    <a:pt x="38" y="98"/>
                  </a:cubicBezTo>
                  <a:cubicBezTo>
                    <a:pt x="47" y="108"/>
                    <a:pt x="58" y="112"/>
                    <a:pt x="69" y="112"/>
                  </a:cubicBezTo>
                  <a:cubicBezTo>
                    <a:pt x="84" y="112"/>
                    <a:pt x="99" y="104"/>
                    <a:pt x="112" y="91"/>
                  </a:cubicBezTo>
                  <a:cubicBezTo>
                    <a:pt x="142" y="61"/>
                    <a:pt x="120"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74" name="Google Shape;874;p5"/>
            <p:cNvSpPr/>
            <p:nvPr/>
          </p:nvSpPr>
          <p:spPr>
            <a:xfrm rot="-5788416">
              <a:off x="11418837" y="2299344"/>
              <a:ext cx="13089" cy="5195"/>
            </a:xfrm>
            <a:custGeom>
              <a:rect b="b" l="l" r="r" t="t"/>
              <a:pathLst>
                <a:path extrusionOk="0" h="112" w="143">
                  <a:moveTo>
                    <a:pt x="68" y="0"/>
                  </a:moveTo>
                  <a:cubicBezTo>
                    <a:pt x="15" y="8"/>
                    <a:pt x="0" y="68"/>
                    <a:pt x="30" y="98"/>
                  </a:cubicBezTo>
                  <a:cubicBezTo>
                    <a:pt x="41" y="108"/>
                    <a:pt x="54" y="112"/>
                    <a:pt x="67" y="112"/>
                  </a:cubicBezTo>
                  <a:cubicBezTo>
                    <a:pt x="82" y="112"/>
                    <a:pt x="97" y="106"/>
                    <a:pt x="105" y="98"/>
                  </a:cubicBezTo>
                  <a:cubicBezTo>
                    <a:pt x="143" y="60"/>
                    <a:pt x="113"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75" name="Google Shape;875;p5"/>
            <p:cNvSpPr/>
            <p:nvPr/>
          </p:nvSpPr>
          <p:spPr>
            <a:xfrm rot="-5788416">
              <a:off x="11406459" y="2289314"/>
              <a:ext cx="12906" cy="5009"/>
            </a:xfrm>
            <a:custGeom>
              <a:rect b="b" l="l" r="r" t="t"/>
              <a:pathLst>
                <a:path extrusionOk="0" h="108" w="141">
                  <a:moveTo>
                    <a:pt x="76" y="0"/>
                  </a:moveTo>
                  <a:cubicBezTo>
                    <a:pt x="74" y="0"/>
                    <a:pt x="71" y="1"/>
                    <a:pt x="68" y="1"/>
                  </a:cubicBezTo>
                  <a:cubicBezTo>
                    <a:pt x="23" y="1"/>
                    <a:pt x="0" y="61"/>
                    <a:pt x="38" y="91"/>
                  </a:cubicBezTo>
                  <a:cubicBezTo>
                    <a:pt x="49" y="102"/>
                    <a:pt x="62" y="108"/>
                    <a:pt x="75" y="108"/>
                  </a:cubicBezTo>
                  <a:cubicBezTo>
                    <a:pt x="88" y="108"/>
                    <a:pt x="101" y="102"/>
                    <a:pt x="112" y="91"/>
                  </a:cubicBezTo>
                  <a:cubicBezTo>
                    <a:pt x="141" y="56"/>
                    <a:pt x="122" y="0"/>
                    <a:pt x="76"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76" name="Google Shape;876;p5"/>
            <p:cNvSpPr/>
            <p:nvPr/>
          </p:nvSpPr>
          <p:spPr>
            <a:xfrm rot="-5788416">
              <a:off x="11393405" y="2278567"/>
              <a:ext cx="12906" cy="5009"/>
            </a:xfrm>
            <a:custGeom>
              <a:rect b="b" l="l" r="r" t="t"/>
              <a:pathLst>
                <a:path extrusionOk="0" h="108" w="141">
                  <a:moveTo>
                    <a:pt x="75" y="1"/>
                  </a:moveTo>
                  <a:cubicBezTo>
                    <a:pt x="73" y="1"/>
                    <a:pt x="70" y="1"/>
                    <a:pt x="68" y="1"/>
                  </a:cubicBezTo>
                  <a:cubicBezTo>
                    <a:pt x="23" y="1"/>
                    <a:pt x="0" y="61"/>
                    <a:pt x="30" y="91"/>
                  </a:cubicBezTo>
                  <a:cubicBezTo>
                    <a:pt x="42" y="102"/>
                    <a:pt x="57" y="108"/>
                    <a:pt x="72" y="108"/>
                  </a:cubicBezTo>
                  <a:cubicBezTo>
                    <a:pt x="87" y="108"/>
                    <a:pt x="102" y="102"/>
                    <a:pt x="113" y="91"/>
                  </a:cubicBezTo>
                  <a:cubicBezTo>
                    <a:pt x="141" y="56"/>
                    <a:pt x="116" y="1"/>
                    <a:pt x="75"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77" name="Google Shape;877;p5"/>
            <p:cNvSpPr/>
            <p:nvPr/>
          </p:nvSpPr>
          <p:spPr>
            <a:xfrm rot="-5788416">
              <a:off x="11380084" y="2268006"/>
              <a:ext cx="13729" cy="5009"/>
            </a:xfrm>
            <a:custGeom>
              <a:rect b="b" l="l" r="r" t="t"/>
              <a:pathLst>
                <a:path extrusionOk="0" h="108" w="150">
                  <a:moveTo>
                    <a:pt x="75" y="0"/>
                  </a:moveTo>
                  <a:cubicBezTo>
                    <a:pt x="23" y="0"/>
                    <a:pt x="0" y="60"/>
                    <a:pt x="38" y="90"/>
                  </a:cubicBezTo>
                  <a:cubicBezTo>
                    <a:pt x="49" y="102"/>
                    <a:pt x="62" y="107"/>
                    <a:pt x="75" y="107"/>
                  </a:cubicBezTo>
                  <a:cubicBezTo>
                    <a:pt x="88" y="107"/>
                    <a:pt x="101" y="102"/>
                    <a:pt x="113" y="90"/>
                  </a:cubicBezTo>
                  <a:cubicBezTo>
                    <a:pt x="150" y="53"/>
                    <a:pt x="120" y="0"/>
                    <a:pt x="75"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78" name="Google Shape;878;p5"/>
            <p:cNvSpPr/>
            <p:nvPr/>
          </p:nvSpPr>
          <p:spPr>
            <a:xfrm rot="-5788416">
              <a:off x="11533521" y="2356715"/>
              <a:ext cx="37071" cy="14007"/>
            </a:xfrm>
            <a:custGeom>
              <a:rect b="b" l="l" r="r" t="t"/>
              <a:pathLst>
                <a:path extrusionOk="0" h="302" w="405">
                  <a:moveTo>
                    <a:pt x="195" y="1"/>
                  </a:moveTo>
                  <a:cubicBezTo>
                    <a:pt x="60" y="8"/>
                    <a:pt x="0" y="173"/>
                    <a:pt x="98" y="263"/>
                  </a:cubicBezTo>
                  <a:cubicBezTo>
                    <a:pt x="130" y="288"/>
                    <a:pt x="168" y="301"/>
                    <a:pt x="205" y="301"/>
                  </a:cubicBezTo>
                  <a:cubicBezTo>
                    <a:pt x="245" y="301"/>
                    <a:pt x="284" y="286"/>
                    <a:pt x="315" y="255"/>
                  </a:cubicBezTo>
                  <a:cubicBezTo>
                    <a:pt x="404" y="158"/>
                    <a:pt x="330" y="1"/>
                    <a:pt x="195"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79" name="Google Shape;879;p5"/>
            <p:cNvSpPr/>
            <p:nvPr/>
          </p:nvSpPr>
          <p:spPr>
            <a:xfrm rot="-5788416">
              <a:off x="11531307" y="2349438"/>
              <a:ext cx="13089" cy="5195"/>
            </a:xfrm>
            <a:custGeom>
              <a:rect b="b" l="l" r="r" t="t"/>
              <a:pathLst>
                <a:path extrusionOk="0" h="112" w="143">
                  <a:moveTo>
                    <a:pt x="68" y="0"/>
                  </a:moveTo>
                  <a:cubicBezTo>
                    <a:pt x="23" y="0"/>
                    <a:pt x="1" y="60"/>
                    <a:pt x="31" y="98"/>
                  </a:cubicBezTo>
                  <a:cubicBezTo>
                    <a:pt x="40" y="107"/>
                    <a:pt x="52" y="111"/>
                    <a:pt x="65" y="111"/>
                  </a:cubicBezTo>
                  <a:cubicBezTo>
                    <a:pt x="82" y="111"/>
                    <a:pt x="100" y="103"/>
                    <a:pt x="113" y="90"/>
                  </a:cubicBezTo>
                  <a:cubicBezTo>
                    <a:pt x="143" y="60"/>
                    <a:pt x="121"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80" name="Google Shape;880;p5"/>
            <p:cNvSpPr/>
            <p:nvPr/>
          </p:nvSpPr>
          <p:spPr>
            <a:xfrm rot="-5788416">
              <a:off x="11520702" y="2340993"/>
              <a:ext cx="13547" cy="5055"/>
            </a:xfrm>
            <a:custGeom>
              <a:rect b="b" l="l" r="r" t="t"/>
              <a:pathLst>
                <a:path extrusionOk="0" h="109" w="148">
                  <a:moveTo>
                    <a:pt x="83" y="1"/>
                  </a:moveTo>
                  <a:cubicBezTo>
                    <a:pt x="80" y="1"/>
                    <a:pt x="77" y="1"/>
                    <a:pt x="75" y="2"/>
                  </a:cubicBezTo>
                  <a:cubicBezTo>
                    <a:pt x="23" y="2"/>
                    <a:pt x="0" y="61"/>
                    <a:pt x="37" y="91"/>
                  </a:cubicBezTo>
                  <a:cubicBezTo>
                    <a:pt x="49" y="103"/>
                    <a:pt x="64" y="108"/>
                    <a:pt x="78" y="108"/>
                  </a:cubicBezTo>
                  <a:cubicBezTo>
                    <a:pt x="92" y="108"/>
                    <a:pt x="105" y="103"/>
                    <a:pt x="112" y="91"/>
                  </a:cubicBezTo>
                  <a:cubicBezTo>
                    <a:pt x="148" y="56"/>
                    <a:pt x="123" y="1"/>
                    <a:pt x="83"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81" name="Google Shape;881;p5"/>
            <p:cNvSpPr/>
            <p:nvPr/>
          </p:nvSpPr>
          <p:spPr>
            <a:xfrm rot="-5788416">
              <a:off x="11510226" y="2332324"/>
              <a:ext cx="13180" cy="5055"/>
            </a:xfrm>
            <a:custGeom>
              <a:rect b="b" l="l" r="r" t="t"/>
              <a:pathLst>
                <a:path extrusionOk="0" h="109" w="144">
                  <a:moveTo>
                    <a:pt x="68" y="0"/>
                  </a:moveTo>
                  <a:cubicBezTo>
                    <a:pt x="23" y="0"/>
                    <a:pt x="1" y="60"/>
                    <a:pt x="38" y="98"/>
                  </a:cubicBezTo>
                  <a:cubicBezTo>
                    <a:pt x="48" y="104"/>
                    <a:pt x="60" y="108"/>
                    <a:pt x="72" y="108"/>
                  </a:cubicBezTo>
                  <a:cubicBezTo>
                    <a:pt x="86" y="108"/>
                    <a:pt x="101" y="102"/>
                    <a:pt x="113" y="90"/>
                  </a:cubicBezTo>
                  <a:cubicBezTo>
                    <a:pt x="143" y="53"/>
                    <a:pt x="121"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82" name="Google Shape;882;p5"/>
            <p:cNvSpPr/>
            <p:nvPr/>
          </p:nvSpPr>
          <p:spPr>
            <a:xfrm rot="-5788416">
              <a:off x="11499459" y="2323613"/>
              <a:ext cx="13729" cy="5334"/>
            </a:xfrm>
            <a:custGeom>
              <a:rect b="b" l="l" r="r" t="t"/>
              <a:pathLst>
                <a:path extrusionOk="0" h="115" w="150">
                  <a:moveTo>
                    <a:pt x="75" y="0"/>
                  </a:moveTo>
                  <a:cubicBezTo>
                    <a:pt x="23" y="8"/>
                    <a:pt x="0" y="67"/>
                    <a:pt x="38" y="97"/>
                  </a:cubicBezTo>
                  <a:cubicBezTo>
                    <a:pt x="49" y="109"/>
                    <a:pt x="64" y="114"/>
                    <a:pt x="78" y="114"/>
                  </a:cubicBezTo>
                  <a:cubicBezTo>
                    <a:pt x="92" y="114"/>
                    <a:pt x="105" y="109"/>
                    <a:pt x="112" y="97"/>
                  </a:cubicBezTo>
                  <a:cubicBezTo>
                    <a:pt x="150" y="60"/>
                    <a:pt x="120" y="0"/>
                    <a:pt x="75"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83" name="Google Shape;883;p5"/>
            <p:cNvSpPr/>
            <p:nvPr/>
          </p:nvSpPr>
          <p:spPr>
            <a:xfrm rot="-5788416">
              <a:off x="11489241" y="2315227"/>
              <a:ext cx="13180" cy="4963"/>
            </a:xfrm>
            <a:custGeom>
              <a:rect b="b" l="l" r="r" t="t"/>
              <a:pathLst>
                <a:path extrusionOk="0" h="107" w="144">
                  <a:moveTo>
                    <a:pt x="68" y="0"/>
                  </a:moveTo>
                  <a:cubicBezTo>
                    <a:pt x="23" y="0"/>
                    <a:pt x="1" y="60"/>
                    <a:pt x="38" y="90"/>
                  </a:cubicBezTo>
                  <a:cubicBezTo>
                    <a:pt x="50" y="101"/>
                    <a:pt x="63" y="107"/>
                    <a:pt x="76" y="107"/>
                  </a:cubicBezTo>
                  <a:cubicBezTo>
                    <a:pt x="89" y="107"/>
                    <a:pt x="102" y="101"/>
                    <a:pt x="113" y="90"/>
                  </a:cubicBezTo>
                  <a:cubicBezTo>
                    <a:pt x="143" y="53"/>
                    <a:pt x="121"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84" name="Google Shape;884;p5"/>
            <p:cNvSpPr/>
            <p:nvPr/>
          </p:nvSpPr>
          <p:spPr>
            <a:xfrm rot="-5788416">
              <a:off x="11478585" y="2306276"/>
              <a:ext cx="13089" cy="5195"/>
            </a:xfrm>
            <a:custGeom>
              <a:rect b="b" l="l" r="r" t="t"/>
              <a:pathLst>
                <a:path extrusionOk="0" h="112" w="143">
                  <a:moveTo>
                    <a:pt x="68" y="1"/>
                  </a:moveTo>
                  <a:cubicBezTo>
                    <a:pt x="16" y="8"/>
                    <a:pt x="1" y="61"/>
                    <a:pt x="31" y="98"/>
                  </a:cubicBezTo>
                  <a:cubicBezTo>
                    <a:pt x="40" y="108"/>
                    <a:pt x="52" y="112"/>
                    <a:pt x="64" y="112"/>
                  </a:cubicBezTo>
                  <a:cubicBezTo>
                    <a:pt x="81" y="112"/>
                    <a:pt x="97" y="104"/>
                    <a:pt x="106" y="91"/>
                  </a:cubicBezTo>
                  <a:cubicBezTo>
                    <a:pt x="143" y="61"/>
                    <a:pt x="113"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85" name="Google Shape;885;p5"/>
            <p:cNvSpPr/>
            <p:nvPr/>
          </p:nvSpPr>
          <p:spPr>
            <a:xfrm rot="-5788416">
              <a:off x="11468442" y="2298103"/>
              <a:ext cx="12906" cy="5009"/>
            </a:xfrm>
            <a:custGeom>
              <a:rect b="b" l="l" r="r" t="t"/>
              <a:pathLst>
                <a:path extrusionOk="0" h="108" w="141">
                  <a:moveTo>
                    <a:pt x="76" y="0"/>
                  </a:moveTo>
                  <a:cubicBezTo>
                    <a:pt x="73" y="0"/>
                    <a:pt x="70" y="1"/>
                    <a:pt x="67" y="1"/>
                  </a:cubicBezTo>
                  <a:cubicBezTo>
                    <a:pt x="23" y="1"/>
                    <a:pt x="0" y="61"/>
                    <a:pt x="37" y="91"/>
                  </a:cubicBezTo>
                  <a:cubicBezTo>
                    <a:pt x="49" y="102"/>
                    <a:pt x="62" y="108"/>
                    <a:pt x="75" y="108"/>
                  </a:cubicBezTo>
                  <a:cubicBezTo>
                    <a:pt x="88" y="108"/>
                    <a:pt x="101" y="102"/>
                    <a:pt x="112" y="91"/>
                  </a:cubicBezTo>
                  <a:cubicBezTo>
                    <a:pt x="141" y="56"/>
                    <a:pt x="122" y="0"/>
                    <a:pt x="76"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86" name="Google Shape;886;p5"/>
            <p:cNvSpPr/>
            <p:nvPr/>
          </p:nvSpPr>
          <p:spPr>
            <a:xfrm rot="-5788416">
              <a:off x="11457504" y="2289162"/>
              <a:ext cx="13180" cy="5055"/>
            </a:xfrm>
            <a:custGeom>
              <a:rect b="b" l="l" r="r" t="t"/>
              <a:pathLst>
                <a:path extrusionOk="0" h="109" w="144">
                  <a:moveTo>
                    <a:pt x="68" y="1"/>
                  </a:moveTo>
                  <a:cubicBezTo>
                    <a:pt x="23" y="1"/>
                    <a:pt x="1" y="61"/>
                    <a:pt x="31" y="98"/>
                  </a:cubicBezTo>
                  <a:cubicBezTo>
                    <a:pt x="41" y="105"/>
                    <a:pt x="54" y="109"/>
                    <a:pt x="67" y="109"/>
                  </a:cubicBezTo>
                  <a:cubicBezTo>
                    <a:pt x="84" y="109"/>
                    <a:pt x="101" y="103"/>
                    <a:pt x="113" y="91"/>
                  </a:cubicBezTo>
                  <a:cubicBezTo>
                    <a:pt x="143" y="53"/>
                    <a:pt x="113"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87" name="Google Shape;887;p5"/>
            <p:cNvSpPr/>
            <p:nvPr/>
          </p:nvSpPr>
          <p:spPr>
            <a:xfrm rot="-5788416">
              <a:off x="11446736" y="2280451"/>
              <a:ext cx="13729" cy="5334"/>
            </a:xfrm>
            <a:custGeom>
              <a:rect b="b" l="l" r="r" t="t"/>
              <a:pathLst>
                <a:path extrusionOk="0" h="115" w="150">
                  <a:moveTo>
                    <a:pt x="75" y="1"/>
                  </a:moveTo>
                  <a:cubicBezTo>
                    <a:pt x="23" y="8"/>
                    <a:pt x="0" y="68"/>
                    <a:pt x="38" y="98"/>
                  </a:cubicBezTo>
                  <a:cubicBezTo>
                    <a:pt x="49" y="109"/>
                    <a:pt x="62" y="115"/>
                    <a:pt x="75" y="115"/>
                  </a:cubicBezTo>
                  <a:cubicBezTo>
                    <a:pt x="88" y="115"/>
                    <a:pt x="101" y="109"/>
                    <a:pt x="112" y="98"/>
                  </a:cubicBezTo>
                  <a:cubicBezTo>
                    <a:pt x="150" y="60"/>
                    <a:pt x="120" y="1"/>
                    <a:pt x="75"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88" name="Google Shape;888;p5"/>
            <p:cNvSpPr/>
            <p:nvPr/>
          </p:nvSpPr>
          <p:spPr>
            <a:xfrm rot="-5788416">
              <a:off x="11436553" y="2272050"/>
              <a:ext cx="13180" cy="5009"/>
            </a:xfrm>
            <a:custGeom>
              <a:rect b="b" l="l" r="r" t="t"/>
              <a:pathLst>
                <a:path extrusionOk="0" h="108" w="144">
                  <a:moveTo>
                    <a:pt x="68" y="1"/>
                  </a:moveTo>
                  <a:cubicBezTo>
                    <a:pt x="23" y="1"/>
                    <a:pt x="1" y="61"/>
                    <a:pt x="31" y="91"/>
                  </a:cubicBezTo>
                  <a:cubicBezTo>
                    <a:pt x="42" y="102"/>
                    <a:pt x="57" y="107"/>
                    <a:pt x="72" y="107"/>
                  </a:cubicBezTo>
                  <a:cubicBezTo>
                    <a:pt x="87" y="107"/>
                    <a:pt x="102" y="102"/>
                    <a:pt x="113" y="91"/>
                  </a:cubicBezTo>
                  <a:cubicBezTo>
                    <a:pt x="143" y="53"/>
                    <a:pt x="121"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89" name="Google Shape;889;p5"/>
            <p:cNvSpPr/>
            <p:nvPr/>
          </p:nvSpPr>
          <p:spPr>
            <a:xfrm rot="-5788416">
              <a:off x="11425656" y="2263336"/>
              <a:ext cx="13821" cy="5195"/>
            </a:xfrm>
            <a:custGeom>
              <a:rect b="b" l="l" r="r" t="t"/>
              <a:pathLst>
                <a:path extrusionOk="0" h="112" w="151">
                  <a:moveTo>
                    <a:pt x="75" y="0"/>
                  </a:moveTo>
                  <a:cubicBezTo>
                    <a:pt x="23" y="8"/>
                    <a:pt x="0" y="60"/>
                    <a:pt x="38" y="98"/>
                  </a:cubicBezTo>
                  <a:cubicBezTo>
                    <a:pt x="47" y="107"/>
                    <a:pt x="59" y="111"/>
                    <a:pt x="71" y="111"/>
                  </a:cubicBezTo>
                  <a:cubicBezTo>
                    <a:pt x="88" y="111"/>
                    <a:pt x="104" y="103"/>
                    <a:pt x="113" y="90"/>
                  </a:cubicBezTo>
                  <a:cubicBezTo>
                    <a:pt x="150" y="60"/>
                    <a:pt x="120" y="0"/>
                    <a:pt x="75"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90" name="Google Shape;890;p5"/>
            <p:cNvSpPr/>
            <p:nvPr/>
          </p:nvSpPr>
          <p:spPr>
            <a:xfrm rot="-5788416">
              <a:off x="11415787" y="2254955"/>
              <a:ext cx="12906" cy="5009"/>
            </a:xfrm>
            <a:custGeom>
              <a:rect b="b" l="l" r="r" t="t"/>
              <a:pathLst>
                <a:path extrusionOk="0" h="108" w="141">
                  <a:moveTo>
                    <a:pt x="76" y="0"/>
                  </a:moveTo>
                  <a:cubicBezTo>
                    <a:pt x="73" y="0"/>
                    <a:pt x="70" y="0"/>
                    <a:pt x="67" y="1"/>
                  </a:cubicBezTo>
                  <a:cubicBezTo>
                    <a:pt x="23" y="1"/>
                    <a:pt x="0" y="61"/>
                    <a:pt x="38" y="91"/>
                  </a:cubicBezTo>
                  <a:cubicBezTo>
                    <a:pt x="45" y="102"/>
                    <a:pt x="58" y="107"/>
                    <a:pt x="72" y="107"/>
                  </a:cubicBezTo>
                  <a:cubicBezTo>
                    <a:pt x="86" y="107"/>
                    <a:pt x="101" y="102"/>
                    <a:pt x="112" y="91"/>
                  </a:cubicBezTo>
                  <a:cubicBezTo>
                    <a:pt x="141" y="55"/>
                    <a:pt x="122" y="0"/>
                    <a:pt x="76"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91" name="Google Shape;891;p5"/>
            <p:cNvSpPr/>
            <p:nvPr/>
          </p:nvSpPr>
          <p:spPr>
            <a:xfrm rot="-5788416">
              <a:off x="11389387" y="2238730"/>
              <a:ext cx="36888" cy="14007"/>
            </a:xfrm>
            <a:custGeom>
              <a:rect b="b" l="l" r="r" t="t"/>
              <a:pathLst>
                <a:path extrusionOk="0" h="302" w="403">
                  <a:moveTo>
                    <a:pt x="204" y="0"/>
                  </a:moveTo>
                  <a:cubicBezTo>
                    <a:pt x="201" y="0"/>
                    <a:pt x="198" y="0"/>
                    <a:pt x="195" y="1"/>
                  </a:cubicBezTo>
                  <a:cubicBezTo>
                    <a:pt x="60" y="8"/>
                    <a:pt x="1" y="173"/>
                    <a:pt x="98" y="263"/>
                  </a:cubicBezTo>
                  <a:cubicBezTo>
                    <a:pt x="127" y="288"/>
                    <a:pt x="165" y="301"/>
                    <a:pt x="203" y="301"/>
                  </a:cubicBezTo>
                  <a:cubicBezTo>
                    <a:pt x="243" y="301"/>
                    <a:pt x="284" y="286"/>
                    <a:pt x="315" y="255"/>
                  </a:cubicBezTo>
                  <a:cubicBezTo>
                    <a:pt x="403" y="160"/>
                    <a:pt x="333" y="0"/>
                    <a:pt x="204"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92" name="Google Shape;892;p5"/>
            <p:cNvSpPr/>
            <p:nvPr/>
          </p:nvSpPr>
          <p:spPr>
            <a:xfrm rot="-5788416">
              <a:off x="11537716" y="2321435"/>
              <a:ext cx="36338" cy="13960"/>
            </a:xfrm>
            <a:custGeom>
              <a:rect b="b" l="l" r="r" t="t"/>
              <a:pathLst>
                <a:path extrusionOk="0" h="301" w="397">
                  <a:moveTo>
                    <a:pt x="195" y="0"/>
                  </a:moveTo>
                  <a:cubicBezTo>
                    <a:pt x="60" y="8"/>
                    <a:pt x="0" y="172"/>
                    <a:pt x="97" y="262"/>
                  </a:cubicBezTo>
                  <a:cubicBezTo>
                    <a:pt x="126" y="288"/>
                    <a:pt x="164" y="301"/>
                    <a:pt x="201" y="301"/>
                  </a:cubicBezTo>
                  <a:cubicBezTo>
                    <a:pt x="241" y="301"/>
                    <a:pt x="280" y="286"/>
                    <a:pt x="307" y="255"/>
                  </a:cubicBezTo>
                  <a:cubicBezTo>
                    <a:pt x="397" y="157"/>
                    <a:pt x="322" y="0"/>
                    <a:pt x="195"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93" name="Google Shape;893;p5"/>
            <p:cNvSpPr/>
            <p:nvPr/>
          </p:nvSpPr>
          <p:spPr>
            <a:xfrm rot="-5788416">
              <a:off x="11538249" y="2316797"/>
              <a:ext cx="13089" cy="5334"/>
            </a:xfrm>
            <a:custGeom>
              <a:rect b="b" l="l" r="r" t="t"/>
              <a:pathLst>
                <a:path extrusionOk="0" h="115" w="143">
                  <a:moveTo>
                    <a:pt x="68" y="1"/>
                  </a:moveTo>
                  <a:cubicBezTo>
                    <a:pt x="23" y="8"/>
                    <a:pt x="0" y="68"/>
                    <a:pt x="38" y="98"/>
                  </a:cubicBezTo>
                  <a:cubicBezTo>
                    <a:pt x="49" y="109"/>
                    <a:pt x="62" y="115"/>
                    <a:pt x="75" y="115"/>
                  </a:cubicBezTo>
                  <a:cubicBezTo>
                    <a:pt x="88" y="115"/>
                    <a:pt x="101" y="109"/>
                    <a:pt x="112" y="98"/>
                  </a:cubicBezTo>
                  <a:cubicBezTo>
                    <a:pt x="142" y="61"/>
                    <a:pt x="120"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94" name="Google Shape;894;p5"/>
            <p:cNvSpPr/>
            <p:nvPr/>
          </p:nvSpPr>
          <p:spPr>
            <a:xfrm rot="-5788416">
              <a:off x="11529969" y="2310030"/>
              <a:ext cx="13089" cy="5055"/>
            </a:xfrm>
            <a:custGeom>
              <a:rect b="b" l="l" r="r" t="t"/>
              <a:pathLst>
                <a:path extrusionOk="0" h="109" w="143">
                  <a:moveTo>
                    <a:pt x="68" y="0"/>
                  </a:moveTo>
                  <a:cubicBezTo>
                    <a:pt x="23" y="0"/>
                    <a:pt x="1" y="60"/>
                    <a:pt x="30" y="98"/>
                  </a:cubicBezTo>
                  <a:cubicBezTo>
                    <a:pt x="41" y="104"/>
                    <a:pt x="54" y="108"/>
                    <a:pt x="67" y="108"/>
                  </a:cubicBezTo>
                  <a:cubicBezTo>
                    <a:pt x="84" y="108"/>
                    <a:pt x="100" y="103"/>
                    <a:pt x="113" y="90"/>
                  </a:cubicBezTo>
                  <a:cubicBezTo>
                    <a:pt x="143" y="60"/>
                    <a:pt x="113"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95" name="Google Shape;895;p5"/>
            <p:cNvSpPr/>
            <p:nvPr/>
          </p:nvSpPr>
          <p:spPr>
            <a:xfrm rot="-5788416">
              <a:off x="11521549" y="2303405"/>
              <a:ext cx="13821" cy="4963"/>
            </a:xfrm>
            <a:custGeom>
              <a:rect b="b" l="l" r="r" t="t"/>
              <a:pathLst>
                <a:path extrusionOk="0" h="107" w="151">
                  <a:moveTo>
                    <a:pt x="75" y="0"/>
                  </a:moveTo>
                  <a:cubicBezTo>
                    <a:pt x="23" y="0"/>
                    <a:pt x="0" y="60"/>
                    <a:pt x="38" y="90"/>
                  </a:cubicBezTo>
                  <a:cubicBezTo>
                    <a:pt x="49" y="101"/>
                    <a:pt x="62" y="107"/>
                    <a:pt x="75" y="107"/>
                  </a:cubicBezTo>
                  <a:cubicBezTo>
                    <a:pt x="88" y="107"/>
                    <a:pt x="101" y="101"/>
                    <a:pt x="113" y="90"/>
                  </a:cubicBezTo>
                  <a:cubicBezTo>
                    <a:pt x="150" y="52"/>
                    <a:pt x="120" y="0"/>
                    <a:pt x="75"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96" name="Google Shape;896;p5"/>
            <p:cNvSpPr/>
            <p:nvPr/>
          </p:nvSpPr>
          <p:spPr>
            <a:xfrm rot="-5788416">
              <a:off x="11513687" y="2296573"/>
              <a:ext cx="13089" cy="5334"/>
            </a:xfrm>
            <a:custGeom>
              <a:rect b="b" l="l" r="r" t="t"/>
              <a:pathLst>
                <a:path extrusionOk="0" h="115" w="143">
                  <a:moveTo>
                    <a:pt x="68" y="0"/>
                  </a:moveTo>
                  <a:cubicBezTo>
                    <a:pt x="23" y="8"/>
                    <a:pt x="1" y="68"/>
                    <a:pt x="31" y="98"/>
                  </a:cubicBezTo>
                  <a:cubicBezTo>
                    <a:pt x="42" y="109"/>
                    <a:pt x="57" y="114"/>
                    <a:pt x="72" y="114"/>
                  </a:cubicBezTo>
                  <a:cubicBezTo>
                    <a:pt x="87" y="114"/>
                    <a:pt x="102" y="109"/>
                    <a:pt x="113" y="98"/>
                  </a:cubicBezTo>
                  <a:cubicBezTo>
                    <a:pt x="143" y="60"/>
                    <a:pt x="120"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97" name="Google Shape;897;p5"/>
            <p:cNvSpPr/>
            <p:nvPr/>
          </p:nvSpPr>
          <p:spPr>
            <a:xfrm rot="-5788416">
              <a:off x="11505064" y="2289997"/>
              <a:ext cx="13821" cy="5055"/>
            </a:xfrm>
            <a:custGeom>
              <a:rect b="b" l="l" r="r" t="t"/>
              <a:pathLst>
                <a:path extrusionOk="0" h="109" w="151">
                  <a:moveTo>
                    <a:pt x="75" y="1"/>
                  </a:moveTo>
                  <a:cubicBezTo>
                    <a:pt x="23" y="1"/>
                    <a:pt x="1" y="61"/>
                    <a:pt x="38" y="98"/>
                  </a:cubicBezTo>
                  <a:cubicBezTo>
                    <a:pt x="48" y="105"/>
                    <a:pt x="60" y="109"/>
                    <a:pt x="71" y="109"/>
                  </a:cubicBezTo>
                  <a:cubicBezTo>
                    <a:pt x="86" y="109"/>
                    <a:pt x="101" y="103"/>
                    <a:pt x="113" y="91"/>
                  </a:cubicBezTo>
                  <a:cubicBezTo>
                    <a:pt x="150" y="61"/>
                    <a:pt x="120" y="1"/>
                    <a:pt x="75"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98" name="Google Shape;898;p5"/>
            <p:cNvSpPr/>
            <p:nvPr/>
          </p:nvSpPr>
          <p:spPr>
            <a:xfrm rot="-5788416">
              <a:off x="11497380" y="2283391"/>
              <a:ext cx="13180" cy="5009"/>
            </a:xfrm>
            <a:custGeom>
              <a:rect b="b" l="l" r="r" t="t"/>
              <a:pathLst>
                <a:path extrusionOk="0" h="108" w="144">
                  <a:moveTo>
                    <a:pt x="68" y="1"/>
                  </a:moveTo>
                  <a:cubicBezTo>
                    <a:pt x="23" y="1"/>
                    <a:pt x="1" y="60"/>
                    <a:pt x="38" y="90"/>
                  </a:cubicBezTo>
                  <a:cubicBezTo>
                    <a:pt x="46" y="102"/>
                    <a:pt x="59" y="107"/>
                    <a:pt x="73" y="107"/>
                  </a:cubicBezTo>
                  <a:cubicBezTo>
                    <a:pt x="87" y="107"/>
                    <a:pt x="102" y="102"/>
                    <a:pt x="113" y="90"/>
                  </a:cubicBezTo>
                  <a:cubicBezTo>
                    <a:pt x="143" y="53"/>
                    <a:pt x="121"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899" name="Google Shape;899;p5"/>
            <p:cNvSpPr/>
            <p:nvPr/>
          </p:nvSpPr>
          <p:spPr>
            <a:xfrm rot="-5788416">
              <a:off x="11488783" y="2276541"/>
              <a:ext cx="13821" cy="5334"/>
            </a:xfrm>
            <a:custGeom>
              <a:rect b="b" l="l" r="r" t="t"/>
              <a:pathLst>
                <a:path extrusionOk="0" h="115" w="151">
                  <a:moveTo>
                    <a:pt x="76" y="1"/>
                  </a:moveTo>
                  <a:cubicBezTo>
                    <a:pt x="23" y="8"/>
                    <a:pt x="1" y="68"/>
                    <a:pt x="38" y="98"/>
                  </a:cubicBezTo>
                  <a:cubicBezTo>
                    <a:pt x="49" y="109"/>
                    <a:pt x="64" y="115"/>
                    <a:pt x="78" y="115"/>
                  </a:cubicBezTo>
                  <a:cubicBezTo>
                    <a:pt x="92" y="115"/>
                    <a:pt x="106" y="109"/>
                    <a:pt x="113" y="98"/>
                  </a:cubicBezTo>
                  <a:cubicBezTo>
                    <a:pt x="150" y="61"/>
                    <a:pt x="121" y="1"/>
                    <a:pt x="76"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00" name="Google Shape;900;p5"/>
            <p:cNvSpPr/>
            <p:nvPr/>
          </p:nvSpPr>
          <p:spPr>
            <a:xfrm rot="-5788416">
              <a:off x="11480959" y="2269979"/>
              <a:ext cx="13089" cy="5055"/>
            </a:xfrm>
            <a:custGeom>
              <a:rect b="b" l="l" r="r" t="t"/>
              <a:pathLst>
                <a:path extrusionOk="0" h="109" w="143">
                  <a:moveTo>
                    <a:pt x="67" y="0"/>
                  </a:moveTo>
                  <a:cubicBezTo>
                    <a:pt x="23" y="0"/>
                    <a:pt x="0" y="60"/>
                    <a:pt x="38" y="98"/>
                  </a:cubicBezTo>
                  <a:cubicBezTo>
                    <a:pt x="48" y="104"/>
                    <a:pt x="59" y="108"/>
                    <a:pt x="71" y="108"/>
                  </a:cubicBezTo>
                  <a:cubicBezTo>
                    <a:pt x="85" y="108"/>
                    <a:pt x="100" y="103"/>
                    <a:pt x="112" y="90"/>
                  </a:cubicBezTo>
                  <a:cubicBezTo>
                    <a:pt x="142" y="53"/>
                    <a:pt x="120" y="0"/>
                    <a:pt x="67"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01" name="Google Shape;901;p5"/>
            <p:cNvSpPr/>
            <p:nvPr/>
          </p:nvSpPr>
          <p:spPr>
            <a:xfrm rot="-5788416">
              <a:off x="11472658" y="2263462"/>
              <a:ext cx="13639" cy="5009"/>
            </a:xfrm>
            <a:custGeom>
              <a:rect b="b" l="l" r="r" t="t"/>
              <a:pathLst>
                <a:path extrusionOk="0" h="108" w="149">
                  <a:moveTo>
                    <a:pt x="83" y="0"/>
                  </a:moveTo>
                  <a:cubicBezTo>
                    <a:pt x="81" y="0"/>
                    <a:pt x="78" y="1"/>
                    <a:pt x="76" y="1"/>
                  </a:cubicBezTo>
                  <a:cubicBezTo>
                    <a:pt x="23" y="1"/>
                    <a:pt x="1" y="61"/>
                    <a:pt x="38" y="91"/>
                  </a:cubicBezTo>
                  <a:cubicBezTo>
                    <a:pt x="50" y="102"/>
                    <a:pt x="65" y="108"/>
                    <a:pt x="79" y="108"/>
                  </a:cubicBezTo>
                  <a:cubicBezTo>
                    <a:pt x="93" y="108"/>
                    <a:pt x="106" y="102"/>
                    <a:pt x="113" y="91"/>
                  </a:cubicBezTo>
                  <a:cubicBezTo>
                    <a:pt x="149" y="56"/>
                    <a:pt x="124" y="0"/>
                    <a:pt x="83"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02" name="Google Shape;902;p5"/>
            <p:cNvSpPr/>
            <p:nvPr/>
          </p:nvSpPr>
          <p:spPr>
            <a:xfrm rot="-5788416">
              <a:off x="11464576" y="2256569"/>
              <a:ext cx="13089" cy="5195"/>
            </a:xfrm>
            <a:custGeom>
              <a:rect b="b" l="l" r="r" t="t"/>
              <a:pathLst>
                <a:path extrusionOk="0" h="112" w="143">
                  <a:moveTo>
                    <a:pt x="68" y="0"/>
                  </a:moveTo>
                  <a:cubicBezTo>
                    <a:pt x="23" y="8"/>
                    <a:pt x="0" y="60"/>
                    <a:pt x="38" y="98"/>
                  </a:cubicBezTo>
                  <a:cubicBezTo>
                    <a:pt x="48" y="108"/>
                    <a:pt x="60" y="112"/>
                    <a:pt x="71" y="112"/>
                  </a:cubicBezTo>
                  <a:cubicBezTo>
                    <a:pt x="86" y="112"/>
                    <a:pt x="100" y="106"/>
                    <a:pt x="113" y="98"/>
                  </a:cubicBezTo>
                  <a:cubicBezTo>
                    <a:pt x="143" y="60"/>
                    <a:pt x="120"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03" name="Google Shape;903;p5"/>
            <p:cNvSpPr/>
            <p:nvPr/>
          </p:nvSpPr>
          <p:spPr>
            <a:xfrm rot="-5788416">
              <a:off x="11456116" y="2249981"/>
              <a:ext cx="13729" cy="5055"/>
            </a:xfrm>
            <a:custGeom>
              <a:rect b="b" l="l" r="r" t="t"/>
              <a:pathLst>
                <a:path extrusionOk="0" h="109" w="150">
                  <a:moveTo>
                    <a:pt x="75" y="1"/>
                  </a:moveTo>
                  <a:cubicBezTo>
                    <a:pt x="23" y="1"/>
                    <a:pt x="0" y="61"/>
                    <a:pt x="38" y="98"/>
                  </a:cubicBezTo>
                  <a:cubicBezTo>
                    <a:pt x="48" y="105"/>
                    <a:pt x="61" y="109"/>
                    <a:pt x="74" y="109"/>
                  </a:cubicBezTo>
                  <a:cubicBezTo>
                    <a:pt x="89" y="109"/>
                    <a:pt x="104" y="103"/>
                    <a:pt x="112" y="91"/>
                  </a:cubicBezTo>
                  <a:cubicBezTo>
                    <a:pt x="150" y="53"/>
                    <a:pt x="120" y="1"/>
                    <a:pt x="75"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04" name="Google Shape;904;p5"/>
            <p:cNvSpPr/>
            <p:nvPr/>
          </p:nvSpPr>
          <p:spPr>
            <a:xfrm rot="-5788416">
              <a:off x="11448458" y="2243378"/>
              <a:ext cx="12998" cy="5055"/>
            </a:xfrm>
            <a:custGeom>
              <a:rect b="b" l="l" r="r" t="t"/>
              <a:pathLst>
                <a:path extrusionOk="0" h="109" w="142">
                  <a:moveTo>
                    <a:pt x="77" y="1"/>
                  </a:moveTo>
                  <a:cubicBezTo>
                    <a:pt x="74" y="1"/>
                    <a:pt x="71" y="1"/>
                    <a:pt x="68" y="2"/>
                  </a:cubicBezTo>
                  <a:cubicBezTo>
                    <a:pt x="23" y="2"/>
                    <a:pt x="1" y="61"/>
                    <a:pt x="38" y="91"/>
                  </a:cubicBezTo>
                  <a:cubicBezTo>
                    <a:pt x="49" y="103"/>
                    <a:pt x="62" y="108"/>
                    <a:pt x="75" y="108"/>
                  </a:cubicBezTo>
                  <a:cubicBezTo>
                    <a:pt x="88" y="108"/>
                    <a:pt x="102" y="103"/>
                    <a:pt x="113" y="91"/>
                  </a:cubicBezTo>
                  <a:cubicBezTo>
                    <a:pt x="141" y="56"/>
                    <a:pt x="123" y="1"/>
                    <a:pt x="77"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05" name="Google Shape;905;p5"/>
            <p:cNvSpPr/>
            <p:nvPr/>
          </p:nvSpPr>
          <p:spPr>
            <a:xfrm rot="-5788416">
              <a:off x="11429708" y="2229657"/>
              <a:ext cx="27460" cy="13914"/>
            </a:xfrm>
            <a:custGeom>
              <a:rect b="b" l="l" r="r" t="t"/>
              <a:pathLst>
                <a:path extrusionOk="0" h="300" w="300">
                  <a:moveTo>
                    <a:pt x="150" y="0"/>
                  </a:moveTo>
                  <a:cubicBezTo>
                    <a:pt x="68" y="0"/>
                    <a:pt x="0" y="68"/>
                    <a:pt x="0" y="150"/>
                  </a:cubicBezTo>
                  <a:cubicBezTo>
                    <a:pt x="0" y="232"/>
                    <a:pt x="68" y="300"/>
                    <a:pt x="150" y="300"/>
                  </a:cubicBezTo>
                  <a:cubicBezTo>
                    <a:pt x="233" y="300"/>
                    <a:pt x="300" y="232"/>
                    <a:pt x="300" y="150"/>
                  </a:cubicBezTo>
                  <a:cubicBezTo>
                    <a:pt x="300" y="68"/>
                    <a:pt x="233" y="0"/>
                    <a:pt x="150"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06" name="Google Shape;906;p5"/>
            <p:cNvSpPr/>
            <p:nvPr/>
          </p:nvSpPr>
          <p:spPr>
            <a:xfrm rot="-5788416">
              <a:off x="11539696" y="2287485"/>
              <a:ext cx="36156" cy="13775"/>
            </a:xfrm>
            <a:custGeom>
              <a:rect b="b" l="l" r="r" t="t"/>
              <a:pathLst>
                <a:path extrusionOk="0" h="297" w="395">
                  <a:moveTo>
                    <a:pt x="204" y="1"/>
                  </a:moveTo>
                  <a:cubicBezTo>
                    <a:pt x="201" y="1"/>
                    <a:pt x="198" y="1"/>
                    <a:pt x="195" y="1"/>
                  </a:cubicBezTo>
                  <a:cubicBezTo>
                    <a:pt x="60" y="1"/>
                    <a:pt x="0" y="166"/>
                    <a:pt x="97" y="256"/>
                  </a:cubicBezTo>
                  <a:cubicBezTo>
                    <a:pt x="125" y="284"/>
                    <a:pt x="162" y="297"/>
                    <a:pt x="198" y="297"/>
                  </a:cubicBezTo>
                  <a:cubicBezTo>
                    <a:pt x="239" y="297"/>
                    <a:pt x="279" y="280"/>
                    <a:pt x="307" y="248"/>
                  </a:cubicBezTo>
                  <a:cubicBezTo>
                    <a:pt x="395" y="153"/>
                    <a:pt x="332" y="1"/>
                    <a:pt x="204"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07" name="Google Shape;907;p5"/>
            <p:cNvSpPr/>
            <p:nvPr/>
          </p:nvSpPr>
          <p:spPr>
            <a:xfrm rot="-5788416">
              <a:off x="11543627" y="2285524"/>
              <a:ext cx="12906" cy="5009"/>
            </a:xfrm>
            <a:custGeom>
              <a:rect b="b" l="l" r="r" t="t"/>
              <a:pathLst>
                <a:path extrusionOk="0" h="108" w="141">
                  <a:moveTo>
                    <a:pt x="76" y="0"/>
                  </a:moveTo>
                  <a:cubicBezTo>
                    <a:pt x="74" y="0"/>
                    <a:pt x="71" y="1"/>
                    <a:pt x="68" y="1"/>
                  </a:cubicBezTo>
                  <a:cubicBezTo>
                    <a:pt x="23" y="1"/>
                    <a:pt x="0" y="61"/>
                    <a:pt x="38" y="91"/>
                  </a:cubicBezTo>
                  <a:cubicBezTo>
                    <a:pt x="49" y="102"/>
                    <a:pt x="62" y="108"/>
                    <a:pt x="75" y="108"/>
                  </a:cubicBezTo>
                  <a:cubicBezTo>
                    <a:pt x="88" y="108"/>
                    <a:pt x="101" y="102"/>
                    <a:pt x="112" y="91"/>
                  </a:cubicBezTo>
                  <a:cubicBezTo>
                    <a:pt x="141" y="56"/>
                    <a:pt x="122" y="0"/>
                    <a:pt x="76"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08" name="Google Shape;908;p5"/>
            <p:cNvSpPr/>
            <p:nvPr/>
          </p:nvSpPr>
          <p:spPr>
            <a:xfrm rot="-5788416">
              <a:off x="11537357" y="2280220"/>
              <a:ext cx="13089" cy="5334"/>
            </a:xfrm>
            <a:custGeom>
              <a:rect b="b" l="l" r="r" t="t"/>
              <a:pathLst>
                <a:path extrusionOk="0" h="115" w="143">
                  <a:moveTo>
                    <a:pt x="67" y="1"/>
                  </a:moveTo>
                  <a:cubicBezTo>
                    <a:pt x="15" y="8"/>
                    <a:pt x="0" y="68"/>
                    <a:pt x="30" y="98"/>
                  </a:cubicBezTo>
                  <a:cubicBezTo>
                    <a:pt x="41" y="109"/>
                    <a:pt x="56" y="115"/>
                    <a:pt x="71" y="115"/>
                  </a:cubicBezTo>
                  <a:cubicBezTo>
                    <a:pt x="86" y="115"/>
                    <a:pt x="101" y="109"/>
                    <a:pt x="112" y="98"/>
                  </a:cubicBezTo>
                  <a:cubicBezTo>
                    <a:pt x="142" y="61"/>
                    <a:pt x="112" y="1"/>
                    <a:pt x="67"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09" name="Google Shape;909;p5"/>
            <p:cNvSpPr/>
            <p:nvPr/>
          </p:nvSpPr>
          <p:spPr>
            <a:xfrm rot="-5788416">
              <a:off x="11531589" y="2275797"/>
              <a:ext cx="13089" cy="5195"/>
            </a:xfrm>
            <a:custGeom>
              <a:rect b="b" l="l" r="r" t="t"/>
              <a:pathLst>
                <a:path extrusionOk="0" h="112" w="143">
                  <a:moveTo>
                    <a:pt x="68" y="1"/>
                  </a:moveTo>
                  <a:cubicBezTo>
                    <a:pt x="23" y="8"/>
                    <a:pt x="0" y="61"/>
                    <a:pt x="38" y="98"/>
                  </a:cubicBezTo>
                  <a:cubicBezTo>
                    <a:pt x="47" y="108"/>
                    <a:pt x="58" y="112"/>
                    <a:pt x="69" y="112"/>
                  </a:cubicBezTo>
                  <a:cubicBezTo>
                    <a:pt x="84" y="112"/>
                    <a:pt x="100" y="104"/>
                    <a:pt x="113" y="91"/>
                  </a:cubicBezTo>
                  <a:cubicBezTo>
                    <a:pt x="143" y="61"/>
                    <a:pt x="120"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10" name="Google Shape;910;p5"/>
            <p:cNvSpPr/>
            <p:nvPr/>
          </p:nvSpPr>
          <p:spPr>
            <a:xfrm rot="-5788416">
              <a:off x="11525577" y="2270822"/>
              <a:ext cx="13089" cy="5055"/>
            </a:xfrm>
            <a:custGeom>
              <a:rect b="b" l="l" r="r" t="t"/>
              <a:pathLst>
                <a:path extrusionOk="0" h="109" w="143">
                  <a:moveTo>
                    <a:pt x="68" y="1"/>
                  </a:moveTo>
                  <a:cubicBezTo>
                    <a:pt x="23" y="1"/>
                    <a:pt x="0" y="61"/>
                    <a:pt x="30" y="98"/>
                  </a:cubicBezTo>
                  <a:cubicBezTo>
                    <a:pt x="40" y="105"/>
                    <a:pt x="54" y="109"/>
                    <a:pt x="67" y="109"/>
                  </a:cubicBezTo>
                  <a:cubicBezTo>
                    <a:pt x="83" y="109"/>
                    <a:pt x="100" y="103"/>
                    <a:pt x="113" y="91"/>
                  </a:cubicBezTo>
                  <a:cubicBezTo>
                    <a:pt x="143" y="61"/>
                    <a:pt x="113"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11" name="Google Shape;911;p5"/>
            <p:cNvSpPr/>
            <p:nvPr/>
          </p:nvSpPr>
          <p:spPr>
            <a:xfrm rot="-5788416">
              <a:off x="11519456" y="2266107"/>
              <a:ext cx="13821" cy="5009"/>
            </a:xfrm>
            <a:custGeom>
              <a:rect b="b" l="l" r="r" t="t"/>
              <a:pathLst>
                <a:path extrusionOk="0" h="108" w="151">
                  <a:moveTo>
                    <a:pt x="76" y="0"/>
                  </a:moveTo>
                  <a:cubicBezTo>
                    <a:pt x="23" y="0"/>
                    <a:pt x="1" y="60"/>
                    <a:pt x="38" y="97"/>
                  </a:cubicBezTo>
                  <a:cubicBezTo>
                    <a:pt x="48" y="104"/>
                    <a:pt x="60" y="108"/>
                    <a:pt x="72" y="108"/>
                  </a:cubicBezTo>
                  <a:cubicBezTo>
                    <a:pt x="86" y="108"/>
                    <a:pt x="101" y="102"/>
                    <a:pt x="113" y="90"/>
                  </a:cubicBezTo>
                  <a:cubicBezTo>
                    <a:pt x="150" y="52"/>
                    <a:pt x="121" y="0"/>
                    <a:pt x="76"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12" name="Google Shape;912;p5"/>
            <p:cNvSpPr/>
            <p:nvPr/>
          </p:nvSpPr>
          <p:spPr>
            <a:xfrm rot="-5788416">
              <a:off x="11514034" y="2261361"/>
              <a:ext cx="13089" cy="5009"/>
            </a:xfrm>
            <a:custGeom>
              <a:rect b="b" l="l" r="r" t="t"/>
              <a:pathLst>
                <a:path extrusionOk="0" h="108" w="143">
                  <a:moveTo>
                    <a:pt x="68" y="0"/>
                  </a:moveTo>
                  <a:cubicBezTo>
                    <a:pt x="23" y="0"/>
                    <a:pt x="1" y="60"/>
                    <a:pt x="31" y="98"/>
                  </a:cubicBezTo>
                  <a:cubicBezTo>
                    <a:pt x="41" y="104"/>
                    <a:pt x="54" y="108"/>
                    <a:pt x="67" y="108"/>
                  </a:cubicBezTo>
                  <a:cubicBezTo>
                    <a:pt x="84" y="108"/>
                    <a:pt x="101" y="102"/>
                    <a:pt x="113" y="90"/>
                  </a:cubicBezTo>
                  <a:cubicBezTo>
                    <a:pt x="143" y="53"/>
                    <a:pt x="120"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13" name="Google Shape;913;p5"/>
            <p:cNvSpPr/>
            <p:nvPr/>
          </p:nvSpPr>
          <p:spPr>
            <a:xfrm rot="-5788416">
              <a:off x="11507877" y="2256596"/>
              <a:ext cx="13729" cy="4963"/>
            </a:xfrm>
            <a:custGeom>
              <a:rect b="b" l="l" r="r" t="t"/>
              <a:pathLst>
                <a:path extrusionOk="0" h="107" w="150">
                  <a:moveTo>
                    <a:pt x="75" y="0"/>
                  </a:moveTo>
                  <a:cubicBezTo>
                    <a:pt x="22" y="0"/>
                    <a:pt x="0" y="60"/>
                    <a:pt x="37" y="90"/>
                  </a:cubicBezTo>
                  <a:cubicBezTo>
                    <a:pt x="49" y="101"/>
                    <a:pt x="62" y="107"/>
                    <a:pt x="75" y="107"/>
                  </a:cubicBezTo>
                  <a:cubicBezTo>
                    <a:pt x="88" y="107"/>
                    <a:pt x="101" y="101"/>
                    <a:pt x="112" y="90"/>
                  </a:cubicBezTo>
                  <a:cubicBezTo>
                    <a:pt x="150" y="53"/>
                    <a:pt x="120" y="0"/>
                    <a:pt x="75"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14" name="Google Shape;914;p5"/>
            <p:cNvSpPr/>
            <p:nvPr/>
          </p:nvSpPr>
          <p:spPr>
            <a:xfrm rot="-5788416">
              <a:off x="11502485" y="2251872"/>
              <a:ext cx="12998" cy="5055"/>
            </a:xfrm>
            <a:custGeom>
              <a:rect b="b" l="l" r="r" t="t"/>
              <a:pathLst>
                <a:path extrusionOk="0" h="109" w="142">
                  <a:moveTo>
                    <a:pt x="77" y="1"/>
                  </a:moveTo>
                  <a:cubicBezTo>
                    <a:pt x="74" y="1"/>
                    <a:pt x="71" y="1"/>
                    <a:pt x="68" y="1"/>
                  </a:cubicBezTo>
                  <a:cubicBezTo>
                    <a:pt x="23" y="1"/>
                    <a:pt x="1" y="61"/>
                    <a:pt x="31" y="91"/>
                  </a:cubicBezTo>
                  <a:cubicBezTo>
                    <a:pt x="42" y="103"/>
                    <a:pt x="57" y="108"/>
                    <a:pt x="72" y="108"/>
                  </a:cubicBezTo>
                  <a:cubicBezTo>
                    <a:pt x="87" y="108"/>
                    <a:pt x="102" y="103"/>
                    <a:pt x="113" y="91"/>
                  </a:cubicBezTo>
                  <a:cubicBezTo>
                    <a:pt x="141" y="56"/>
                    <a:pt x="123" y="1"/>
                    <a:pt x="77"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15" name="Google Shape;915;p5"/>
            <p:cNvSpPr/>
            <p:nvPr/>
          </p:nvSpPr>
          <p:spPr>
            <a:xfrm rot="-5788416">
              <a:off x="11496423" y="2247127"/>
              <a:ext cx="13547" cy="5055"/>
            </a:xfrm>
            <a:custGeom>
              <a:rect b="b" l="l" r="r" t="t"/>
              <a:pathLst>
                <a:path extrusionOk="0" h="109" w="148">
                  <a:moveTo>
                    <a:pt x="83" y="1"/>
                  </a:moveTo>
                  <a:cubicBezTo>
                    <a:pt x="80" y="1"/>
                    <a:pt x="78" y="1"/>
                    <a:pt x="75" y="2"/>
                  </a:cubicBezTo>
                  <a:cubicBezTo>
                    <a:pt x="23" y="2"/>
                    <a:pt x="0" y="61"/>
                    <a:pt x="38" y="91"/>
                  </a:cubicBezTo>
                  <a:cubicBezTo>
                    <a:pt x="49" y="103"/>
                    <a:pt x="62" y="108"/>
                    <a:pt x="75" y="108"/>
                  </a:cubicBezTo>
                  <a:cubicBezTo>
                    <a:pt x="88" y="108"/>
                    <a:pt x="101" y="103"/>
                    <a:pt x="113" y="91"/>
                  </a:cubicBezTo>
                  <a:cubicBezTo>
                    <a:pt x="148" y="56"/>
                    <a:pt x="123" y="1"/>
                    <a:pt x="83"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16" name="Google Shape;916;p5"/>
            <p:cNvSpPr/>
            <p:nvPr/>
          </p:nvSpPr>
          <p:spPr>
            <a:xfrm rot="-5788416">
              <a:off x="11490973" y="2242377"/>
              <a:ext cx="12906" cy="5009"/>
            </a:xfrm>
            <a:custGeom>
              <a:rect b="b" l="l" r="r" t="t"/>
              <a:pathLst>
                <a:path extrusionOk="0" h="108" w="141">
                  <a:moveTo>
                    <a:pt x="76" y="0"/>
                  </a:moveTo>
                  <a:cubicBezTo>
                    <a:pt x="74" y="0"/>
                    <a:pt x="71" y="0"/>
                    <a:pt x="68" y="1"/>
                  </a:cubicBezTo>
                  <a:cubicBezTo>
                    <a:pt x="23" y="1"/>
                    <a:pt x="0" y="61"/>
                    <a:pt x="30" y="91"/>
                  </a:cubicBezTo>
                  <a:cubicBezTo>
                    <a:pt x="41" y="102"/>
                    <a:pt x="56" y="107"/>
                    <a:pt x="71" y="107"/>
                  </a:cubicBezTo>
                  <a:cubicBezTo>
                    <a:pt x="86" y="107"/>
                    <a:pt x="101" y="102"/>
                    <a:pt x="112" y="91"/>
                  </a:cubicBezTo>
                  <a:cubicBezTo>
                    <a:pt x="141" y="55"/>
                    <a:pt x="122" y="0"/>
                    <a:pt x="76"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17" name="Google Shape;917;p5"/>
            <p:cNvSpPr/>
            <p:nvPr/>
          </p:nvSpPr>
          <p:spPr>
            <a:xfrm rot="-5788416">
              <a:off x="11484459" y="2237348"/>
              <a:ext cx="13821" cy="5334"/>
            </a:xfrm>
            <a:custGeom>
              <a:rect b="b" l="l" r="r" t="t"/>
              <a:pathLst>
                <a:path extrusionOk="0" h="115" w="151">
                  <a:moveTo>
                    <a:pt x="75" y="0"/>
                  </a:moveTo>
                  <a:cubicBezTo>
                    <a:pt x="23" y="8"/>
                    <a:pt x="1" y="68"/>
                    <a:pt x="38" y="98"/>
                  </a:cubicBezTo>
                  <a:cubicBezTo>
                    <a:pt x="49" y="109"/>
                    <a:pt x="64" y="114"/>
                    <a:pt x="78" y="114"/>
                  </a:cubicBezTo>
                  <a:cubicBezTo>
                    <a:pt x="92" y="114"/>
                    <a:pt x="105" y="109"/>
                    <a:pt x="113" y="98"/>
                  </a:cubicBezTo>
                  <a:cubicBezTo>
                    <a:pt x="150" y="60"/>
                    <a:pt x="120" y="0"/>
                    <a:pt x="75"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18" name="Google Shape;918;p5"/>
            <p:cNvSpPr/>
            <p:nvPr/>
          </p:nvSpPr>
          <p:spPr>
            <a:xfrm rot="-5788416">
              <a:off x="11478934" y="2232649"/>
              <a:ext cx="13089" cy="5195"/>
            </a:xfrm>
            <a:custGeom>
              <a:rect b="b" l="l" r="r" t="t"/>
              <a:pathLst>
                <a:path extrusionOk="0" h="112" w="143">
                  <a:moveTo>
                    <a:pt x="68" y="0"/>
                  </a:moveTo>
                  <a:cubicBezTo>
                    <a:pt x="23" y="8"/>
                    <a:pt x="0" y="60"/>
                    <a:pt x="38" y="98"/>
                  </a:cubicBezTo>
                  <a:cubicBezTo>
                    <a:pt x="47" y="107"/>
                    <a:pt x="58" y="111"/>
                    <a:pt x="69" y="111"/>
                  </a:cubicBezTo>
                  <a:cubicBezTo>
                    <a:pt x="84" y="111"/>
                    <a:pt x="100" y="103"/>
                    <a:pt x="113" y="90"/>
                  </a:cubicBezTo>
                  <a:cubicBezTo>
                    <a:pt x="143" y="60"/>
                    <a:pt x="120"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19" name="Google Shape;919;p5"/>
            <p:cNvSpPr/>
            <p:nvPr/>
          </p:nvSpPr>
          <p:spPr>
            <a:xfrm rot="-5788416">
              <a:off x="11459344" y="2221772"/>
              <a:ext cx="36338" cy="14146"/>
            </a:xfrm>
            <a:custGeom>
              <a:rect b="b" l="l" r="r" t="t"/>
              <a:pathLst>
                <a:path extrusionOk="0" h="305" w="397">
                  <a:moveTo>
                    <a:pt x="195" y="1"/>
                  </a:moveTo>
                  <a:cubicBezTo>
                    <a:pt x="60" y="8"/>
                    <a:pt x="0" y="173"/>
                    <a:pt x="97" y="263"/>
                  </a:cubicBezTo>
                  <a:cubicBezTo>
                    <a:pt x="125" y="291"/>
                    <a:pt x="162" y="304"/>
                    <a:pt x="198" y="304"/>
                  </a:cubicBezTo>
                  <a:cubicBezTo>
                    <a:pt x="239" y="304"/>
                    <a:pt x="279" y="287"/>
                    <a:pt x="307" y="255"/>
                  </a:cubicBezTo>
                  <a:cubicBezTo>
                    <a:pt x="397" y="158"/>
                    <a:pt x="329" y="1"/>
                    <a:pt x="195"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20" name="Google Shape;920;p5"/>
            <p:cNvSpPr/>
            <p:nvPr/>
          </p:nvSpPr>
          <p:spPr>
            <a:xfrm rot="-5788416">
              <a:off x="11539959" y="2254267"/>
              <a:ext cx="36888" cy="13821"/>
            </a:xfrm>
            <a:custGeom>
              <a:rect b="b" l="l" r="r" t="t"/>
              <a:pathLst>
                <a:path extrusionOk="0" h="298" w="403">
                  <a:moveTo>
                    <a:pt x="204" y="1"/>
                  </a:moveTo>
                  <a:cubicBezTo>
                    <a:pt x="201" y="1"/>
                    <a:pt x="198" y="1"/>
                    <a:pt x="195" y="1"/>
                  </a:cubicBezTo>
                  <a:cubicBezTo>
                    <a:pt x="68" y="1"/>
                    <a:pt x="1" y="166"/>
                    <a:pt x="105" y="256"/>
                  </a:cubicBezTo>
                  <a:cubicBezTo>
                    <a:pt x="133" y="284"/>
                    <a:pt x="168" y="297"/>
                    <a:pt x="203" y="297"/>
                  </a:cubicBezTo>
                  <a:cubicBezTo>
                    <a:pt x="243" y="297"/>
                    <a:pt x="283" y="280"/>
                    <a:pt x="315" y="248"/>
                  </a:cubicBezTo>
                  <a:cubicBezTo>
                    <a:pt x="403" y="153"/>
                    <a:pt x="333" y="1"/>
                    <a:pt x="204"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21" name="Google Shape;921;p5"/>
            <p:cNvSpPr/>
            <p:nvPr/>
          </p:nvSpPr>
          <p:spPr>
            <a:xfrm rot="-5788416">
              <a:off x="11546967" y="2254518"/>
              <a:ext cx="13089" cy="4963"/>
            </a:xfrm>
            <a:custGeom>
              <a:rect b="b" l="l" r="r" t="t"/>
              <a:pathLst>
                <a:path extrusionOk="0" h="107" w="143">
                  <a:moveTo>
                    <a:pt x="68" y="0"/>
                  </a:moveTo>
                  <a:cubicBezTo>
                    <a:pt x="23" y="0"/>
                    <a:pt x="0" y="60"/>
                    <a:pt x="30" y="90"/>
                  </a:cubicBezTo>
                  <a:cubicBezTo>
                    <a:pt x="41" y="101"/>
                    <a:pt x="56" y="107"/>
                    <a:pt x="71" y="107"/>
                  </a:cubicBezTo>
                  <a:cubicBezTo>
                    <a:pt x="86" y="107"/>
                    <a:pt x="101" y="101"/>
                    <a:pt x="112" y="90"/>
                  </a:cubicBezTo>
                  <a:cubicBezTo>
                    <a:pt x="142" y="52"/>
                    <a:pt x="112"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22" name="Google Shape;922;p5"/>
            <p:cNvSpPr/>
            <p:nvPr/>
          </p:nvSpPr>
          <p:spPr>
            <a:xfrm rot="-5788416">
              <a:off x="11543502" y="2251874"/>
              <a:ext cx="13089" cy="5009"/>
            </a:xfrm>
            <a:custGeom>
              <a:rect b="b" l="l" r="r" t="t"/>
              <a:pathLst>
                <a:path extrusionOk="0" h="108" w="143">
                  <a:moveTo>
                    <a:pt x="68" y="1"/>
                  </a:moveTo>
                  <a:cubicBezTo>
                    <a:pt x="23" y="1"/>
                    <a:pt x="0" y="61"/>
                    <a:pt x="38" y="90"/>
                  </a:cubicBezTo>
                  <a:cubicBezTo>
                    <a:pt x="49" y="102"/>
                    <a:pt x="62" y="107"/>
                    <a:pt x="75" y="107"/>
                  </a:cubicBezTo>
                  <a:cubicBezTo>
                    <a:pt x="88" y="107"/>
                    <a:pt x="101" y="102"/>
                    <a:pt x="112" y="90"/>
                  </a:cubicBezTo>
                  <a:cubicBezTo>
                    <a:pt x="142" y="53"/>
                    <a:pt x="120"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23" name="Google Shape;923;p5"/>
            <p:cNvSpPr/>
            <p:nvPr/>
          </p:nvSpPr>
          <p:spPr>
            <a:xfrm rot="-5788416">
              <a:off x="11539857" y="2248777"/>
              <a:ext cx="13089" cy="5009"/>
            </a:xfrm>
            <a:custGeom>
              <a:rect b="b" l="l" r="r" t="t"/>
              <a:pathLst>
                <a:path extrusionOk="0" h="108" w="143">
                  <a:moveTo>
                    <a:pt x="68" y="0"/>
                  </a:moveTo>
                  <a:cubicBezTo>
                    <a:pt x="23" y="0"/>
                    <a:pt x="1" y="60"/>
                    <a:pt x="31" y="98"/>
                  </a:cubicBezTo>
                  <a:cubicBezTo>
                    <a:pt x="41" y="104"/>
                    <a:pt x="54" y="108"/>
                    <a:pt x="67" y="108"/>
                  </a:cubicBezTo>
                  <a:cubicBezTo>
                    <a:pt x="84" y="108"/>
                    <a:pt x="100" y="102"/>
                    <a:pt x="113" y="90"/>
                  </a:cubicBezTo>
                  <a:cubicBezTo>
                    <a:pt x="143" y="53"/>
                    <a:pt x="113"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24" name="Google Shape;924;p5"/>
            <p:cNvSpPr/>
            <p:nvPr/>
          </p:nvSpPr>
          <p:spPr>
            <a:xfrm rot="-5788416">
              <a:off x="11536392" y="2246133"/>
              <a:ext cx="13089" cy="5055"/>
            </a:xfrm>
            <a:custGeom>
              <a:rect b="b" l="l" r="r" t="t"/>
              <a:pathLst>
                <a:path extrusionOk="0" h="109" w="143">
                  <a:moveTo>
                    <a:pt x="75" y="1"/>
                  </a:moveTo>
                  <a:cubicBezTo>
                    <a:pt x="23" y="1"/>
                    <a:pt x="1" y="61"/>
                    <a:pt x="38" y="98"/>
                  </a:cubicBezTo>
                  <a:cubicBezTo>
                    <a:pt x="48" y="105"/>
                    <a:pt x="60" y="109"/>
                    <a:pt x="71" y="109"/>
                  </a:cubicBezTo>
                  <a:cubicBezTo>
                    <a:pt x="86" y="109"/>
                    <a:pt x="100" y="103"/>
                    <a:pt x="113" y="91"/>
                  </a:cubicBezTo>
                  <a:cubicBezTo>
                    <a:pt x="143" y="61"/>
                    <a:pt x="120" y="1"/>
                    <a:pt x="75"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25" name="Google Shape;925;p5"/>
            <p:cNvSpPr/>
            <p:nvPr/>
          </p:nvSpPr>
          <p:spPr>
            <a:xfrm rot="-5788416">
              <a:off x="11532789" y="2242954"/>
              <a:ext cx="13180" cy="5195"/>
            </a:xfrm>
            <a:custGeom>
              <a:rect b="b" l="l" r="r" t="t"/>
              <a:pathLst>
                <a:path extrusionOk="0" h="112" w="144">
                  <a:moveTo>
                    <a:pt x="68" y="0"/>
                  </a:moveTo>
                  <a:cubicBezTo>
                    <a:pt x="23" y="8"/>
                    <a:pt x="1" y="60"/>
                    <a:pt x="31" y="98"/>
                  </a:cubicBezTo>
                  <a:cubicBezTo>
                    <a:pt x="40" y="107"/>
                    <a:pt x="52" y="111"/>
                    <a:pt x="65" y="111"/>
                  </a:cubicBezTo>
                  <a:cubicBezTo>
                    <a:pt x="82" y="111"/>
                    <a:pt x="100" y="103"/>
                    <a:pt x="113" y="90"/>
                  </a:cubicBezTo>
                  <a:cubicBezTo>
                    <a:pt x="143" y="60"/>
                    <a:pt x="113"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26" name="Google Shape;926;p5"/>
            <p:cNvSpPr/>
            <p:nvPr/>
          </p:nvSpPr>
          <p:spPr>
            <a:xfrm rot="-5788416">
              <a:off x="11528998" y="2240020"/>
              <a:ext cx="13821" cy="5380"/>
            </a:xfrm>
            <a:custGeom>
              <a:rect b="b" l="l" r="r" t="t"/>
              <a:pathLst>
                <a:path extrusionOk="0" h="116" w="151">
                  <a:moveTo>
                    <a:pt x="76" y="1"/>
                  </a:moveTo>
                  <a:cubicBezTo>
                    <a:pt x="23" y="8"/>
                    <a:pt x="1" y="68"/>
                    <a:pt x="38" y="98"/>
                  </a:cubicBezTo>
                  <a:cubicBezTo>
                    <a:pt x="50" y="109"/>
                    <a:pt x="63" y="115"/>
                    <a:pt x="76" y="115"/>
                  </a:cubicBezTo>
                  <a:cubicBezTo>
                    <a:pt x="89" y="115"/>
                    <a:pt x="102" y="109"/>
                    <a:pt x="113" y="98"/>
                  </a:cubicBezTo>
                  <a:cubicBezTo>
                    <a:pt x="151" y="61"/>
                    <a:pt x="121" y="1"/>
                    <a:pt x="76"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27" name="Google Shape;927;p5"/>
            <p:cNvSpPr/>
            <p:nvPr/>
          </p:nvSpPr>
          <p:spPr>
            <a:xfrm rot="-5788416">
              <a:off x="11526138" y="2237429"/>
              <a:ext cx="12906" cy="5009"/>
            </a:xfrm>
            <a:custGeom>
              <a:rect b="b" l="l" r="r" t="t"/>
              <a:pathLst>
                <a:path extrusionOk="0" h="108" w="141">
                  <a:moveTo>
                    <a:pt x="76" y="0"/>
                  </a:moveTo>
                  <a:cubicBezTo>
                    <a:pt x="74" y="0"/>
                    <a:pt x="71" y="1"/>
                    <a:pt x="68" y="1"/>
                  </a:cubicBezTo>
                  <a:cubicBezTo>
                    <a:pt x="23" y="1"/>
                    <a:pt x="0" y="61"/>
                    <a:pt x="30" y="91"/>
                  </a:cubicBezTo>
                  <a:cubicBezTo>
                    <a:pt x="41" y="102"/>
                    <a:pt x="56" y="108"/>
                    <a:pt x="71" y="108"/>
                  </a:cubicBezTo>
                  <a:cubicBezTo>
                    <a:pt x="86" y="108"/>
                    <a:pt x="101" y="102"/>
                    <a:pt x="113" y="91"/>
                  </a:cubicBezTo>
                  <a:cubicBezTo>
                    <a:pt x="141" y="56"/>
                    <a:pt x="123" y="0"/>
                    <a:pt x="76"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28" name="Google Shape;928;p5"/>
            <p:cNvSpPr/>
            <p:nvPr/>
          </p:nvSpPr>
          <p:spPr>
            <a:xfrm rot="-5788416">
              <a:off x="11522671" y="2234784"/>
              <a:ext cx="12906" cy="5055"/>
            </a:xfrm>
            <a:custGeom>
              <a:rect b="b" l="l" r="r" t="t"/>
              <a:pathLst>
                <a:path extrusionOk="0" h="109" w="141">
                  <a:moveTo>
                    <a:pt x="83" y="1"/>
                  </a:moveTo>
                  <a:cubicBezTo>
                    <a:pt x="80" y="1"/>
                    <a:pt x="78" y="1"/>
                    <a:pt x="75" y="2"/>
                  </a:cubicBezTo>
                  <a:cubicBezTo>
                    <a:pt x="23" y="2"/>
                    <a:pt x="0" y="61"/>
                    <a:pt x="38" y="91"/>
                  </a:cubicBezTo>
                  <a:cubicBezTo>
                    <a:pt x="49" y="103"/>
                    <a:pt x="62" y="108"/>
                    <a:pt x="75" y="108"/>
                  </a:cubicBezTo>
                  <a:cubicBezTo>
                    <a:pt x="88" y="108"/>
                    <a:pt x="101" y="103"/>
                    <a:pt x="113" y="91"/>
                  </a:cubicBezTo>
                  <a:cubicBezTo>
                    <a:pt x="141" y="56"/>
                    <a:pt x="122" y="1"/>
                    <a:pt x="83"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29" name="Google Shape;929;p5"/>
            <p:cNvSpPr/>
            <p:nvPr/>
          </p:nvSpPr>
          <p:spPr>
            <a:xfrm rot="-5788416">
              <a:off x="11518906" y="2231665"/>
              <a:ext cx="13089" cy="4963"/>
            </a:xfrm>
            <a:custGeom>
              <a:rect b="b" l="l" r="r" t="t"/>
              <a:pathLst>
                <a:path extrusionOk="0" h="107" w="143">
                  <a:moveTo>
                    <a:pt x="68" y="0"/>
                  </a:moveTo>
                  <a:cubicBezTo>
                    <a:pt x="23" y="0"/>
                    <a:pt x="1" y="60"/>
                    <a:pt x="31" y="90"/>
                  </a:cubicBezTo>
                  <a:cubicBezTo>
                    <a:pt x="42" y="101"/>
                    <a:pt x="57" y="107"/>
                    <a:pt x="72" y="107"/>
                  </a:cubicBezTo>
                  <a:cubicBezTo>
                    <a:pt x="87" y="107"/>
                    <a:pt x="102" y="101"/>
                    <a:pt x="113" y="90"/>
                  </a:cubicBezTo>
                  <a:cubicBezTo>
                    <a:pt x="143" y="53"/>
                    <a:pt x="120"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30" name="Google Shape;930;p5"/>
            <p:cNvSpPr/>
            <p:nvPr/>
          </p:nvSpPr>
          <p:spPr>
            <a:xfrm rot="-5788416">
              <a:off x="11514987" y="2228728"/>
              <a:ext cx="13821" cy="5055"/>
            </a:xfrm>
            <a:custGeom>
              <a:rect b="b" l="l" r="r" t="t"/>
              <a:pathLst>
                <a:path extrusionOk="0" h="109" w="151">
                  <a:moveTo>
                    <a:pt x="75" y="1"/>
                  </a:moveTo>
                  <a:cubicBezTo>
                    <a:pt x="23" y="1"/>
                    <a:pt x="1" y="61"/>
                    <a:pt x="38" y="98"/>
                  </a:cubicBezTo>
                  <a:cubicBezTo>
                    <a:pt x="48" y="105"/>
                    <a:pt x="60" y="108"/>
                    <a:pt x="72" y="108"/>
                  </a:cubicBezTo>
                  <a:cubicBezTo>
                    <a:pt x="86" y="108"/>
                    <a:pt x="101" y="103"/>
                    <a:pt x="113" y="91"/>
                  </a:cubicBezTo>
                  <a:cubicBezTo>
                    <a:pt x="150" y="53"/>
                    <a:pt x="120" y="1"/>
                    <a:pt x="75"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31" name="Google Shape;931;p5"/>
            <p:cNvSpPr/>
            <p:nvPr/>
          </p:nvSpPr>
          <p:spPr>
            <a:xfrm rot="-5788416">
              <a:off x="11511800" y="2225839"/>
              <a:ext cx="13089" cy="5055"/>
            </a:xfrm>
            <a:custGeom>
              <a:rect b="b" l="l" r="r" t="t"/>
              <a:pathLst>
                <a:path extrusionOk="0" h="109" w="143">
                  <a:moveTo>
                    <a:pt x="67" y="0"/>
                  </a:moveTo>
                  <a:cubicBezTo>
                    <a:pt x="23" y="0"/>
                    <a:pt x="0" y="60"/>
                    <a:pt x="30" y="98"/>
                  </a:cubicBezTo>
                  <a:cubicBezTo>
                    <a:pt x="40" y="104"/>
                    <a:pt x="53" y="108"/>
                    <a:pt x="67" y="108"/>
                  </a:cubicBezTo>
                  <a:cubicBezTo>
                    <a:pt x="83" y="108"/>
                    <a:pt x="100" y="102"/>
                    <a:pt x="112" y="90"/>
                  </a:cubicBezTo>
                  <a:cubicBezTo>
                    <a:pt x="142" y="60"/>
                    <a:pt x="120" y="0"/>
                    <a:pt x="67"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32" name="Google Shape;932;p5"/>
            <p:cNvSpPr/>
            <p:nvPr/>
          </p:nvSpPr>
          <p:spPr>
            <a:xfrm rot="-5788416">
              <a:off x="11507976" y="2222921"/>
              <a:ext cx="13729" cy="5195"/>
            </a:xfrm>
            <a:custGeom>
              <a:rect b="b" l="l" r="r" t="t"/>
              <a:pathLst>
                <a:path extrusionOk="0" h="112" w="150">
                  <a:moveTo>
                    <a:pt x="75" y="1"/>
                  </a:moveTo>
                  <a:cubicBezTo>
                    <a:pt x="22" y="1"/>
                    <a:pt x="0" y="61"/>
                    <a:pt x="37" y="98"/>
                  </a:cubicBezTo>
                  <a:cubicBezTo>
                    <a:pt x="47" y="108"/>
                    <a:pt x="59" y="112"/>
                    <a:pt x="71" y="112"/>
                  </a:cubicBezTo>
                  <a:cubicBezTo>
                    <a:pt x="87" y="112"/>
                    <a:pt x="104" y="104"/>
                    <a:pt x="112" y="91"/>
                  </a:cubicBezTo>
                  <a:cubicBezTo>
                    <a:pt x="150" y="61"/>
                    <a:pt x="120" y="1"/>
                    <a:pt x="75"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33" name="Google Shape;933;p5"/>
            <p:cNvSpPr/>
            <p:nvPr/>
          </p:nvSpPr>
          <p:spPr>
            <a:xfrm rot="-5788416">
              <a:off x="11491839" y="2214838"/>
              <a:ext cx="36888" cy="13960"/>
            </a:xfrm>
            <a:custGeom>
              <a:rect b="b" l="l" r="r" t="t"/>
              <a:pathLst>
                <a:path extrusionOk="0" h="301" w="403">
                  <a:moveTo>
                    <a:pt x="205" y="0"/>
                  </a:moveTo>
                  <a:cubicBezTo>
                    <a:pt x="201" y="0"/>
                    <a:pt x="198" y="0"/>
                    <a:pt x="195" y="1"/>
                  </a:cubicBezTo>
                  <a:cubicBezTo>
                    <a:pt x="61" y="8"/>
                    <a:pt x="1" y="165"/>
                    <a:pt x="98" y="263"/>
                  </a:cubicBezTo>
                  <a:cubicBezTo>
                    <a:pt x="130" y="287"/>
                    <a:pt x="166" y="300"/>
                    <a:pt x="202" y="300"/>
                  </a:cubicBezTo>
                  <a:cubicBezTo>
                    <a:pt x="243" y="300"/>
                    <a:pt x="283" y="283"/>
                    <a:pt x="315" y="248"/>
                  </a:cubicBezTo>
                  <a:cubicBezTo>
                    <a:pt x="403" y="153"/>
                    <a:pt x="333" y="0"/>
                    <a:pt x="205"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34" name="Google Shape;934;p5"/>
            <p:cNvSpPr/>
            <p:nvPr/>
          </p:nvSpPr>
          <p:spPr>
            <a:xfrm rot="-5788416">
              <a:off x="11539647" y="2221089"/>
              <a:ext cx="36338" cy="14007"/>
            </a:xfrm>
            <a:custGeom>
              <a:rect b="b" l="l" r="r" t="t"/>
              <a:pathLst>
                <a:path extrusionOk="0" h="302" w="397">
                  <a:moveTo>
                    <a:pt x="195" y="1"/>
                  </a:moveTo>
                  <a:cubicBezTo>
                    <a:pt x="60" y="8"/>
                    <a:pt x="0" y="173"/>
                    <a:pt x="97" y="263"/>
                  </a:cubicBezTo>
                  <a:cubicBezTo>
                    <a:pt x="126" y="288"/>
                    <a:pt x="164" y="301"/>
                    <a:pt x="201" y="301"/>
                  </a:cubicBezTo>
                  <a:cubicBezTo>
                    <a:pt x="241" y="301"/>
                    <a:pt x="280" y="286"/>
                    <a:pt x="307" y="255"/>
                  </a:cubicBezTo>
                  <a:cubicBezTo>
                    <a:pt x="397" y="158"/>
                    <a:pt x="322" y="1"/>
                    <a:pt x="195"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35" name="Google Shape;935;p5"/>
            <p:cNvSpPr/>
            <p:nvPr/>
          </p:nvSpPr>
          <p:spPr>
            <a:xfrm rot="-5788416">
              <a:off x="11549829" y="2224363"/>
              <a:ext cx="13089" cy="4963"/>
            </a:xfrm>
            <a:custGeom>
              <a:rect b="b" l="l" r="r" t="t"/>
              <a:pathLst>
                <a:path extrusionOk="0" h="107" w="143">
                  <a:moveTo>
                    <a:pt x="68" y="0"/>
                  </a:moveTo>
                  <a:cubicBezTo>
                    <a:pt x="23" y="0"/>
                    <a:pt x="0" y="60"/>
                    <a:pt x="30" y="90"/>
                  </a:cubicBezTo>
                  <a:cubicBezTo>
                    <a:pt x="41" y="101"/>
                    <a:pt x="56" y="107"/>
                    <a:pt x="71" y="107"/>
                  </a:cubicBezTo>
                  <a:cubicBezTo>
                    <a:pt x="86" y="107"/>
                    <a:pt x="101" y="101"/>
                    <a:pt x="113" y="90"/>
                  </a:cubicBezTo>
                  <a:cubicBezTo>
                    <a:pt x="142" y="52"/>
                    <a:pt x="120"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36" name="Google Shape;936;p5"/>
            <p:cNvSpPr/>
            <p:nvPr/>
          </p:nvSpPr>
          <p:spPr>
            <a:xfrm rot="-5788416">
              <a:off x="11548243" y="2223320"/>
              <a:ext cx="13821" cy="5148"/>
            </a:xfrm>
            <a:custGeom>
              <a:rect b="b" l="l" r="r" t="t"/>
              <a:pathLst>
                <a:path extrusionOk="0" h="111" w="151">
                  <a:moveTo>
                    <a:pt x="76" y="0"/>
                  </a:moveTo>
                  <a:cubicBezTo>
                    <a:pt x="23" y="8"/>
                    <a:pt x="1" y="60"/>
                    <a:pt x="38" y="97"/>
                  </a:cubicBezTo>
                  <a:cubicBezTo>
                    <a:pt x="48" y="107"/>
                    <a:pt x="60" y="111"/>
                    <a:pt x="72" y="111"/>
                  </a:cubicBezTo>
                  <a:cubicBezTo>
                    <a:pt x="88" y="111"/>
                    <a:pt x="104" y="103"/>
                    <a:pt x="113" y="90"/>
                  </a:cubicBezTo>
                  <a:cubicBezTo>
                    <a:pt x="150" y="60"/>
                    <a:pt x="121" y="0"/>
                    <a:pt x="76"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37" name="Google Shape;937;p5"/>
            <p:cNvSpPr/>
            <p:nvPr/>
          </p:nvSpPr>
          <p:spPr>
            <a:xfrm rot="-5788416">
              <a:off x="11547655" y="2222495"/>
              <a:ext cx="12998" cy="5055"/>
            </a:xfrm>
            <a:custGeom>
              <a:rect b="b" l="l" r="r" t="t"/>
              <a:pathLst>
                <a:path extrusionOk="0" h="109" w="142">
                  <a:moveTo>
                    <a:pt x="77" y="1"/>
                  </a:moveTo>
                  <a:cubicBezTo>
                    <a:pt x="74" y="1"/>
                    <a:pt x="71" y="1"/>
                    <a:pt x="68" y="2"/>
                  </a:cubicBezTo>
                  <a:cubicBezTo>
                    <a:pt x="23" y="2"/>
                    <a:pt x="1" y="62"/>
                    <a:pt x="31" y="91"/>
                  </a:cubicBezTo>
                  <a:cubicBezTo>
                    <a:pt x="42" y="103"/>
                    <a:pt x="57" y="108"/>
                    <a:pt x="72" y="108"/>
                  </a:cubicBezTo>
                  <a:cubicBezTo>
                    <a:pt x="87" y="108"/>
                    <a:pt x="102" y="103"/>
                    <a:pt x="113" y="91"/>
                  </a:cubicBezTo>
                  <a:cubicBezTo>
                    <a:pt x="141" y="56"/>
                    <a:pt x="123" y="1"/>
                    <a:pt x="77"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38" name="Google Shape;938;p5"/>
            <p:cNvSpPr/>
            <p:nvPr/>
          </p:nvSpPr>
          <p:spPr>
            <a:xfrm rot="-5788416">
              <a:off x="11545970" y="2221461"/>
              <a:ext cx="13729" cy="5055"/>
            </a:xfrm>
            <a:custGeom>
              <a:rect b="b" l="l" r="r" t="t"/>
              <a:pathLst>
                <a:path extrusionOk="0" h="109" w="150">
                  <a:moveTo>
                    <a:pt x="75" y="1"/>
                  </a:moveTo>
                  <a:cubicBezTo>
                    <a:pt x="23" y="1"/>
                    <a:pt x="0" y="61"/>
                    <a:pt x="38" y="98"/>
                  </a:cubicBezTo>
                  <a:cubicBezTo>
                    <a:pt x="48" y="105"/>
                    <a:pt x="61" y="108"/>
                    <a:pt x="74" y="108"/>
                  </a:cubicBezTo>
                  <a:cubicBezTo>
                    <a:pt x="89" y="108"/>
                    <a:pt x="104" y="103"/>
                    <a:pt x="112" y="90"/>
                  </a:cubicBezTo>
                  <a:cubicBezTo>
                    <a:pt x="150" y="53"/>
                    <a:pt x="120" y="1"/>
                    <a:pt x="75"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39" name="Google Shape;939;p5"/>
            <p:cNvSpPr/>
            <p:nvPr/>
          </p:nvSpPr>
          <p:spPr>
            <a:xfrm rot="-5788416">
              <a:off x="11545124" y="2220352"/>
              <a:ext cx="13089" cy="5334"/>
            </a:xfrm>
            <a:custGeom>
              <a:rect b="b" l="l" r="r" t="t"/>
              <a:pathLst>
                <a:path extrusionOk="0" h="115" w="143">
                  <a:moveTo>
                    <a:pt x="68" y="1"/>
                  </a:moveTo>
                  <a:cubicBezTo>
                    <a:pt x="23" y="8"/>
                    <a:pt x="0" y="68"/>
                    <a:pt x="38" y="98"/>
                  </a:cubicBezTo>
                  <a:cubicBezTo>
                    <a:pt x="45" y="109"/>
                    <a:pt x="58" y="115"/>
                    <a:pt x="72" y="115"/>
                  </a:cubicBezTo>
                  <a:cubicBezTo>
                    <a:pt x="86" y="115"/>
                    <a:pt x="101" y="109"/>
                    <a:pt x="112" y="98"/>
                  </a:cubicBezTo>
                  <a:cubicBezTo>
                    <a:pt x="142" y="61"/>
                    <a:pt x="120"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40" name="Google Shape;940;p5"/>
            <p:cNvSpPr/>
            <p:nvPr/>
          </p:nvSpPr>
          <p:spPr>
            <a:xfrm rot="-5788416">
              <a:off x="11543674" y="2219617"/>
              <a:ext cx="13821" cy="4963"/>
            </a:xfrm>
            <a:custGeom>
              <a:rect b="b" l="l" r="r" t="t"/>
              <a:pathLst>
                <a:path extrusionOk="0" h="107" w="151">
                  <a:moveTo>
                    <a:pt x="76" y="0"/>
                  </a:moveTo>
                  <a:cubicBezTo>
                    <a:pt x="23" y="0"/>
                    <a:pt x="1" y="60"/>
                    <a:pt x="38" y="90"/>
                  </a:cubicBezTo>
                  <a:cubicBezTo>
                    <a:pt x="49" y="101"/>
                    <a:pt x="64" y="107"/>
                    <a:pt x="78" y="107"/>
                  </a:cubicBezTo>
                  <a:cubicBezTo>
                    <a:pt x="92" y="107"/>
                    <a:pt x="105" y="101"/>
                    <a:pt x="113" y="90"/>
                  </a:cubicBezTo>
                  <a:cubicBezTo>
                    <a:pt x="150" y="53"/>
                    <a:pt x="120" y="0"/>
                    <a:pt x="76"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41" name="Google Shape;941;p5"/>
            <p:cNvSpPr/>
            <p:nvPr/>
          </p:nvSpPr>
          <p:spPr>
            <a:xfrm rot="-5788416">
              <a:off x="11542718" y="2218621"/>
              <a:ext cx="13089" cy="5009"/>
            </a:xfrm>
            <a:custGeom>
              <a:rect b="b" l="l" r="r" t="t"/>
              <a:pathLst>
                <a:path extrusionOk="0" h="108" w="143">
                  <a:moveTo>
                    <a:pt x="68" y="0"/>
                  </a:moveTo>
                  <a:cubicBezTo>
                    <a:pt x="23" y="0"/>
                    <a:pt x="1" y="60"/>
                    <a:pt x="38" y="98"/>
                  </a:cubicBezTo>
                  <a:cubicBezTo>
                    <a:pt x="45" y="104"/>
                    <a:pt x="56" y="108"/>
                    <a:pt x="68" y="108"/>
                  </a:cubicBezTo>
                  <a:cubicBezTo>
                    <a:pt x="84" y="108"/>
                    <a:pt x="101" y="102"/>
                    <a:pt x="113" y="90"/>
                  </a:cubicBezTo>
                  <a:cubicBezTo>
                    <a:pt x="143" y="60"/>
                    <a:pt x="120"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42" name="Google Shape;942;p5"/>
            <p:cNvSpPr/>
            <p:nvPr/>
          </p:nvSpPr>
          <p:spPr>
            <a:xfrm rot="-5788416">
              <a:off x="11541626" y="2217779"/>
              <a:ext cx="13547" cy="5009"/>
            </a:xfrm>
            <a:custGeom>
              <a:rect b="b" l="l" r="r" t="t"/>
              <a:pathLst>
                <a:path extrusionOk="0" h="108" w="148">
                  <a:moveTo>
                    <a:pt x="83" y="0"/>
                  </a:moveTo>
                  <a:cubicBezTo>
                    <a:pt x="80" y="0"/>
                    <a:pt x="78" y="0"/>
                    <a:pt x="75" y="1"/>
                  </a:cubicBezTo>
                  <a:cubicBezTo>
                    <a:pt x="23" y="1"/>
                    <a:pt x="0" y="61"/>
                    <a:pt x="38" y="91"/>
                  </a:cubicBezTo>
                  <a:cubicBezTo>
                    <a:pt x="49" y="102"/>
                    <a:pt x="64" y="107"/>
                    <a:pt x="78" y="107"/>
                  </a:cubicBezTo>
                  <a:cubicBezTo>
                    <a:pt x="92" y="107"/>
                    <a:pt x="105" y="102"/>
                    <a:pt x="112" y="91"/>
                  </a:cubicBezTo>
                  <a:cubicBezTo>
                    <a:pt x="148" y="55"/>
                    <a:pt x="123" y="0"/>
                    <a:pt x="83"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43" name="Google Shape;943;p5"/>
            <p:cNvSpPr/>
            <p:nvPr/>
          </p:nvSpPr>
          <p:spPr>
            <a:xfrm rot="-5788416">
              <a:off x="11540453" y="2216696"/>
              <a:ext cx="13089" cy="5009"/>
            </a:xfrm>
            <a:custGeom>
              <a:rect b="b" l="l" r="r" t="t"/>
              <a:pathLst>
                <a:path extrusionOk="0" h="108" w="143">
                  <a:moveTo>
                    <a:pt x="67" y="1"/>
                  </a:moveTo>
                  <a:cubicBezTo>
                    <a:pt x="23" y="1"/>
                    <a:pt x="0" y="61"/>
                    <a:pt x="38" y="91"/>
                  </a:cubicBezTo>
                  <a:cubicBezTo>
                    <a:pt x="45" y="102"/>
                    <a:pt x="58" y="107"/>
                    <a:pt x="72" y="107"/>
                  </a:cubicBezTo>
                  <a:cubicBezTo>
                    <a:pt x="86" y="107"/>
                    <a:pt x="101" y="102"/>
                    <a:pt x="112" y="91"/>
                  </a:cubicBezTo>
                  <a:cubicBezTo>
                    <a:pt x="142" y="53"/>
                    <a:pt x="120" y="1"/>
                    <a:pt x="67"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44" name="Google Shape;944;p5"/>
            <p:cNvSpPr/>
            <p:nvPr/>
          </p:nvSpPr>
          <p:spPr>
            <a:xfrm rot="-5788416">
              <a:off x="11538868" y="2215653"/>
              <a:ext cx="13821" cy="5195"/>
            </a:xfrm>
            <a:custGeom>
              <a:rect b="b" l="l" r="r" t="t"/>
              <a:pathLst>
                <a:path extrusionOk="0" h="112" w="151">
                  <a:moveTo>
                    <a:pt x="75" y="1"/>
                  </a:moveTo>
                  <a:cubicBezTo>
                    <a:pt x="23" y="8"/>
                    <a:pt x="1" y="61"/>
                    <a:pt x="38" y="98"/>
                  </a:cubicBezTo>
                  <a:cubicBezTo>
                    <a:pt x="47" y="108"/>
                    <a:pt x="59" y="112"/>
                    <a:pt x="71" y="112"/>
                  </a:cubicBezTo>
                  <a:cubicBezTo>
                    <a:pt x="88" y="112"/>
                    <a:pt x="104" y="104"/>
                    <a:pt x="113" y="91"/>
                  </a:cubicBezTo>
                  <a:cubicBezTo>
                    <a:pt x="150" y="61"/>
                    <a:pt x="120" y="1"/>
                    <a:pt x="75"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45" name="Google Shape;945;p5"/>
            <p:cNvSpPr/>
            <p:nvPr/>
          </p:nvSpPr>
          <p:spPr>
            <a:xfrm rot="-5788416">
              <a:off x="11538279" y="2214875"/>
              <a:ext cx="12998" cy="5009"/>
            </a:xfrm>
            <a:custGeom>
              <a:rect b="b" l="l" r="r" t="t"/>
              <a:pathLst>
                <a:path extrusionOk="0" h="108" w="142">
                  <a:moveTo>
                    <a:pt x="77" y="1"/>
                  </a:moveTo>
                  <a:cubicBezTo>
                    <a:pt x="74" y="1"/>
                    <a:pt x="71" y="1"/>
                    <a:pt x="68" y="1"/>
                  </a:cubicBezTo>
                  <a:cubicBezTo>
                    <a:pt x="23" y="1"/>
                    <a:pt x="1" y="61"/>
                    <a:pt x="38" y="91"/>
                  </a:cubicBezTo>
                  <a:cubicBezTo>
                    <a:pt x="45" y="102"/>
                    <a:pt x="59" y="108"/>
                    <a:pt x="73" y="108"/>
                  </a:cubicBezTo>
                  <a:cubicBezTo>
                    <a:pt x="87" y="108"/>
                    <a:pt x="102" y="102"/>
                    <a:pt x="113" y="91"/>
                  </a:cubicBezTo>
                  <a:cubicBezTo>
                    <a:pt x="141" y="56"/>
                    <a:pt x="123" y="1"/>
                    <a:pt x="77"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46" name="Google Shape;946;p5"/>
            <p:cNvSpPr/>
            <p:nvPr/>
          </p:nvSpPr>
          <p:spPr>
            <a:xfrm rot="-5788416">
              <a:off x="11536629" y="2213825"/>
              <a:ext cx="13729" cy="5055"/>
            </a:xfrm>
            <a:custGeom>
              <a:rect b="b" l="l" r="r" t="t"/>
              <a:pathLst>
                <a:path extrusionOk="0" h="109" w="150">
                  <a:moveTo>
                    <a:pt x="75" y="0"/>
                  </a:moveTo>
                  <a:cubicBezTo>
                    <a:pt x="22" y="0"/>
                    <a:pt x="0" y="60"/>
                    <a:pt x="37" y="98"/>
                  </a:cubicBezTo>
                  <a:cubicBezTo>
                    <a:pt x="48" y="104"/>
                    <a:pt x="61" y="108"/>
                    <a:pt x="73" y="108"/>
                  </a:cubicBezTo>
                  <a:cubicBezTo>
                    <a:pt x="89" y="108"/>
                    <a:pt x="104" y="103"/>
                    <a:pt x="112" y="90"/>
                  </a:cubicBezTo>
                  <a:cubicBezTo>
                    <a:pt x="150" y="53"/>
                    <a:pt x="120" y="0"/>
                    <a:pt x="75"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47" name="Google Shape;947;p5"/>
            <p:cNvSpPr/>
            <p:nvPr/>
          </p:nvSpPr>
          <p:spPr>
            <a:xfrm rot="-5788416">
              <a:off x="11523516" y="2208175"/>
              <a:ext cx="36888" cy="14007"/>
            </a:xfrm>
            <a:custGeom>
              <a:rect b="b" l="l" r="r" t="t"/>
              <a:pathLst>
                <a:path extrusionOk="0" h="302" w="403">
                  <a:moveTo>
                    <a:pt x="204" y="1"/>
                  </a:moveTo>
                  <a:cubicBezTo>
                    <a:pt x="201" y="1"/>
                    <a:pt x="198" y="1"/>
                    <a:pt x="195" y="1"/>
                  </a:cubicBezTo>
                  <a:cubicBezTo>
                    <a:pt x="61" y="9"/>
                    <a:pt x="1" y="173"/>
                    <a:pt x="98" y="263"/>
                  </a:cubicBezTo>
                  <a:cubicBezTo>
                    <a:pt x="131" y="288"/>
                    <a:pt x="168" y="301"/>
                    <a:pt x="206" y="301"/>
                  </a:cubicBezTo>
                  <a:cubicBezTo>
                    <a:pt x="245" y="301"/>
                    <a:pt x="284" y="287"/>
                    <a:pt x="315" y="256"/>
                  </a:cubicBezTo>
                  <a:cubicBezTo>
                    <a:pt x="403" y="160"/>
                    <a:pt x="333" y="1"/>
                    <a:pt x="204"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48" name="Google Shape;948;p5"/>
            <p:cNvSpPr/>
            <p:nvPr/>
          </p:nvSpPr>
          <p:spPr>
            <a:xfrm rot="-5788416">
              <a:off x="11539145" y="2188288"/>
              <a:ext cx="36338" cy="14100"/>
            </a:xfrm>
            <a:custGeom>
              <a:rect b="b" l="l" r="r" t="t"/>
              <a:pathLst>
                <a:path extrusionOk="0" h="304" w="397">
                  <a:moveTo>
                    <a:pt x="195" y="0"/>
                  </a:moveTo>
                  <a:cubicBezTo>
                    <a:pt x="60" y="8"/>
                    <a:pt x="0" y="172"/>
                    <a:pt x="97" y="262"/>
                  </a:cubicBezTo>
                  <a:cubicBezTo>
                    <a:pt x="125" y="290"/>
                    <a:pt x="160" y="304"/>
                    <a:pt x="195" y="304"/>
                  </a:cubicBezTo>
                  <a:cubicBezTo>
                    <a:pt x="235" y="304"/>
                    <a:pt x="275" y="287"/>
                    <a:pt x="307" y="255"/>
                  </a:cubicBezTo>
                  <a:cubicBezTo>
                    <a:pt x="397" y="158"/>
                    <a:pt x="322" y="0"/>
                    <a:pt x="195"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49" name="Google Shape;949;p5"/>
            <p:cNvSpPr/>
            <p:nvPr/>
          </p:nvSpPr>
          <p:spPr>
            <a:xfrm rot="-5788416">
              <a:off x="11552418" y="2193963"/>
              <a:ext cx="13089" cy="5334"/>
            </a:xfrm>
            <a:custGeom>
              <a:rect b="b" l="l" r="r" t="t"/>
              <a:pathLst>
                <a:path extrusionOk="0" h="115" w="143">
                  <a:moveTo>
                    <a:pt x="68" y="1"/>
                  </a:moveTo>
                  <a:cubicBezTo>
                    <a:pt x="23" y="8"/>
                    <a:pt x="0" y="68"/>
                    <a:pt x="30" y="98"/>
                  </a:cubicBezTo>
                  <a:cubicBezTo>
                    <a:pt x="41" y="109"/>
                    <a:pt x="56" y="115"/>
                    <a:pt x="71" y="115"/>
                  </a:cubicBezTo>
                  <a:cubicBezTo>
                    <a:pt x="86" y="115"/>
                    <a:pt x="101" y="109"/>
                    <a:pt x="113" y="98"/>
                  </a:cubicBezTo>
                  <a:cubicBezTo>
                    <a:pt x="143" y="60"/>
                    <a:pt x="113"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50" name="Google Shape;950;p5"/>
            <p:cNvSpPr/>
            <p:nvPr/>
          </p:nvSpPr>
          <p:spPr>
            <a:xfrm rot="-5788416">
              <a:off x="11553690" y="2195313"/>
              <a:ext cx="13089" cy="5055"/>
            </a:xfrm>
            <a:custGeom>
              <a:rect b="b" l="l" r="r" t="t"/>
              <a:pathLst>
                <a:path extrusionOk="0" h="109" w="143">
                  <a:moveTo>
                    <a:pt x="68" y="1"/>
                  </a:moveTo>
                  <a:cubicBezTo>
                    <a:pt x="23" y="1"/>
                    <a:pt x="0" y="60"/>
                    <a:pt x="38" y="98"/>
                  </a:cubicBezTo>
                  <a:cubicBezTo>
                    <a:pt x="48" y="105"/>
                    <a:pt x="59" y="108"/>
                    <a:pt x="71" y="108"/>
                  </a:cubicBezTo>
                  <a:cubicBezTo>
                    <a:pt x="86" y="108"/>
                    <a:pt x="100" y="103"/>
                    <a:pt x="113" y="90"/>
                  </a:cubicBezTo>
                  <a:cubicBezTo>
                    <a:pt x="143" y="53"/>
                    <a:pt x="120"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51" name="Google Shape;951;p5"/>
            <p:cNvSpPr/>
            <p:nvPr/>
          </p:nvSpPr>
          <p:spPr>
            <a:xfrm rot="-5788416">
              <a:off x="11554948" y="2196105"/>
              <a:ext cx="12998" cy="5055"/>
            </a:xfrm>
            <a:custGeom>
              <a:rect b="b" l="l" r="r" t="t"/>
              <a:pathLst>
                <a:path extrusionOk="0" h="109" w="142">
                  <a:moveTo>
                    <a:pt x="76" y="1"/>
                  </a:moveTo>
                  <a:cubicBezTo>
                    <a:pt x="73" y="1"/>
                    <a:pt x="71" y="1"/>
                    <a:pt x="68" y="2"/>
                  </a:cubicBezTo>
                  <a:cubicBezTo>
                    <a:pt x="23" y="2"/>
                    <a:pt x="1" y="61"/>
                    <a:pt x="31" y="91"/>
                  </a:cubicBezTo>
                  <a:cubicBezTo>
                    <a:pt x="42" y="103"/>
                    <a:pt x="57" y="108"/>
                    <a:pt x="72" y="108"/>
                  </a:cubicBezTo>
                  <a:cubicBezTo>
                    <a:pt x="87" y="108"/>
                    <a:pt x="102" y="103"/>
                    <a:pt x="113" y="91"/>
                  </a:cubicBezTo>
                  <a:cubicBezTo>
                    <a:pt x="141" y="56"/>
                    <a:pt x="116" y="1"/>
                    <a:pt x="76"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52" name="Google Shape;952;p5"/>
            <p:cNvSpPr/>
            <p:nvPr/>
          </p:nvSpPr>
          <p:spPr>
            <a:xfrm rot="-5788416">
              <a:off x="11555963" y="2197172"/>
              <a:ext cx="13180" cy="5148"/>
            </a:xfrm>
            <a:custGeom>
              <a:rect b="b" l="l" r="r" t="t"/>
              <a:pathLst>
                <a:path extrusionOk="0" h="111" w="144">
                  <a:moveTo>
                    <a:pt x="68" y="0"/>
                  </a:moveTo>
                  <a:cubicBezTo>
                    <a:pt x="23" y="8"/>
                    <a:pt x="1" y="60"/>
                    <a:pt x="38" y="97"/>
                  </a:cubicBezTo>
                  <a:cubicBezTo>
                    <a:pt x="48" y="107"/>
                    <a:pt x="58" y="111"/>
                    <a:pt x="69" y="111"/>
                  </a:cubicBezTo>
                  <a:cubicBezTo>
                    <a:pt x="85" y="111"/>
                    <a:pt x="100" y="103"/>
                    <a:pt x="113" y="90"/>
                  </a:cubicBezTo>
                  <a:cubicBezTo>
                    <a:pt x="143" y="60"/>
                    <a:pt x="121"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53" name="Google Shape;953;p5"/>
            <p:cNvSpPr/>
            <p:nvPr/>
          </p:nvSpPr>
          <p:spPr>
            <a:xfrm rot="-5788416">
              <a:off x="11557123" y="2197974"/>
              <a:ext cx="13089" cy="4963"/>
            </a:xfrm>
            <a:custGeom>
              <a:rect b="b" l="l" r="r" t="t"/>
              <a:pathLst>
                <a:path extrusionOk="0" h="107" w="143">
                  <a:moveTo>
                    <a:pt x="68" y="0"/>
                  </a:moveTo>
                  <a:cubicBezTo>
                    <a:pt x="15" y="0"/>
                    <a:pt x="0" y="60"/>
                    <a:pt x="30" y="90"/>
                  </a:cubicBezTo>
                  <a:cubicBezTo>
                    <a:pt x="42" y="101"/>
                    <a:pt x="57" y="107"/>
                    <a:pt x="72" y="107"/>
                  </a:cubicBezTo>
                  <a:cubicBezTo>
                    <a:pt x="86" y="107"/>
                    <a:pt x="101" y="101"/>
                    <a:pt x="113" y="90"/>
                  </a:cubicBezTo>
                  <a:cubicBezTo>
                    <a:pt x="143" y="52"/>
                    <a:pt x="113"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54" name="Google Shape;954;p5"/>
            <p:cNvSpPr/>
            <p:nvPr/>
          </p:nvSpPr>
          <p:spPr>
            <a:xfrm rot="-5788416">
              <a:off x="11558687" y="2199267"/>
              <a:ext cx="12906" cy="5009"/>
            </a:xfrm>
            <a:custGeom>
              <a:rect b="b" l="l" r="r" t="t"/>
              <a:pathLst>
                <a:path extrusionOk="0" h="108" w="141">
                  <a:moveTo>
                    <a:pt x="77" y="0"/>
                  </a:moveTo>
                  <a:cubicBezTo>
                    <a:pt x="74" y="0"/>
                    <a:pt x="71" y="1"/>
                    <a:pt x="68" y="1"/>
                  </a:cubicBezTo>
                  <a:cubicBezTo>
                    <a:pt x="23" y="1"/>
                    <a:pt x="0" y="61"/>
                    <a:pt x="38" y="91"/>
                  </a:cubicBezTo>
                  <a:cubicBezTo>
                    <a:pt x="49" y="102"/>
                    <a:pt x="62" y="108"/>
                    <a:pt x="75" y="108"/>
                  </a:cubicBezTo>
                  <a:cubicBezTo>
                    <a:pt x="88" y="108"/>
                    <a:pt x="101" y="102"/>
                    <a:pt x="113" y="91"/>
                  </a:cubicBezTo>
                  <a:cubicBezTo>
                    <a:pt x="141" y="56"/>
                    <a:pt x="123" y="0"/>
                    <a:pt x="77"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55" name="Google Shape;955;p5"/>
            <p:cNvSpPr/>
            <p:nvPr/>
          </p:nvSpPr>
          <p:spPr>
            <a:xfrm rot="-5788416">
              <a:off x="11559327" y="2199818"/>
              <a:ext cx="13180" cy="5055"/>
            </a:xfrm>
            <a:custGeom>
              <a:rect b="b" l="l" r="r" t="t"/>
              <a:pathLst>
                <a:path extrusionOk="0" h="109" w="144">
                  <a:moveTo>
                    <a:pt x="68" y="0"/>
                  </a:moveTo>
                  <a:cubicBezTo>
                    <a:pt x="16" y="0"/>
                    <a:pt x="1" y="60"/>
                    <a:pt x="31" y="98"/>
                  </a:cubicBezTo>
                  <a:cubicBezTo>
                    <a:pt x="41" y="105"/>
                    <a:pt x="54" y="108"/>
                    <a:pt x="68" y="108"/>
                  </a:cubicBezTo>
                  <a:cubicBezTo>
                    <a:pt x="84" y="108"/>
                    <a:pt x="101" y="103"/>
                    <a:pt x="113" y="90"/>
                  </a:cubicBezTo>
                  <a:cubicBezTo>
                    <a:pt x="143" y="60"/>
                    <a:pt x="113"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56" name="Google Shape;956;p5"/>
            <p:cNvSpPr/>
            <p:nvPr/>
          </p:nvSpPr>
          <p:spPr>
            <a:xfrm rot="-5788416">
              <a:off x="11560770" y="2201089"/>
              <a:ext cx="13180" cy="5009"/>
            </a:xfrm>
            <a:custGeom>
              <a:rect b="b" l="l" r="r" t="t"/>
              <a:pathLst>
                <a:path extrusionOk="0" h="108" w="144">
                  <a:moveTo>
                    <a:pt x="68" y="0"/>
                  </a:moveTo>
                  <a:cubicBezTo>
                    <a:pt x="23" y="0"/>
                    <a:pt x="1" y="60"/>
                    <a:pt x="38" y="90"/>
                  </a:cubicBezTo>
                  <a:cubicBezTo>
                    <a:pt x="50" y="101"/>
                    <a:pt x="63" y="107"/>
                    <a:pt x="76" y="107"/>
                  </a:cubicBezTo>
                  <a:cubicBezTo>
                    <a:pt x="89" y="107"/>
                    <a:pt x="102" y="101"/>
                    <a:pt x="113" y="90"/>
                  </a:cubicBezTo>
                  <a:cubicBezTo>
                    <a:pt x="143" y="53"/>
                    <a:pt x="121"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57" name="Google Shape;957;p5"/>
            <p:cNvSpPr/>
            <p:nvPr/>
          </p:nvSpPr>
          <p:spPr>
            <a:xfrm rot="-5788416">
              <a:off x="11561792" y="2201582"/>
              <a:ext cx="13089" cy="5380"/>
            </a:xfrm>
            <a:custGeom>
              <a:rect b="b" l="l" r="r" t="t"/>
              <a:pathLst>
                <a:path extrusionOk="0" h="116" w="143">
                  <a:moveTo>
                    <a:pt x="68" y="1"/>
                  </a:moveTo>
                  <a:cubicBezTo>
                    <a:pt x="15" y="8"/>
                    <a:pt x="0" y="68"/>
                    <a:pt x="30" y="98"/>
                  </a:cubicBezTo>
                  <a:cubicBezTo>
                    <a:pt x="42" y="109"/>
                    <a:pt x="57" y="115"/>
                    <a:pt x="72" y="115"/>
                  </a:cubicBezTo>
                  <a:cubicBezTo>
                    <a:pt x="87" y="115"/>
                    <a:pt x="102" y="109"/>
                    <a:pt x="113" y="98"/>
                  </a:cubicBezTo>
                  <a:cubicBezTo>
                    <a:pt x="143" y="61"/>
                    <a:pt x="113"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58" name="Google Shape;958;p5"/>
            <p:cNvSpPr/>
            <p:nvPr/>
          </p:nvSpPr>
          <p:spPr>
            <a:xfrm rot="-5788416">
              <a:off x="11563031" y="2202949"/>
              <a:ext cx="13089" cy="5055"/>
            </a:xfrm>
            <a:custGeom>
              <a:rect b="b" l="l" r="r" t="t"/>
              <a:pathLst>
                <a:path extrusionOk="0" h="109" w="143">
                  <a:moveTo>
                    <a:pt x="68" y="1"/>
                  </a:moveTo>
                  <a:cubicBezTo>
                    <a:pt x="23" y="1"/>
                    <a:pt x="1" y="61"/>
                    <a:pt x="38" y="98"/>
                  </a:cubicBezTo>
                  <a:cubicBezTo>
                    <a:pt x="48" y="105"/>
                    <a:pt x="60" y="109"/>
                    <a:pt x="71" y="109"/>
                  </a:cubicBezTo>
                  <a:cubicBezTo>
                    <a:pt x="86" y="109"/>
                    <a:pt x="100" y="103"/>
                    <a:pt x="113" y="91"/>
                  </a:cubicBezTo>
                  <a:cubicBezTo>
                    <a:pt x="143" y="53"/>
                    <a:pt x="120"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59" name="Google Shape;959;p5"/>
            <p:cNvSpPr/>
            <p:nvPr/>
          </p:nvSpPr>
          <p:spPr>
            <a:xfrm rot="-5788416">
              <a:off x="11564354" y="2203738"/>
              <a:ext cx="12906" cy="5009"/>
            </a:xfrm>
            <a:custGeom>
              <a:rect b="b" l="l" r="r" t="t"/>
              <a:pathLst>
                <a:path extrusionOk="0" h="108" w="141">
                  <a:moveTo>
                    <a:pt x="75" y="0"/>
                  </a:moveTo>
                  <a:cubicBezTo>
                    <a:pt x="73" y="0"/>
                    <a:pt x="70" y="0"/>
                    <a:pt x="67" y="1"/>
                  </a:cubicBezTo>
                  <a:cubicBezTo>
                    <a:pt x="15" y="1"/>
                    <a:pt x="0" y="61"/>
                    <a:pt x="30" y="91"/>
                  </a:cubicBezTo>
                  <a:cubicBezTo>
                    <a:pt x="41" y="102"/>
                    <a:pt x="56" y="108"/>
                    <a:pt x="71" y="108"/>
                  </a:cubicBezTo>
                  <a:cubicBezTo>
                    <a:pt x="86" y="108"/>
                    <a:pt x="101" y="102"/>
                    <a:pt x="112" y="91"/>
                  </a:cubicBezTo>
                  <a:cubicBezTo>
                    <a:pt x="141" y="55"/>
                    <a:pt x="116" y="0"/>
                    <a:pt x="75"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60" name="Google Shape;960;p5"/>
            <p:cNvSpPr/>
            <p:nvPr/>
          </p:nvSpPr>
          <p:spPr>
            <a:xfrm rot="-5788416">
              <a:off x="11565368" y="2204757"/>
              <a:ext cx="13089" cy="5195"/>
            </a:xfrm>
            <a:custGeom>
              <a:rect b="b" l="l" r="r" t="t"/>
              <a:pathLst>
                <a:path extrusionOk="0" h="112" w="143">
                  <a:moveTo>
                    <a:pt x="67" y="0"/>
                  </a:moveTo>
                  <a:cubicBezTo>
                    <a:pt x="23" y="8"/>
                    <a:pt x="0" y="60"/>
                    <a:pt x="37" y="98"/>
                  </a:cubicBezTo>
                  <a:cubicBezTo>
                    <a:pt x="47" y="107"/>
                    <a:pt x="58" y="111"/>
                    <a:pt x="69" y="111"/>
                  </a:cubicBezTo>
                  <a:cubicBezTo>
                    <a:pt x="84" y="111"/>
                    <a:pt x="99" y="103"/>
                    <a:pt x="112" y="90"/>
                  </a:cubicBezTo>
                  <a:cubicBezTo>
                    <a:pt x="142" y="60"/>
                    <a:pt x="120" y="0"/>
                    <a:pt x="67"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61" name="Google Shape;961;p5"/>
            <p:cNvSpPr/>
            <p:nvPr/>
          </p:nvSpPr>
          <p:spPr>
            <a:xfrm rot="-5788416">
              <a:off x="11555484" y="2201863"/>
              <a:ext cx="36247" cy="13775"/>
            </a:xfrm>
            <a:custGeom>
              <a:rect b="b" l="l" r="r" t="t"/>
              <a:pathLst>
                <a:path extrusionOk="0" h="297" w="396">
                  <a:moveTo>
                    <a:pt x="205" y="0"/>
                  </a:moveTo>
                  <a:cubicBezTo>
                    <a:pt x="202" y="0"/>
                    <a:pt x="199" y="0"/>
                    <a:pt x="195" y="0"/>
                  </a:cubicBezTo>
                  <a:cubicBezTo>
                    <a:pt x="61" y="0"/>
                    <a:pt x="1" y="165"/>
                    <a:pt x="98" y="255"/>
                  </a:cubicBezTo>
                  <a:cubicBezTo>
                    <a:pt x="126" y="283"/>
                    <a:pt x="163" y="296"/>
                    <a:pt x="199" y="296"/>
                  </a:cubicBezTo>
                  <a:cubicBezTo>
                    <a:pt x="239" y="296"/>
                    <a:pt x="280" y="279"/>
                    <a:pt x="308" y="248"/>
                  </a:cubicBezTo>
                  <a:cubicBezTo>
                    <a:pt x="395" y="152"/>
                    <a:pt x="333" y="0"/>
                    <a:pt x="205"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62" name="Google Shape;962;p5"/>
            <p:cNvSpPr/>
            <p:nvPr/>
          </p:nvSpPr>
          <p:spPr>
            <a:xfrm rot="-5788416">
              <a:off x="11538925" y="2155628"/>
              <a:ext cx="36888" cy="13775"/>
            </a:xfrm>
            <a:custGeom>
              <a:rect b="b" l="l" r="r" t="t"/>
              <a:pathLst>
                <a:path extrusionOk="0" h="297" w="403">
                  <a:moveTo>
                    <a:pt x="204" y="1"/>
                  </a:moveTo>
                  <a:cubicBezTo>
                    <a:pt x="201" y="1"/>
                    <a:pt x="198" y="1"/>
                    <a:pt x="195" y="1"/>
                  </a:cubicBezTo>
                  <a:cubicBezTo>
                    <a:pt x="60" y="1"/>
                    <a:pt x="0" y="166"/>
                    <a:pt x="97" y="255"/>
                  </a:cubicBezTo>
                  <a:cubicBezTo>
                    <a:pt x="125" y="283"/>
                    <a:pt x="162" y="297"/>
                    <a:pt x="199" y="297"/>
                  </a:cubicBezTo>
                  <a:cubicBezTo>
                    <a:pt x="240" y="297"/>
                    <a:pt x="283" y="280"/>
                    <a:pt x="314" y="248"/>
                  </a:cubicBezTo>
                  <a:cubicBezTo>
                    <a:pt x="402" y="153"/>
                    <a:pt x="333" y="1"/>
                    <a:pt x="204"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63" name="Google Shape;963;p5"/>
            <p:cNvSpPr/>
            <p:nvPr/>
          </p:nvSpPr>
          <p:spPr>
            <a:xfrm rot="-5788416">
              <a:off x="11555551" y="2164051"/>
              <a:ext cx="13089" cy="4963"/>
            </a:xfrm>
            <a:custGeom>
              <a:rect b="b" l="l" r="r" t="t"/>
              <a:pathLst>
                <a:path extrusionOk="0" h="107" w="143">
                  <a:moveTo>
                    <a:pt x="68" y="0"/>
                  </a:moveTo>
                  <a:cubicBezTo>
                    <a:pt x="23" y="0"/>
                    <a:pt x="0" y="60"/>
                    <a:pt x="38" y="90"/>
                  </a:cubicBezTo>
                  <a:cubicBezTo>
                    <a:pt x="49" y="101"/>
                    <a:pt x="62" y="107"/>
                    <a:pt x="75" y="107"/>
                  </a:cubicBezTo>
                  <a:cubicBezTo>
                    <a:pt x="88" y="107"/>
                    <a:pt x="101" y="101"/>
                    <a:pt x="113" y="90"/>
                  </a:cubicBezTo>
                  <a:cubicBezTo>
                    <a:pt x="143" y="52"/>
                    <a:pt x="120"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64" name="Google Shape;964;p5"/>
            <p:cNvSpPr/>
            <p:nvPr/>
          </p:nvSpPr>
          <p:spPr>
            <a:xfrm rot="-5788416">
              <a:off x="11559016" y="2166650"/>
              <a:ext cx="13089" cy="5009"/>
            </a:xfrm>
            <a:custGeom>
              <a:rect b="b" l="l" r="r" t="t"/>
              <a:pathLst>
                <a:path extrusionOk="0" h="108" w="143">
                  <a:moveTo>
                    <a:pt x="68" y="1"/>
                  </a:moveTo>
                  <a:cubicBezTo>
                    <a:pt x="15" y="1"/>
                    <a:pt x="0" y="60"/>
                    <a:pt x="30" y="90"/>
                  </a:cubicBezTo>
                  <a:cubicBezTo>
                    <a:pt x="42" y="102"/>
                    <a:pt x="57" y="107"/>
                    <a:pt x="72" y="107"/>
                  </a:cubicBezTo>
                  <a:cubicBezTo>
                    <a:pt x="87" y="107"/>
                    <a:pt x="101" y="102"/>
                    <a:pt x="113" y="90"/>
                  </a:cubicBezTo>
                  <a:cubicBezTo>
                    <a:pt x="143" y="53"/>
                    <a:pt x="113"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65" name="Google Shape;965;p5"/>
            <p:cNvSpPr/>
            <p:nvPr/>
          </p:nvSpPr>
          <p:spPr>
            <a:xfrm rot="-5788416">
              <a:off x="11562752" y="2169850"/>
              <a:ext cx="12998" cy="5009"/>
            </a:xfrm>
            <a:custGeom>
              <a:rect b="b" l="l" r="r" t="t"/>
              <a:pathLst>
                <a:path extrusionOk="0" h="108" w="142">
                  <a:moveTo>
                    <a:pt x="77" y="0"/>
                  </a:moveTo>
                  <a:cubicBezTo>
                    <a:pt x="74" y="0"/>
                    <a:pt x="71" y="1"/>
                    <a:pt x="68" y="1"/>
                  </a:cubicBezTo>
                  <a:cubicBezTo>
                    <a:pt x="23" y="1"/>
                    <a:pt x="1" y="61"/>
                    <a:pt x="38" y="91"/>
                  </a:cubicBezTo>
                  <a:cubicBezTo>
                    <a:pt x="50" y="102"/>
                    <a:pt x="63" y="108"/>
                    <a:pt x="76" y="108"/>
                  </a:cubicBezTo>
                  <a:cubicBezTo>
                    <a:pt x="89" y="108"/>
                    <a:pt x="102" y="102"/>
                    <a:pt x="113" y="91"/>
                  </a:cubicBezTo>
                  <a:cubicBezTo>
                    <a:pt x="141" y="56"/>
                    <a:pt x="123" y="0"/>
                    <a:pt x="77"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66" name="Google Shape;966;p5"/>
            <p:cNvSpPr/>
            <p:nvPr/>
          </p:nvSpPr>
          <p:spPr>
            <a:xfrm rot="-5788416">
              <a:off x="11566249" y="2172414"/>
              <a:ext cx="12906" cy="5055"/>
            </a:xfrm>
            <a:custGeom>
              <a:rect b="b" l="l" r="r" t="t"/>
              <a:pathLst>
                <a:path extrusionOk="0" h="109" w="141">
                  <a:moveTo>
                    <a:pt x="75" y="1"/>
                  </a:moveTo>
                  <a:cubicBezTo>
                    <a:pt x="73" y="1"/>
                    <a:pt x="70" y="1"/>
                    <a:pt x="67" y="1"/>
                  </a:cubicBezTo>
                  <a:cubicBezTo>
                    <a:pt x="15" y="1"/>
                    <a:pt x="0" y="61"/>
                    <a:pt x="30" y="91"/>
                  </a:cubicBezTo>
                  <a:cubicBezTo>
                    <a:pt x="41" y="102"/>
                    <a:pt x="56" y="108"/>
                    <a:pt x="71" y="108"/>
                  </a:cubicBezTo>
                  <a:cubicBezTo>
                    <a:pt x="86" y="108"/>
                    <a:pt x="101" y="102"/>
                    <a:pt x="112" y="91"/>
                  </a:cubicBezTo>
                  <a:cubicBezTo>
                    <a:pt x="141" y="56"/>
                    <a:pt x="116" y="1"/>
                    <a:pt x="75"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67" name="Google Shape;967;p5"/>
            <p:cNvSpPr/>
            <p:nvPr/>
          </p:nvSpPr>
          <p:spPr>
            <a:xfrm rot="-5788416">
              <a:off x="11569597" y="2175328"/>
              <a:ext cx="13089" cy="5334"/>
            </a:xfrm>
            <a:custGeom>
              <a:rect b="b" l="l" r="r" t="t"/>
              <a:pathLst>
                <a:path extrusionOk="0" h="115" w="143">
                  <a:moveTo>
                    <a:pt x="68" y="0"/>
                  </a:moveTo>
                  <a:cubicBezTo>
                    <a:pt x="23" y="8"/>
                    <a:pt x="1" y="68"/>
                    <a:pt x="38" y="98"/>
                  </a:cubicBezTo>
                  <a:cubicBezTo>
                    <a:pt x="49" y="109"/>
                    <a:pt x="62" y="114"/>
                    <a:pt x="75" y="114"/>
                  </a:cubicBezTo>
                  <a:cubicBezTo>
                    <a:pt x="89" y="114"/>
                    <a:pt x="102" y="109"/>
                    <a:pt x="113" y="98"/>
                  </a:cubicBezTo>
                  <a:cubicBezTo>
                    <a:pt x="143" y="60"/>
                    <a:pt x="120"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68" name="Google Shape;968;p5"/>
            <p:cNvSpPr/>
            <p:nvPr/>
          </p:nvSpPr>
          <p:spPr>
            <a:xfrm rot="-5788416">
              <a:off x="11572713" y="2178230"/>
              <a:ext cx="13729" cy="5195"/>
            </a:xfrm>
            <a:custGeom>
              <a:rect b="b" l="l" r="r" t="t"/>
              <a:pathLst>
                <a:path extrusionOk="0" h="112" w="150">
                  <a:moveTo>
                    <a:pt x="75" y="1"/>
                  </a:moveTo>
                  <a:cubicBezTo>
                    <a:pt x="23" y="8"/>
                    <a:pt x="0" y="61"/>
                    <a:pt x="38" y="98"/>
                  </a:cubicBezTo>
                  <a:cubicBezTo>
                    <a:pt x="47" y="107"/>
                    <a:pt x="59" y="112"/>
                    <a:pt x="71" y="112"/>
                  </a:cubicBezTo>
                  <a:cubicBezTo>
                    <a:pt x="87" y="112"/>
                    <a:pt x="104" y="104"/>
                    <a:pt x="112" y="91"/>
                  </a:cubicBezTo>
                  <a:cubicBezTo>
                    <a:pt x="150" y="61"/>
                    <a:pt x="120" y="1"/>
                    <a:pt x="75"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69" name="Google Shape;969;p5"/>
            <p:cNvSpPr/>
            <p:nvPr/>
          </p:nvSpPr>
          <p:spPr>
            <a:xfrm rot="-5788416">
              <a:off x="11576502" y="2181164"/>
              <a:ext cx="13089" cy="5009"/>
            </a:xfrm>
            <a:custGeom>
              <a:rect b="b" l="l" r="r" t="t"/>
              <a:pathLst>
                <a:path extrusionOk="0" h="108" w="143">
                  <a:moveTo>
                    <a:pt x="68" y="0"/>
                  </a:moveTo>
                  <a:cubicBezTo>
                    <a:pt x="23" y="0"/>
                    <a:pt x="0" y="60"/>
                    <a:pt x="38" y="97"/>
                  </a:cubicBezTo>
                  <a:cubicBezTo>
                    <a:pt x="48" y="104"/>
                    <a:pt x="59" y="108"/>
                    <a:pt x="71" y="108"/>
                  </a:cubicBezTo>
                  <a:cubicBezTo>
                    <a:pt x="86" y="108"/>
                    <a:pt x="100" y="102"/>
                    <a:pt x="113" y="90"/>
                  </a:cubicBezTo>
                  <a:cubicBezTo>
                    <a:pt x="142" y="60"/>
                    <a:pt x="120"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70" name="Google Shape;970;p5"/>
            <p:cNvSpPr/>
            <p:nvPr/>
          </p:nvSpPr>
          <p:spPr>
            <a:xfrm rot="-5788416">
              <a:off x="11579724" y="2184038"/>
              <a:ext cx="13821" cy="5055"/>
            </a:xfrm>
            <a:custGeom>
              <a:rect b="b" l="l" r="r" t="t"/>
              <a:pathLst>
                <a:path extrusionOk="0" h="109" w="151">
                  <a:moveTo>
                    <a:pt x="76" y="1"/>
                  </a:moveTo>
                  <a:cubicBezTo>
                    <a:pt x="23" y="1"/>
                    <a:pt x="1" y="60"/>
                    <a:pt x="38" y="98"/>
                  </a:cubicBezTo>
                  <a:cubicBezTo>
                    <a:pt x="48" y="105"/>
                    <a:pt x="61" y="108"/>
                    <a:pt x="74" y="108"/>
                  </a:cubicBezTo>
                  <a:cubicBezTo>
                    <a:pt x="90" y="108"/>
                    <a:pt x="105" y="103"/>
                    <a:pt x="113" y="90"/>
                  </a:cubicBezTo>
                  <a:cubicBezTo>
                    <a:pt x="151" y="53"/>
                    <a:pt x="121" y="1"/>
                    <a:pt x="76"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71" name="Google Shape;971;p5"/>
            <p:cNvSpPr/>
            <p:nvPr/>
          </p:nvSpPr>
          <p:spPr>
            <a:xfrm rot="-5788416">
              <a:off x="11583583" y="2186940"/>
              <a:ext cx="13180" cy="4963"/>
            </a:xfrm>
            <a:custGeom>
              <a:rect b="b" l="l" r="r" t="t"/>
              <a:pathLst>
                <a:path extrusionOk="0" h="107" w="144">
                  <a:moveTo>
                    <a:pt x="68" y="0"/>
                  </a:moveTo>
                  <a:cubicBezTo>
                    <a:pt x="23" y="0"/>
                    <a:pt x="1" y="60"/>
                    <a:pt x="38" y="90"/>
                  </a:cubicBezTo>
                  <a:cubicBezTo>
                    <a:pt x="50" y="101"/>
                    <a:pt x="63" y="107"/>
                    <a:pt x="76" y="107"/>
                  </a:cubicBezTo>
                  <a:cubicBezTo>
                    <a:pt x="89" y="107"/>
                    <a:pt x="102" y="101"/>
                    <a:pt x="113" y="90"/>
                  </a:cubicBezTo>
                  <a:cubicBezTo>
                    <a:pt x="143" y="52"/>
                    <a:pt x="121"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72" name="Google Shape;972;p5"/>
            <p:cNvSpPr/>
            <p:nvPr/>
          </p:nvSpPr>
          <p:spPr>
            <a:xfrm rot="-5788416">
              <a:off x="11586982" y="2189852"/>
              <a:ext cx="13547" cy="5055"/>
            </a:xfrm>
            <a:custGeom>
              <a:rect b="b" l="l" r="r" t="t"/>
              <a:pathLst>
                <a:path extrusionOk="0" h="109" w="148">
                  <a:moveTo>
                    <a:pt x="83" y="1"/>
                  </a:moveTo>
                  <a:cubicBezTo>
                    <a:pt x="80" y="1"/>
                    <a:pt x="78" y="1"/>
                    <a:pt x="75" y="1"/>
                  </a:cubicBezTo>
                  <a:cubicBezTo>
                    <a:pt x="23" y="1"/>
                    <a:pt x="0" y="61"/>
                    <a:pt x="38" y="91"/>
                  </a:cubicBezTo>
                  <a:cubicBezTo>
                    <a:pt x="49" y="103"/>
                    <a:pt x="64" y="108"/>
                    <a:pt x="78" y="108"/>
                  </a:cubicBezTo>
                  <a:cubicBezTo>
                    <a:pt x="92" y="108"/>
                    <a:pt x="105" y="103"/>
                    <a:pt x="113" y="91"/>
                  </a:cubicBezTo>
                  <a:cubicBezTo>
                    <a:pt x="148" y="56"/>
                    <a:pt x="123" y="1"/>
                    <a:pt x="83"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73" name="Google Shape;973;p5"/>
            <p:cNvSpPr/>
            <p:nvPr/>
          </p:nvSpPr>
          <p:spPr>
            <a:xfrm rot="-5788416">
              <a:off x="11590814" y="2192704"/>
              <a:ext cx="12998" cy="5009"/>
            </a:xfrm>
            <a:custGeom>
              <a:rect b="b" l="l" r="r" t="t"/>
              <a:pathLst>
                <a:path extrusionOk="0" h="108" w="142">
                  <a:moveTo>
                    <a:pt x="77" y="0"/>
                  </a:moveTo>
                  <a:cubicBezTo>
                    <a:pt x="74" y="0"/>
                    <a:pt x="71" y="0"/>
                    <a:pt x="68" y="1"/>
                  </a:cubicBezTo>
                  <a:cubicBezTo>
                    <a:pt x="23" y="1"/>
                    <a:pt x="1" y="61"/>
                    <a:pt x="38" y="91"/>
                  </a:cubicBezTo>
                  <a:cubicBezTo>
                    <a:pt x="49" y="102"/>
                    <a:pt x="62" y="108"/>
                    <a:pt x="75" y="108"/>
                  </a:cubicBezTo>
                  <a:cubicBezTo>
                    <a:pt x="88" y="108"/>
                    <a:pt x="102" y="102"/>
                    <a:pt x="113" y="91"/>
                  </a:cubicBezTo>
                  <a:cubicBezTo>
                    <a:pt x="141" y="55"/>
                    <a:pt x="123" y="0"/>
                    <a:pt x="77"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74" name="Google Shape;974;p5"/>
            <p:cNvSpPr/>
            <p:nvPr/>
          </p:nvSpPr>
          <p:spPr>
            <a:xfrm rot="-5788416">
              <a:off x="11593732" y="2195311"/>
              <a:ext cx="13729" cy="5334"/>
            </a:xfrm>
            <a:custGeom>
              <a:rect b="b" l="l" r="r" t="t"/>
              <a:pathLst>
                <a:path extrusionOk="0" h="115" w="150">
                  <a:moveTo>
                    <a:pt x="75" y="1"/>
                  </a:moveTo>
                  <a:cubicBezTo>
                    <a:pt x="23" y="8"/>
                    <a:pt x="0" y="68"/>
                    <a:pt x="38" y="98"/>
                  </a:cubicBezTo>
                  <a:cubicBezTo>
                    <a:pt x="49" y="109"/>
                    <a:pt x="64" y="115"/>
                    <a:pt x="78" y="115"/>
                  </a:cubicBezTo>
                  <a:cubicBezTo>
                    <a:pt x="92" y="115"/>
                    <a:pt x="105" y="109"/>
                    <a:pt x="112" y="98"/>
                  </a:cubicBezTo>
                  <a:cubicBezTo>
                    <a:pt x="150" y="61"/>
                    <a:pt x="120" y="1"/>
                    <a:pt x="75"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75" name="Google Shape;975;p5"/>
            <p:cNvSpPr/>
            <p:nvPr/>
          </p:nvSpPr>
          <p:spPr>
            <a:xfrm rot="-5788416">
              <a:off x="11586687" y="2194793"/>
              <a:ext cx="37162" cy="14007"/>
            </a:xfrm>
            <a:custGeom>
              <a:rect b="b" l="l" r="r" t="t"/>
              <a:pathLst>
                <a:path extrusionOk="0" h="302" w="406">
                  <a:moveTo>
                    <a:pt x="196" y="1"/>
                  </a:moveTo>
                  <a:cubicBezTo>
                    <a:pt x="61" y="8"/>
                    <a:pt x="1" y="173"/>
                    <a:pt x="98" y="263"/>
                  </a:cubicBezTo>
                  <a:cubicBezTo>
                    <a:pt x="127" y="288"/>
                    <a:pt x="165" y="301"/>
                    <a:pt x="203" y="301"/>
                  </a:cubicBezTo>
                  <a:cubicBezTo>
                    <a:pt x="243" y="301"/>
                    <a:pt x="284" y="286"/>
                    <a:pt x="315" y="255"/>
                  </a:cubicBezTo>
                  <a:cubicBezTo>
                    <a:pt x="405" y="158"/>
                    <a:pt x="330" y="1"/>
                    <a:pt x="196"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76" name="Google Shape;976;p5"/>
            <p:cNvSpPr/>
            <p:nvPr/>
          </p:nvSpPr>
          <p:spPr>
            <a:xfrm rot="-5788416">
              <a:off x="11544233" y="2122053"/>
              <a:ext cx="27460" cy="13960"/>
            </a:xfrm>
            <a:custGeom>
              <a:rect b="b" l="l" r="r" t="t"/>
              <a:pathLst>
                <a:path extrusionOk="0" h="301" w="300">
                  <a:moveTo>
                    <a:pt x="150" y="1"/>
                  </a:moveTo>
                  <a:cubicBezTo>
                    <a:pt x="68" y="1"/>
                    <a:pt x="0" y="68"/>
                    <a:pt x="0" y="151"/>
                  </a:cubicBezTo>
                  <a:cubicBezTo>
                    <a:pt x="0" y="233"/>
                    <a:pt x="68" y="300"/>
                    <a:pt x="150" y="300"/>
                  </a:cubicBezTo>
                  <a:cubicBezTo>
                    <a:pt x="232" y="300"/>
                    <a:pt x="300" y="233"/>
                    <a:pt x="300" y="151"/>
                  </a:cubicBezTo>
                  <a:cubicBezTo>
                    <a:pt x="300" y="68"/>
                    <a:pt x="232" y="1"/>
                    <a:pt x="150"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77" name="Google Shape;977;p5"/>
            <p:cNvSpPr/>
            <p:nvPr/>
          </p:nvSpPr>
          <p:spPr>
            <a:xfrm rot="-5788416">
              <a:off x="11559037" y="2132881"/>
              <a:ext cx="13821" cy="5055"/>
            </a:xfrm>
            <a:custGeom>
              <a:rect b="b" l="l" r="r" t="t"/>
              <a:pathLst>
                <a:path extrusionOk="0" h="109" w="151">
                  <a:moveTo>
                    <a:pt x="75" y="1"/>
                  </a:moveTo>
                  <a:cubicBezTo>
                    <a:pt x="23" y="1"/>
                    <a:pt x="0" y="60"/>
                    <a:pt x="38" y="98"/>
                  </a:cubicBezTo>
                  <a:cubicBezTo>
                    <a:pt x="48" y="105"/>
                    <a:pt x="60" y="108"/>
                    <a:pt x="71" y="108"/>
                  </a:cubicBezTo>
                  <a:cubicBezTo>
                    <a:pt x="86" y="108"/>
                    <a:pt x="100" y="103"/>
                    <a:pt x="113" y="90"/>
                  </a:cubicBezTo>
                  <a:cubicBezTo>
                    <a:pt x="150" y="53"/>
                    <a:pt x="120" y="1"/>
                    <a:pt x="75"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78" name="Google Shape;978;p5"/>
            <p:cNvSpPr/>
            <p:nvPr/>
          </p:nvSpPr>
          <p:spPr>
            <a:xfrm rot="-5788416">
              <a:off x="11565161" y="2137661"/>
              <a:ext cx="13180" cy="5055"/>
            </a:xfrm>
            <a:custGeom>
              <a:rect b="b" l="l" r="r" t="t"/>
              <a:pathLst>
                <a:path extrusionOk="0" h="109" w="144">
                  <a:moveTo>
                    <a:pt x="68" y="0"/>
                  </a:moveTo>
                  <a:cubicBezTo>
                    <a:pt x="23" y="0"/>
                    <a:pt x="1" y="60"/>
                    <a:pt x="31" y="98"/>
                  </a:cubicBezTo>
                  <a:cubicBezTo>
                    <a:pt x="41" y="104"/>
                    <a:pt x="54" y="108"/>
                    <a:pt x="68" y="108"/>
                  </a:cubicBezTo>
                  <a:cubicBezTo>
                    <a:pt x="84" y="108"/>
                    <a:pt x="101" y="103"/>
                    <a:pt x="113" y="90"/>
                  </a:cubicBezTo>
                  <a:cubicBezTo>
                    <a:pt x="143" y="60"/>
                    <a:pt x="121"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79" name="Google Shape;979;p5"/>
            <p:cNvSpPr/>
            <p:nvPr/>
          </p:nvSpPr>
          <p:spPr>
            <a:xfrm rot="-5788416">
              <a:off x="11570777" y="2142359"/>
              <a:ext cx="13729" cy="5195"/>
            </a:xfrm>
            <a:custGeom>
              <a:rect b="b" l="l" r="r" t="t"/>
              <a:pathLst>
                <a:path extrusionOk="0" h="112" w="150">
                  <a:moveTo>
                    <a:pt x="75" y="0"/>
                  </a:moveTo>
                  <a:cubicBezTo>
                    <a:pt x="23" y="0"/>
                    <a:pt x="0" y="60"/>
                    <a:pt x="38" y="98"/>
                  </a:cubicBezTo>
                  <a:cubicBezTo>
                    <a:pt x="47" y="107"/>
                    <a:pt x="58" y="111"/>
                    <a:pt x="69" y="111"/>
                  </a:cubicBezTo>
                  <a:cubicBezTo>
                    <a:pt x="84" y="111"/>
                    <a:pt x="99" y="103"/>
                    <a:pt x="112" y="90"/>
                  </a:cubicBezTo>
                  <a:cubicBezTo>
                    <a:pt x="150" y="60"/>
                    <a:pt x="120" y="0"/>
                    <a:pt x="75"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80" name="Google Shape;980;p5"/>
            <p:cNvSpPr/>
            <p:nvPr/>
          </p:nvSpPr>
          <p:spPr>
            <a:xfrm rot="-5788416">
              <a:off x="11576900" y="2147140"/>
              <a:ext cx="13089" cy="5195"/>
            </a:xfrm>
            <a:custGeom>
              <a:rect b="b" l="l" r="r" t="t"/>
              <a:pathLst>
                <a:path extrusionOk="0" h="112" w="143">
                  <a:moveTo>
                    <a:pt x="68" y="0"/>
                  </a:moveTo>
                  <a:cubicBezTo>
                    <a:pt x="23" y="8"/>
                    <a:pt x="1" y="60"/>
                    <a:pt x="31" y="98"/>
                  </a:cubicBezTo>
                  <a:cubicBezTo>
                    <a:pt x="40" y="107"/>
                    <a:pt x="52" y="111"/>
                    <a:pt x="65" y="111"/>
                  </a:cubicBezTo>
                  <a:cubicBezTo>
                    <a:pt x="82" y="111"/>
                    <a:pt x="100" y="103"/>
                    <a:pt x="113" y="90"/>
                  </a:cubicBezTo>
                  <a:cubicBezTo>
                    <a:pt x="143" y="60"/>
                    <a:pt x="113"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81" name="Google Shape;981;p5"/>
            <p:cNvSpPr/>
            <p:nvPr/>
          </p:nvSpPr>
          <p:spPr>
            <a:xfrm rot="-5788416">
              <a:off x="11582851" y="2152080"/>
              <a:ext cx="13180" cy="5334"/>
            </a:xfrm>
            <a:custGeom>
              <a:rect b="b" l="l" r="r" t="t"/>
              <a:pathLst>
                <a:path extrusionOk="0" h="115" w="144">
                  <a:moveTo>
                    <a:pt x="76" y="0"/>
                  </a:moveTo>
                  <a:cubicBezTo>
                    <a:pt x="23" y="8"/>
                    <a:pt x="1" y="67"/>
                    <a:pt x="38" y="97"/>
                  </a:cubicBezTo>
                  <a:cubicBezTo>
                    <a:pt x="49" y="109"/>
                    <a:pt x="63" y="114"/>
                    <a:pt x="76" y="114"/>
                  </a:cubicBezTo>
                  <a:cubicBezTo>
                    <a:pt x="89" y="114"/>
                    <a:pt x="102" y="109"/>
                    <a:pt x="113" y="97"/>
                  </a:cubicBezTo>
                  <a:cubicBezTo>
                    <a:pt x="143" y="60"/>
                    <a:pt x="121" y="0"/>
                    <a:pt x="76"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82" name="Google Shape;982;p5"/>
            <p:cNvSpPr/>
            <p:nvPr/>
          </p:nvSpPr>
          <p:spPr>
            <a:xfrm rot="-5788416">
              <a:off x="11588905" y="2156837"/>
              <a:ext cx="12906" cy="5055"/>
            </a:xfrm>
            <a:custGeom>
              <a:rect b="b" l="l" r="r" t="t"/>
              <a:pathLst>
                <a:path extrusionOk="0" h="109" w="141">
                  <a:moveTo>
                    <a:pt x="75" y="1"/>
                  </a:moveTo>
                  <a:cubicBezTo>
                    <a:pt x="73" y="1"/>
                    <a:pt x="70" y="1"/>
                    <a:pt x="68" y="1"/>
                  </a:cubicBezTo>
                  <a:cubicBezTo>
                    <a:pt x="23" y="1"/>
                    <a:pt x="0" y="61"/>
                    <a:pt x="30" y="91"/>
                  </a:cubicBezTo>
                  <a:cubicBezTo>
                    <a:pt x="42" y="103"/>
                    <a:pt x="57" y="108"/>
                    <a:pt x="72" y="108"/>
                  </a:cubicBezTo>
                  <a:cubicBezTo>
                    <a:pt x="87" y="108"/>
                    <a:pt x="101" y="103"/>
                    <a:pt x="113" y="91"/>
                  </a:cubicBezTo>
                  <a:cubicBezTo>
                    <a:pt x="141" y="56"/>
                    <a:pt x="116" y="1"/>
                    <a:pt x="75"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83" name="Google Shape;983;p5"/>
            <p:cNvSpPr/>
            <p:nvPr/>
          </p:nvSpPr>
          <p:spPr>
            <a:xfrm rot="-5788416">
              <a:off x="11594719" y="2161840"/>
              <a:ext cx="12998" cy="5009"/>
            </a:xfrm>
            <a:custGeom>
              <a:rect b="b" l="l" r="r" t="t"/>
              <a:pathLst>
                <a:path extrusionOk="0" h="108" w="142">
                  <a:moveTo>
                    <a:pt x="83" y="1"/>
                  </a:moveTo>
                  <a:cubicBezTo>
                    <a:pt x="81" y="1"/>
                    <a:pt x="78" y="1"/>
                    <a:pt x="75" y="1"/>
                  </a:cubicBezTo>
                  <a:cubicBezTo>
                    <a:pt x="23" y="1"/>
                    <a:pt x="1" y="61"/>
                    <a:pt x="38" y="91"/>
                  </a:cubicBezTo>
                  <a:cubicBezTo>
                    <a:pt x="49" y="102"/>
                    <a:pt x="62" y="108"/>
                    <a:pt x="75" y="108"/>
                  </a:cubicBezTo>
                  <a:cubicBezTo>
                    <a:pt x="88" y="108"/>
                    <a:pt x="102" y="102"/>
                    <a:pt x="113" y="91"/>
                  </a:cubicBezTo>
                  <a:cubicBezTo>
                    <a:pt x="141" y="56"/>
                    <a:pt x="123" y="1"/>
                    <a:pt x="83"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84" name="Google Shape;984;p5"/>
            <p:cNvSpPr/>
            <p:nvPr/>
          </p:nvSpPr>
          <p:spPr>
            <a:xfrm rot="-5788416">
              <a:off x="11600359" y="2166307"/>
              <a:ext cx="13089" cy="4963"/>
            </a:xfrm>
            <a:custGeom>
              <a:rect b="b" l="l" r="r" t="t"/>
              <a:pathLst>
                <a:path extrusionOk="0" h="107" w="143">
                  <a:moveTo>
                    <a:pt x="68" y="0"/>
                  </a:moveTo>
                  <a:cubicBezTo>
                    <a:pt x="23" y="0"/>
                    <a:pt x="0" y="60"/>
                    <a:pt x="30" y="90"/>
                  </a:cubicBezTo>
                  <a:cubicBezTo>
                    <a:pt x="41" y="101"/>
                    <a:pt x="56" y="107"/>
                    <a:pt x="71" y="107"/>
                  </a:cubicBezTo>
                  <a:cubicBezTo>
                    <a:pt x="86" y="107"/>
                    <a:pt x="101" y="101"/>
                    <a:pt x="112" y="90"/>
                  </a:cubicBezTo>
                  <a:cubicBezTo>
                    <a:pt x="142" y="53"/>
                    <a:pt x="112"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85" name="Google Shape;985;p5"/>
            <p:cNvSpPr/>
            <p:nvPr/>
          </p:nvSpPr>
          <p:spPr>
            <a:xfrm rot="-5788416">
              <a:off x="11606269" y="2171328"/>
              <a:ext cx="13089" cy="4963"/>
            </a:xfrm>
            <a:custGeom>
              <a:rect b="b" l="l" r="r" t="t"/>
              <a:pathLst>
                <a:path extrusionOk="0" h="107" w="143">
                  <a:moveTo>
                    <a:pt x="68" y="0"/>
                  </a:moveTo>
                  <a:cubicBezTo>
                    <a:pt x="23" y="0"/>
                    <a:pt x="0" y="60"/>
                    <a:pt x="38" y="90"/>
                  </a:cubicBezTo>
                  <a:cubicBezTo>
                    <a:pt x="49" y="101"/>
                    <a:pt x="62" y="107"/>
                    <a:pt x="75" y="107"/>
                  </a:cubicBezTo>
                  <a:cubicBezTo>
                    <a:pt x="88" y="107"/>
                    <a:pt x="101" y="101"/>
                    <a:pt x="113" y="90"/>
                  </a:cubicBezTo>
                  <a:cubicBezTo>
                    <a:pt x="142" y="53"/>
                    <a:pt x="120"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86" name="Google Shape;986;p5"/>
            <p:cNvSpPr/>
            <p:nvPr/>
          </p:nvSpPr>
          <p:spPr>
            <a:xfrm rot="-5788416">
              <a:off x="11611691" y="2176028"/>
              <a:ext cx="13821" cy="5055"/>
            </a:xfrm>
            <a:custGeom>
              <a:rect b="b" l="l" r="r" t="t"/>
              <a:pathLst>
                <a:path extrusionOk="0" h="109" w="151">
                  <a:moveTo>
                    <a:pt x="75" y="1"/>
                  </a:moveTo>
                  <a:cubicBezTo>
                    <a:pt x="23" y="1"/>
                    <a:pt x="0" y="61"/>
                    <a:pt x="38" y="98"/>
                  </a:cubicBezTo>
                  <a:cubicBezTo>
                    <a:pt x="48" y="105"/>
                    <a:pt x="61" y="109"/>
                    <a:pt x="74" y="109"/>
                  </a:cubicBezTo>
                  <a:cubicBezTo>
                    <a:pt x="89" y="109"/>
                    <a:pt x="104" y="103"/>
                    <a:pt x="113" y="91"/>
                  </a:cubicBezTo>
                  <a:cubicBezTo>
                    <a:pt x="150" y="53"/>
                    <a:pt x="120" y="1"/>
                    <a:pt x="75"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87" name="Google Shape;987;p5"/>
            <p:cNvSpPr/>
            <p:nvPr/>
          </p:nvSpPr>
          <p:spPr>
            <a:xfrm rot="-5788416">
              <a:off x="11617815" y="2180809"/>
              <a:ext cx="13180" cy="5055"/>
            </a:xfrm>
            <a:custGeom>
              <a:rect b="b" l="l" r="r" t="t"/>
              <a:pathLst>
                <a:path extrusionOk="0" h="109" w="144">
                  <a:moveTo>
                    <a:pt x="68" y="1"/>
                  </a:moveTo>
                  <a:cubicBezTo>
                    <a:pt x="23" y="1"/>
                    <a:pt x="1" y="61"/>
                    <a:pt x="38" y="98"/>
                  </a:cubicBezTo>
                  <a:cubicBezTo>
                    <a:pt x="48" y="105"/>
                    <a:pt x="60" y="109"/>
                    <a:pt x="72" y="109"/>
                  </a:cubicBezTo>
                  <a:cubicBezTo>
                    <a:pt x="86" y="109"/>
                    <a:pt x="101" y="103"/>
                    <a:pt x="113" y="91"/>
                  </a:cubicBezTo>
                  <a:cubicBezTo>
                    <a:pt x="143" y="61"/>
                    <a:pt x="121"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88" name="Google Shape;988;p5"/>
            <p:cNvSpPr/>
            <p:nvPr/>
          </p:nvSpPr>
          <p:spPr>
            <a:xfrm rot="-5788416">
              <a:off x="11623430" y="2185507"/>
              <a:ext cx="13729" cy="5195"/>
            </a:xfrm>
            <a:custGeom>
              <a:rect b="b" l="l" r="r" t="t"/>
              <a:pathLst>
                <a:path extrusionOk="0" h="112" w="150">
                  <a:moveTo>
                    <a:pt x="75" y="1"/>
                  </a:moveTo>
                  <a:cubicBezTo>
                    <a:pt x="23" y="1"/>
                    <a:pt x="0" y="61"/>
                    <a:pt x="38" y="98"/>
                  </a:cubicBezTo>
                  <a:cubicBezTo>
                    <a:pt x="47" y="107"/>
                    <a:pt x="59" y="112"/>
                    <a:pt x="71" y="112"/>
                  </a:cubicBezTo>
                  <a:cubicBezTo>
                    <a:pt x="87" y="112"/>
                    <a:pt x="104" y="104"/>
                    <a:pt x="112" y="91"/>
                  </a:cubicBezTo>
                  <a:cubicBezTo>
                    <a:pt x="150" y="61"/>
                    <a:pt x="120" y="1"/>
                    <a:pt x="75"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89" name="Google Shape;989;p5"/>
            <p:cNvSpPr/>
            <p:nvPr/>
          </p:nvSpPr>
          <p:spPr>
            <a:xfrm rot="-5788416">
              <a:off x="11619544" y="2187405"/>
              <a:ext cx="37162" cy="14146"/>
            </a:xfrm>
            <a:custGeom>
              <a:rect b="b" l="l" r="r" t="t"/>
              <a:pathLst>
                <a:path extrusionOk="0" h="305" w="406">
                  <a:moveTo>
                    <a:pt x="196" y="1"/>
                  </a:moveTo>
                  <a:cubicBezTo>
                    <a:pt x="61" y="8"/>
                    <a:pt x="1" y="173"/>
                    <a:pt x="98" y="263"/>
                  </a:cubicBezTo>
                  <a:cubicBezTo>
                    <a:pt x="126" y="291"/>
                    <a:pt x="163" y="304"/>
                    <a:pt x="199" y="304"/>
                  </a:cubicBezTo>
                  <a:cubicBezTo>
                    <a:pt x="241" y="304"/>
                    <a:pt x="284" y="287"/>
                    <a:pt x="315" y="255"/>
                  </a:cubicBezTo>
                  <a:cubicBezTo>
                    <a:pt x="405" y="158"/>
                    <a:pt x="330" y="1"/>
                    <a:pt x="196"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90" name="Google Shape;990;p5"/>
            <p:cNvSpPr/>
            <p:nvPr/>
          </p:nvSpPr>
          <p:spPr>
            <a:xfrm rot="-5788416">
              <a:off x="11541930" y="2087656"/>
              <a:ext cx="36888" cy="13960"/>
            </a:xfrm>
            <a:custGeom>
              <a:rect b="b" l="l" r="r" t="t"/>
              <a:pathLst>
                <a:path extrusionOk="0" h="301" w="403">
                  <a:moveTo>
                    <a:pt x="204" y="0"/>
                  </a:moveTo>
                  <a:cubicBezTo>
                    <a:pt x="201" y="0"/>
                    <a:pt x="198" y="0"/>
                    <a:pt x="195" y="0"/>
                  </a:cubicBezTo>
                  <a:cubicBezTo>
                    <a:pt x="68" y="8"/>
                    <a:pt x="0" y="173"/>
                    <a:pt x="105" y="262"/>
                  </a:cubicBezTo>
                  <a:cubicBezTo>
                    <a:pt x="134" y="288"/>
                    <a:pt x="170" y="301"/>
                    <a:pt x="206" y="301"/>
                  </a:cubicBezTo>
                  <a:cubicBezTo>
                    <a:pt x="245" y="301"/>
                    <a:pt x="284" y="286"/>
                    <a:pt x="315" y="255"/>
                  </a:cubicBezTo>
                  <a:cubicBezTo>
                    <a:pt x="403" y="160"/>
                    <a:pt x="333" y="0"/>
                    <a:pt x="204"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91" name="Google Shape;991;p5"/>
            <p:cNvSpPr/>
            <p:nvPr/>
          </p:nvSpPr>
          <p:spPr>
            <a:xfrm rot="-5788416">
              <a:off x="11564746" y="2101187"/>
              <a:ext cx="13180" cy="5055"/>
            </a:xfrm>
            <a:custGeom>
              <a:rect b="b" l="l" r="r" t="t"/>
              <a:pathLst>
                <a:path extrusionOk="0" h="109" w="144">
                  <a:moveTo>
                    <a:pt x="68" y="1"/>
                  </a:moveTo>
                  <a:cubicBezTo>
                    <a:pt x="23" y="1"/>
                    <a:pt x="1" y="61"/>
                    <a:pt x="38" y="98"/>
                  </a:cubicBezTo>
                  <a:cubicBezTo>
                    <a:pt x="48" y="105"/>
                    <a:pt x="60" y="109"/>
                    <a:pt x="72" y="109"/>
                  </a:cubicBezTo>
                  <a:cubicBezTo>
                    <a:pt x="86" y="109"/>
                    <a:pt x="101" y="103"/>
                    <a:pt x="113" y="91"/>
                  </a:cubicBezTo>
                  <a:cubicBezTo>
                    <a:pt x="143" y="61"/>
                    <a:pt x="121"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92" name="Google Shape;992;p5"/>
            <p:cNvSpPr/>
            <p:nvPr/>
          </p:nvSpPr>
          <p:spPr>
            <a:xfrm rot="-5788416">
              <a:off x="11573273" y="2107736"/>
              <a:ext cx="12906" cy="5009"/>
            </a:xfrm>
            <a:custGeom>
              <a:rect b="b" l="l" r="r" t="t"/>
              <a:pathLst>
                <a:path extrusionOk="0" h="108" w="141">
                  <a:moveTo>
                    <a:pt x="75" y="0"/>
                  </a:moveTo>
                  <a:cubicBezTo>
                    <a:pt x="73" y="0"/>
                    <a:pt x="70" y="0"/>
                    <a:pt x="67" y="1"/>
                  </a:cubicBezTo>
                  <a:cubicBezTo>
                    <a:pt x="15" y="1"/>
                    <a:pt x="0" y="61"/>
                    <a:pt x="30" y="91"/>
                  </a:cubicBezTo>
                  <a:cubicBezTo>
                    <a:pt x="41" y="102"/>
                    <a:pt x="56" y="107"/>
                    <a:pt x="71" y="107"/>
                  </a:cubicBezTo>
                  <a:cubicBezTo>
                    <a:pt x="86" y="107"/>
                    <a:pt x="101" y="102"/>
                    <a:pt x="112" y="91"/>
                  </a:cubicBezTo>
                  <a:cubicBezTo>
                    <a:pt x="141" y="55"/>
                    <a:pt x="116" y="0"/>
                    <a:pt x="75"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93" name="Google Shape;993;p5"/>
            <p:cNvSpPr/>
            <p:nvPr/>
          </p:nvSpPr>
          <p:spPr>
            <a:xfrm rot="-5788416">
              <a:off x="11581292" y="2114629"/>
              <a:ext cx="13089" cy="4963"/>
            </a:xfrm>
            <a:custGeom>
              <a:rect b="b" l="l" r="r" t="t"/>
              <a:pathLst>
                <a:path extrusionOk="0" h="107" w="143">
                  <a:moveTo>
                    <a:pt x="68" y="0"/>
                  </a:moveTo>
                  <a:cubicBezTo>
                    <a:pt x="23" y="0"/>
                    <a:pt x="1" y="60"/>
                    <a:pt x="38" y="90"/>
                  </a:cubicBezTo>
                  <a:cubicBezTo>
                    <a:pt x="49" y="101"/>
                    <a:pt x="62" y="107"/>
                    <a:pt x="76" y="107"/>
                  </a:cubicBezTo>
                  <a:cubicBezTo>
                    <a:pt x="89" y="107"/>
                    <a:pt x="102" y="101"/>
                    <a:pt x="113" y="90"/>
                  </a:cubicBezTo>
                  <a:cubicBezTo>
                    <a:pt x="143" y="53"/>
                    <a:pt x="120"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94" name="Google Shape;994;p5"/>
            <p:cNvSpPr/>
            <p:nvPr/>
          </p:nvSpPr>
          <p:spPr>
            <a:xfrm rot="-5788416">
              <a:off x="11589051" y="2121138"/>
              <a:ext cx="13821" cy="5195"/>
            </a:xfrm>
            <a:custGeom>
              <a:rect b="b" l="l" r="r" t="t"/>
              <a:pathLst>
                <a:path extrusionOk="0" h="112" w="151">
                  <a:moveTo>
                    <a:pt x="75" y="0"/>
                  </a:moveTo>
                  <a:cubicBezTo>
                    <a:pt x="23" y="8"/>
                    <a:pt x="0" y="60"/>
                    <a:pt x="38" y="98"/>
                  </a:cubicBezTo>
                  <a:cubicBezTo>
                    <a:pt x="47" y="107"/>
                    <a:pt x="59" y="111"/>
                    <a:pt x="71" y="111"/>
                  </a:cubicBezTo>
                  <a:cubicBezTo>
                    <a:pt x="88" y="111"/>
                    <a:pt x="104" y="103"/>
                    <a:pt x="113" y="90"/>
                  </a:cubicBezTo>
                  <a:cubicBezTo>
                    <a:pt x="150" y="60"/>
                    <a:pt x="120" y="0"/>
                    <a:pt x="75"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95" name="Google Shape;995;p5"/>
            <p:cNvSpPr/>
            <p:nvPr/>
          </p:nvSpPr>
          <p:spPr>
            <a:xfrm rot="-5788416">
              <a:off x="11597864" y="2128029"/>
              <a:ext cx="12906" cy="5009"/>
            </a:xfrm>
            <a:custGeom>
              <a:rect b="b" l="l" r="r" t="t"/>
              <a:pathLst>
                <a:path extrusionOk="0" h="108" w="141">
                  <a:moveTo>
                    <a:pt x="77" y="1"/>
                  </a:moveTo>
                  <a:cubicBezTo>
                    <a:pt x="74" y="1"/>
                    <a:pt x="71" y="1"/>
                    <a:pt x="68" y="1"/>
                  </a:cubicBezTo>
                  <a:cubicBezTo>
                    <a:pt x="23" y="1"/>
                    <a:pt x="0" y="61"/>
                    <a:pt x="38" y="91"/>
                  </a:cubicBezTo>
                  <a:cubicBezTo>
                    <a:pt x="49" y="102"/>
                    <a:pt x="62" y="108"/>
                    <a:pt x="75" y="108"/>
                  </a:cubicBezTo>
                  <a:cubicBezTo>
                    <a:pt x="88" y="108"/>
                    <a:pt x="102" y="102"/>
                    <a:pt x="113" y="91"/>
                  </a:cubicBezTo>
                  <a:cubicBezTo>
                    <a:pt x="141" y="56"/>
                    <a:pt x="123" y="1"/>
                    <a:pt x="77"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96" name="Google Shape;996;p5"/>
            <p:cNvSpPr/>
            <p:nvPr/>
          </p:nvSpPr>
          <p:spPr>
            <a:xfrm rot="-5788416">
              <a:off x="11605495" y="2134581"/>
              <a:ext cx="13729" cy="5055"/>
            </a:xfrm>
            <a:custGeom>
              <a:rect b="b" l="l" r="r" t="t"/>
              <a:pathLst>
                <a:path extrusionOk="0" h="109" w="150">
                  <a:moveTo>
                    <a:pt x="75" y="1"/>
                  </a:moveTo>
                  <a:cubicBezTo>
                    <a:pt x="23" y="1"/>
                    <a:pt x="0" y="61"/>
                    <a:pt x="38" y="98"/>
                  </a:cubicBezTo>
                  <a:cubicBezTo>
                    <a:pt x="48" y="105"/>
                    <a:pt x="61" y="108"/>
                    <a:pt x="74" y="108"/>
                  </a:cubicBezTo>
                  <a:cubicBezTo>
                    <a:pt x="89" y="108"/>
                    <a:pt x="104" y="103"/>
                    <a:pt x="112" y="90"/>
                  </a:cubicBezTo>
                  <a:cubicBezTo>
                    <a:pt x="150" y="53"/>
                    <a:pt x="120" y="1"/>
                    <a:pt x="75"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97" name="Google Shape;997;p5"/>
            <p:cNvSpPr/>
            <p:nvPr/>
          </p:nvSpPr>
          <p:spPr>
            <a:xfrm rot="-5788416">
              <a:off x="11613922" y="2141140"/>
              <a:ext cx="13089" cy="5241"/>
            </a:xfrm>
            <a:custGeom>
              <a:rect b="b" l="l" r="r" t="t"/>
              <a:pathLst>
                <a:path extrusionOk="0" h="113" w="143">
                  <a:moveTo>
                    <a:pt x="68" y="1"/>
                  </a:moveTo>
                  <a:cubicBezTo>
                    <a:pt x="23" y="8"/>
                    <a:pt x="0" y="68"/>
                    <a:pt x="38" y="98"/>
                  </a:cubicBezTo>
                  <a:cubicBezTo>
                    <a:pt x="48" y="108"/>
                    <a:pt x="60" y="112"/>
                    <a:pt x="71" y="112"/>
                  </a:cubicBezTo>
                  <a:cubicBezTo>
                    <a:pt x="86" y="112"/>
                    <a:pt x="100" y="106"/>
                    <a:pt x="113" y="98"/>
                  </a:cubicBezTo>
                  <a:cubicBezTo>
                    <a:pt x="143" y="61"/>
                    <a:pt x="120"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98" name="Google Shape;998;p5"/>
            <p:cNvSpPr/>
            <p:nvPr/>
          </p:nvSpPr>
          <p:spPr>
            <a:xfrm rot="-5788416">
              <a:off x="11622037" y="2148062"/>
              <a:ext cx="13639" cy="5009"/>
            </a:xfrm>
            <a:custGeom>
              <a:rect b="b" l="l" r="r" t="t"/>
              <a:pathLst>
                <a:path extrusionOk="0" h="108" w="149">
                  <a:moveTo>
                    <a:pt x="83" y="0"/>
                  </a:moveTo>
                  <a:cubicBezTo>
                    <a:pt x="81" y="0"/>
                    <a:pt x="78" y="0"/>
                    <a:pt x="76" y="1"/>
                  </a:cubicBezTo>
                  <a:cubicBezTo>
                    <a:pt x="23" y="1"/>
                    <a:pt x="1" y="61"/>
                    <a:pt x="38" y="91"/>
                  </a:cubicBezTo>
                  <a:cubicBezTo>
                    <a:pt x="50" y="102"/>
                    <a:pt x="65" y="107"/>
                    <a:pt x="79" y="107"/>
                  </a:cubicBezTo>
                  <a:cubicBezTo>
                    <a:pt x="93" y="107"/>
                    <a:pt x="106" y="102"/>
                    <a:pt x="113" y="91"/>
                  </a:cubicBezTo>
                  <a:cubicBezTo>
                    <a:pt x="148" y="55"/>
                    <a:pt x="124" y="0"/>
                    <a:pt x="83"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999" name="Google Shape;999;p5"/>
            <p:cNvSpPr/>
            <p:nvPr/>
          </p:nvSpPr>
          <p:spPr>
            <a:xfrm rot="-5788416">
              <a:off x="11630305" y="2154595"/>
              <a:ext cx="13089" cy="5009"/>
            </a:xfrm>
            <a:custGeom>
              <a:rect b="b" l="l" r="r" t="t"/>
              <a:pathLst>
                <a:path extrusionOk="0" h="108" w="143">
                  <a:moveTo>
                    <a:pt x="67" y="0"/>
                  </a:moveTo>
                  <a:cubicBezTo>
                    <a:pt x="23" y="0"/>
                    <a:pt x="0" y="60"/>
                    <a:pt x="38" y="97"/>
                  </a:cubicBezTo>
                  <a:cubicBezTo>
                    <a:pt x="44" y="104"/>
                    <a:pt x="55" y="108"/>
                    <a:pt x="68" y="108"/>
                  </a:cubicBezTo>
                  <a:cubicBezTo>
                    <a:pt x="83" y="108"/>
                    <a:pt x="100" y="102"/>
                    <a:pt x="112" y="90"/>
                  </a:cubicBezTo>
                  <a:cubicBezTo>
                    <a:pt x="142" y="53"/>
                    <a:pt x="120" y="0"/>
                    <a:pt x="67"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00" name="Google Shape;1000;p5"/>
            <p:cNvSpPr/>
            <p:nvPr/>
          </p:nvSpPr>
          <p:spPr>
            <a:xfrm rot="-5788416">
              <a:off x="11638163" y="2161141"/>
              <a:ext cx="13821" cy="5334"/>
            </a:xfrm>
            <a:custGeom>
              <a:rect b="b" l="l" r="r" t="t"/>
              <a:pathLst>
                <a:path extrusionOk="0" h="115" w="151">
                  <a:moveTo>
                    <a:pt x="76" y="0"/>
                  </a:moveTo>
                  <a:cubicBezTo>
                    <a:pt x="23" y="8"/>
                    <a:pt x="1" y="68"/>
                    <a:pt x="38" y="98"/>
                  </a:cubicBezTo>
                  <a:cubicBezTo>
                    <a:pt x="49" y="109"/>
                    <a:pt x="64" y="115"/>
                    <a:pt x="78" y="115"/>
                  </a:cubicBezTo>
                  <a:cubicBezTo>
                    <a:pt x="92" y="115"/>
                    <a:pt x="106" y="109"/>
                    <a:pt x="113" y="98"/>
                  </a:cubicBezTo>
                  <a:cubicBezTo>
                    <a:pt x="150" y="60"/>
                    <a:pt x="121" y="0"/>
                    <a:pt x="76"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01" name="Google Shape;1001;p5"/>
            <p:cNvSpPr/>
            <p:nvPr/>
          </p:nvSpPr>
          <p:spPr>
            <a:xfrm rot="-5788416">
              <a:off x="11646726" y="2168008"/>
              <a:ext cx="13180" cy="4963"/>
            </a:xfrm>
            <a:custGeom>
              <a:rect b="b" l="l" r="r" t="t"/>
              <a:pathLst>
                <a:path extrusionOk="0" h="107" w="144">
                  <a:moveTo>
                    <a:pt x="68" y="0"/>
                  </a:moveTo>
                  <a:cubicBezTo>
                    <a:pt x="23" y="0"/>
                    <a:pt x="1" y="60"/>
                    <a:pt x="31" y="90"/>
                  </a:cubicBezTo>
                  <a:cubicBezTo>
                    <a:pt x="42" y="101"/>
                    <a:pt x="57" y="107"/>
                    <a:pt x="72" y="107"/>
                  </a:cubicBezTo>
                  <a:cubicBezTo>
                    <a:pt x="87" y="107"/>
                    <a:pt x="102" y="101"/>
                    <a:pt x="113" y="90"/>
                  </a:cubicBezTo>
                  <a:cubicBezTo>
                    <a:pt x="143" y="53"/>
                    <a:pt x="121"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02" name="Google Shape;1002;p5"/>
            <p:cNvSpPr/>
            <p:nvPr/>
          </p:nvSpPr>
          <p:spPr>
            <a:xfrm rot="-5788416">
              <a:off x="11654443" y="2174597"/>
              <a:ext cx="13821" cy="5055"/>
            </a:xfrm>
            <a:custGeom>
              <a:rect b="b" l="l" r="r" t="t"/>
              <a:pathLst>
                <a:path extrusionOk="0" h="109" w="151">
                  <a:moveTo>
                    <a:pt x="75" y="1"/>
                  </a:moveTo>
                  <a:cubicBezTo>
                    <a:pt x="23" y="1"/>
                    <a:pt x="1" y="61"/>
                    <a:pt x="38" y="98"/>
                  </a:cubicBezTo>
                  <a:cubicBezTo>
                    <a:pt x="48" y="105"/>
                    <a:pt x="60" y="108"/>
                    <a:pt x="71" y="108"/>
                  </a:cubicBezTo>
                  <a:cubicBezTo>
                    <a:pt x="86" y="108"/>
                    <a:pt x="100" y="103"/>
                    <a:pt x="113" y="90"/>
                  </a:cubicBezTo>
                  <a:cubicBezTo>
                    <a:pt x="150" y="61"/>
                    <a:pt x="120" y="1"/>
                    <a:pt x="75"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03" name="Google Shape;1003;p5"/>
            <p:cNvSpPr/>
            <p:nvPr/>
          </p:nvSpPr>
          <p:spPr>
            <a:xfrm rot="-5788416">
              <a:off x="11654458" y="2179498"/>
              <a:ext cx="36247" cy="13775"/>
            </a:xfrm>
            <a:custGeom>
              <a:rect b="b" l="l" r="r" t="t"/>
              <a:pathLst>
                <a:path extrusionOk="0" h="297" w="396">
                  <a:moveTo>
                    <a:pt x="204" y="1"/>
                  </a:moveTo>
                  <a:cubicBezTo>
                    <a:pt x="201" y="1"/>
                    <a:pt x="198" y="1"/>
                    <a:pt x="195" y="1"/>
                  </a:cubicBezTo>
                  <a:cubicBezTo>
                    <a:pt x="60" y="1"/>
                    <a:pt x="0" y="166"/>
                    <a:pt x="98" y="256"/>
                  </a:cubicBezTo>
                  <a:cubicBezTo>
                    <a:pt x="126" y="284"/>
                    <a:pt x="162" y="297"/>
                    <a:pt x="198" y="297"/>
                  </a:cubicBezTo>
                  <a:cubicBezTo>
                    <a:pt x="239" y="297"/>
                    <a:pt x="280" y="280"/>
                    <a:pt x="307" y="248"/>
                  </a:cubicBezTo>
                  <a:cubicBezTo>
                    <a:pt x="395" y="153"/>
                    <a:pt x="333" y="1"/>
                    <a:pt x="204"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04" name="Google Shape;1004;p5"/>
            <p:cNvSpPr/>
            <p:nvPr/>
          </p:nvSpPr>
          <p:spPr>
            <a:xfrm rot="-5788416">
              <a:off x="11545855" y="2051555"/>
              <a:ext cx="37162" cy="14100"/>
            </a:xfrm>
            <a:custGeom>
              <a:rect b="b" l="l" r="r" t="t"/>
              <a:pathLst>
                <a:path extrusionOk="0" h="304" w="406">
                  <a:moveTo>
                    <a:pt x="195" y="0"/>
                  </a:moveTo>
                  <a:cubicBezTo>
                    <a:pt x="61" y="8"/>
                    <a:pt x="1" y="172"/>
                    <a:pt x="98" y="262"/>
                  </a:cubicBezTo>
                  <a:cubicBezTo>
                    <a:pt x="126" y="290"/>
                    <a:pt x="162" y="304"/>
                    <a:pt x="199" y="304"/>
                  </a:cubicBezTo>
                  <a:cubicBezTo>
                    <a:pt x="239" y="304"/>
                    <a:pt x="280" y="287"/>
                    <a:pt x="308" y="255"/>
                  </a:cubicBezTo>
                  <a:cubicBezTo>
                    <a:pt x="405" y="157"/>
                    <a:pt x="330" y="0"/>
                    <a:pt x="195"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05" name="Google Shape;1005;p5"/>
            <p:cNvSpPr/>
            <p:nvPr/>
          </p:nvSpPr>
          <p:spPr>
            <a:xfrm rot="-5788416">
              <a:off x="11572248" y="2067847"/>
              <a:ext cx="13089" cy="5009"/>
            </a:xfrm>
            <a:custGeom>
              <a:rect b="b" l="l" r="r" t="t"/>
              <a:pathLst>
                <a:path extrusionOk="0" h="108" w="143">
                  <a:moveTo>
                    <a:pt x="68" y="0"/>
                  </a:moveTo>
                  <a:cubicBezTo>
                    <a:pt x="23" y="0"/>
                    <a:pt x="0" y="60"/>
                    <a:pt x="30" y="98"/>
                  </a:cubicBezTo>
                  <a:cubicBezTo>
                    <a:pt x="40" y="104"/>
                    <a:pt x="53" y="108"/>
                    <a:pt x="67" y="108"/>
                  </a:cubicBezTo>
                  <a:cubicBezTo>
                    <a:pt x="83" y="108"/>
                    <a:pt x="100" y="102"/>
                    <a:pt x="113" y="90"/>
                  </a:cubicBezTo>
                  <a:cubicBezTo>
                    <a:pt x="143" y="60"/>
                    <a:pt x="120"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06" name="Google Shape;1006;p5"/>
            <p:cNvSpPr/>
            <p:nvPr/>
          </p:nvSpPr>
          <p:spPr>
            <a:xfrm rot="-5788416">
              <a:off x="11583154" y="2076777"/>
              <a:ext cx="12906" cy="5055"/>
            </a:xfrm>
            <a:custGeom>
              <a:rect b="b" l="l" r="r" t="t"/>
              <a:pathLst>
                <a:path extrusionOk="0" h="109" w="141">
                  <a:moveTo>
                    <a:pt x="77" y="1"/>
                  </a:moveTo>
                  <a:cubicBezTo>
                    <a:pt x="74" y="1"/>
                    <a:pt x="71" y="1"/>
                    <a:pt x="68" y="2"/>
                  </a:cubicBezTo>
                  <a:cubicBezTo>
                    <a:pt x="23" y="2"/>
                    <a:pt x="0" y="61"/>
                    <a:pt x="38" y="91"/>
                  </a:cubicBezTo>
                  <a:cubicBezTo>
                    <a:pt x="49" y="103"/>
                    <a:pt x="62" y="108"/>
                    <a:pt x="75" y="108"/>
                  </a:cubicBezTo>
                  <a:cubicBezTo>
                    <a:pt x="88" y="108"/>
                    <a:pt x="102" y="103"/>
                    <a:pt x="113" y="91"/>
                  </a:cubicBezTo>
                  <a:cubicBezTo>
                    <a:pt x="141" y="56"/>
                    <a:pt x="123" y="1"/>
                    <a:pt x="77"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07" name="Google Shape;1007;p5"/>
            <p:cNvSpPr/>
            <p:nvPr/>
          </p:nvSpPr>
          <p:spPr>
            <a:xfrm rot="-5788416">
              <a:off x="11593301" y="2084912"/>
              <a:ext cx="13089" cy="5195"/>
            </a:xfrm>
            <a:custGeom>
              <a:rect b="b" l="l" r="r" t="t"/>
              <a:pathLst>
                <a:path extrusionOk="0" h="112" w="143">
                  <a:moveTo>
                    <a:pt x="68" y="0"/>
                  </a:moveTo>
                  <a:cubicBezTo>
                    <a:pt x="15" y="8"/>
                    <a:pt x="0" y="60"/>
                    <a:pt x="30" y="98"/>
                  </a:cubicBezTo>
                  <a:cubicBezTo>
                    <a:pt x="40" y="107"/>
                    <a:pt x="52" y="111"/>
                    <a:pt x="64" y="111"/>
                  </a:cubicBezTo>
                  <a:cubicBezTo>
                    <a:pt x="81" y="111"/>
                    <a:pt x="99" y="103"/>
                    <a:pt x="112" y="90"/>
                  </a:cubicBezTo>
                  <a:cubicBezTo>
                    <a:pt x="142" y="60"/>
                    <a:pt x="112"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08" name="Google Shape;1008;p5"/>
            <p:cNvSpPr/>
            <p:nvPr/>
          </p:nvSpPr>
          <p:spPr>
            <a:xfrm rot="-5788416">
              <a:off x="11603984" y="2093866"/>
              <a:ext cx="13089" cy="5009"/>
            </a:xfrm>
            <a:custGeom>
              <a:rect b="b" l="l" r="r" t="t"/>
              <a:pathLst>
                <a:path extrusionOk="0" h="108" w="143">
                  <a:moveTo>
                    <a:pt x="68" y="1"/>
                  </a:moveTo>
                  <a:cubicBezTo>
                    <a:pt x="23" y="1"/>
                    <a:pt x="0" y="61"/>
                    <a:pt x="38" y="90"/>
                  </a:cubicBezTo>
                  <a:cubicBezTo>
                    <a:pt x="49" y="102"/>
                    <a:pt x="62" y="107"/>
                    <a:pt x="75" y="107"/>
                  </a:cubicBezTo>
                  <a:cubicBezTo>
                    <a:pt x="88" y="107"/>
                    <a:pt x="101" y="102"/>
                    <a:pt x="113" y="90"/>
                  </a:cubicBezTo>
                  <a:cubicBezTo>
                    <a:pt x="143" y="53"/>
                    <a:pt x="120"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09" name="Google Shape;1009;p5"/>
            <p:cNvSpPr/>
            <p:nvPr/>
          </p:nvSpPr>
          <p:spPr>
            <a:xfrm rot="-5788416">
              <a:off x="11614437" y="2102551"/>
              <a:ext cx="13639" cy="5009"/>
            </a:xfrm>
            <a:custGeom>
              <a:rect b="b" l="l" r="r" t="t"/>
              <a:pathLst>
                <a:path extrusionOk="0" h="108" w="149">
                  <a:moveTo>
                    <a:pt x="83" y="0"/>
                  </a:moveTo>
                  <a:cubicBezTo>
                    <a:pt x="81" y="0"/>
                    <a:pt x="78" y="0"/>
                    <a:pt x="75" y="1"/>
                  </a:cubicBezTo>
                  <a:cubicBezTo>
                    <a:pt x="23" y="1"/>
                    <a:pt x="1" y="61"/>
                    <a:pt x="38" y="91"/>
                  </a:cubicBezTo>
                  <a:cubicBezTo>
                    <a:pt x="49" y="102"/>
                    <a:pt x="64" y="108"/>
                    <a:pt x="78" y="108"/>
                  </a:cubicBezTo>
                  <a:cubicBezTo>
                    <a:pt x="92" y="108"/>
                    <a:pt x="105" y="102"/>
                    <a:pt x="113" y="91"/>
                  </a:cubicBezTo>
                  <a:cubicBezTo>
                    <a:pt x="148" y="55"/>
                    <a:pt x="124" y="0"/>
                    <a:pt x="83"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10" name="Google Shape;1010;p5"/>
            <p:cNvSpPr/>
            <p:nvPr/>
          </p:nvSpPr>
          <p:spPr>
            <a:xfrm rot="-5788416">
              <a:off x="11624936" y="2110979"/>
              <a:ext cx="13089" cy="5055"/>
            </a:xfrm>
            <a:custGeom>
              <a:rect b="b" l="l" r="r" t="t"/>
              <a:pathLst>
                <a:path extrusionOk="0" h="109" w="143">
                  <a:moveTo>
                    <a:pt x="68" y="1"/>
                  </a:moveTo>
                  <a:cubicBezTo>
                    <a:pt x="23" y="1"/>
                    <a:pt x="0" y="61"/>
                    <a:pt x="38" y="98"/>
                  </a:cubicBezTo>
                  <a:cubicBezTo>
                    <a:pt x="48" y="105"/>
                    <a:pt x="59" y="108"/>
                    <a:pt x="71" y="108"/>
                  </a:cubicBezTo>
                  <a:cubicBezTo>
                    <a:pt x="86" y="108"/>
                    <a:pt x="100" y="103"/>
                    <a:pt x="113" y="91"/>
                  </a:cubicBezTo>
                  <a:cubicBezTo>
                    <a:pt x="142" y="61"/>
                    <a:pt x="120"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11" name="Google Shape;1011;p5"/>
            <p:cNvSpPr/>
            <p:nvPr/>
          </p:nvSpPr>
          <p:spPr>
            <a:xfrm rot="-5788416">
              <a:off x="11635355" y="2119679"/>
              <a:ext cx="13639" cy="5009"/>
            </a:xfrm>
            <a:custGeom>
              <a:rect b="b" l="l" r="r" t="t"/>
              <a:pathLst>
                <a:path extrusionOk="0" h="108" w="149">
                  <a:moveTo>
                    <a:pt x="83" y="0"/>
                  </a:moveTo>
                  <a:cubicBezTo>
                    <a:pt x="80" y="0"/>
                    <a:pt x="78" y="1"/>
                    <a:pt x="75" y="1"/>
                  </a:cubicBezTo>
                  <a:cubicBezTo>
                    <a:pt x="23" y="1"/>
                    <a:pt x="0" y="61"/>
                    <a:pt x="38" y="91"/>
                  </a:cubicBezTo>
                  <a:cubicBezTo>
                    <a:pt x="49" y="102"/>
                    <a:pt x="64" y="108"/>
                    <a:pt x="78" y="108"/>
                  </a:cubicBezTo>
                  <a:cubicBezTo>
                    <a:pt x="92" y="108"/>
                    <a:pt x="105" y="102"/>
                    <a:pt x="113" y="91"/>
                  </a:cubicBezTo>
                  <a:cubicBezTo>
                    <a:pt x="148" y="56"/>
                    <a:pt x="123" y="0"/>
                    <a:pt x="83"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12" name="Google Shape;1012;p5"/>
            <p:cNvSpPr/>
            <p:nvPr/>
          </p:nvSpPr>
          <p:spPr>
            <a:xfrm rot="-5788416">
              <a:off x="11645955" y="2128059"/>
              <a:ext cx="13089" cy="5195"/>
            </a:xfrm>
            <a:custGeom>
              <a:rect b="b" l="l" r="r" t="t"/>
              <a:pathLst>
                <a:path extrusionOk="0" h="112" w="143">
                  <a:moveTo>
                    <a:pt x="68" y="1"/>
                  </a:moveTo>
                  <a:cubicBezTo>
                    <a:pt x="23" y="8"/>
                    <a:pt x="0" y="61"/>
                    <a:pt x="38" y="98"/>
                  </a:cubicBezTo>
                  <a:cubicBezTo>
                    <a:pt x="44" y="108"/>
                    <a:pt x="54" y="112"/>
                    <a:pt x="65" y="112"/>
                  </a:cubicBezTo>
                  <a:cubicBezTo>
                    <a:pt x="81" y="112"/>
                    <a:pt x="99" y="104"/>
                    <a:pt x="112" y="91"/>
                  </a:cubicBezTo>
                  <a:cubicBezTo>
                    <a:pt x="142" y="61"/>
                    <a:pt x="120"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13" name="Google Shape;1013;p5"/>
            <p:cNvSpPr/>
            <p:nvPr/>
          </p:nvSpPr>
          <p:spPr>
            <a:xfrm rot="-5788416">
              <a:off x="11656185" y="2136769"/>
              <a:ext cx="13821" cy="4963"/>
            </a:xfrm>
            <a:custGeom>
              <a:rect b="b" l="l" r="r" t="t"/>
              <a:pathLst>
                <a:path extrusionOk="0" h="107" w="151">
                  <a:moveTo>
                    <a:pt x="75" y="0"/>
                  </a:moveTo>
                  <a:cubicBezTo>
                    <a:pt x="23" y="0"/>
                    <a:pt x="0" y="60"/>
                    <a:pt x="38" y="90"/>
                  </a:cubicBezTo>
                  <a:cubicBezTo>
                    <a:pt x="49" y="101"/>
                    <a:pt x="64" y="107"/>
                    <a:pt x="78" y="107"/>
                  </a:cubicBezTo>
                  <a:cubicBezTo>
                    <a:pt x="92" y="107"/>
                    <a:pt x="105" y="101"/>
                    <a:pt x="113" y="90"/>
                  </a:cubicBezTo>
                  <a:cubicBezTo>
                    <a:pt x="150" y="52"/>
                    <a:pt x="120" y="0"/>
                    <a:pt x="75"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14" name="Google Shape;1014;p5"/>
            <p:cNvSpPr/>
            <p:nvPr/>
          </p:nvSpPr>
          <p:spPr>
            <a:xfrm rot="-5788416">
              <a:off x="11667009" y="2145124"/>
              <a:ext cx="13089" cy="5380"/>
            </a:xfrm>
            <a:custGeom>
              <a:rect b="b" l="l" r="r" t="t"/>
              <a:pathLst>
                <a:path extrusionOk="0" h="116" w="143">
                  <a:moveTo>
                    <a:pt x="67" y="1"/>
                  </a:moveTo>
                  <a:cubicBezTo>
                    <a:pt x="23" y="8"/>
                    <a:pt x="0" y="68"/>
                    <a:pt x="30" y="98"/>
                  </a:cubicBezTo>
                  <a:cubicBezTo>
                    <a:pt x="41" y="109"/>
                    <a:pt x="56" y="115"/>
                    <a:pt x="71" y="115"/>
                  </a:cubicBezTo>
                  <a:cubicBezTo>
                    <a:pt x="86" y="115"/>
                    <a:pt x="101" y="109"/>
                    <a:pt x="112" y="98"/>
                  </a:cubicBezTo>
                  <a:cubicBezTo>
                    <a:pt x="142" y="61"/>
                    <a:pt x="120" y="1"/>
                    <a:pt x="67"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15" name="Google Shape;1015;p5"/>
            <p:cNvSpPr/>
            <p:nvPr/>
          </p:nvSpPr>
          <p:spPr>
            <a:xfrm rot="-5788416">
              <a:off x="11677623" y="2154156"/>
              <a:ext cx="13089" cy="5009"/>
            </a:xfrm>
            <a:custGeom>
              <a:rect b="b" l="l" r="r" t="t"/>
              <a:pathLst>
                <a:path extrusionOk="0" h="108" w="143">
                  <a:moveTo>
                    <a:pt x="75" y="0"/>
                  </a:moveTo>
                  <a:cubicBezTo>
                    <a:pt x="23" y="0"/>
                    <a:pt x="0" y="60"/>
                    <a:pt x="38" y="97"/>
                  </a:cubicBezTo>
                  <a:cubicBezTo>
                    <a:pt x="48" y="104"/>
                    <a:pt x="59" y="108"/>
                    <a:pt x="71" y="108"/>
                  </a:cubicBezTo>
                  <a:cubicBezTo>
                    <a:pt x="86" y="108"/>
                    <a:pt x="100" y="102"/>
                    <a:pt x="113" y="90"/>
                  </a:cubicBezTo>
                  <a:cubicBezTo>
                    <a:pt x="142" y="60"/>
                    <a:pt x="120" y="0"/>
                    <a:pt x="75"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16" name="Google Shape;1016;p5"/>
            <p:cNvSpPr/>
            <p:nvPr/>
          </p:nvSpPr>
          <p:spPr>
            <a:xfrm rot="-5788416">
              <a:off x="11688256" y="2162569"/>
              <a:ext cx="12998" cy="5055"/>
            </a:xfrm>
            <a:custGeom>
              <a:rect b="b" l="l" r="r" t="t"/>
              <a:pathLst>
                <a:path extrusionOk="0" h="109" w="142">
                  <a:moveTo>
                    <a:pt x="76" y="1"/>
                  </a:moveTo>
                  <a:cubicBezTo>
                    <a:pt x="73" y="1"/>
                    <a:pt x="71" y="1"/>
                    <a:pt x="68" y="1"/>
                  </a:cubicBezTo>
                  <a:cubicBezTo>
                    <a:pt x="23" y="1"/>
                    <a:pt x="1" y="61"/>
                    <a:pt x="31" y="91"/>
                  </a:cubicBezTo>
                  <a:cubicBezTo>
                    <a:pt x="42" y="102"/>
                    <a:pt x="57" y="108"/>
                    <a:pt x="72" y="108"/>
                  </a:cubicBezTo>
                  <a:cubicBezTo>
                    <a:pt x="87" y="108"/>
                    <a:pt x="102" y="102"/>
                    <a:pt x="113" y="91"/>
                  </a:cubicBezTo>
                  <a:cubicBezTo>
                    <a:pt x="141" y="56"/>
                    <a:pt x="116" y="1"/>
                    <a:pt x="76"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17" name="Google Shape;1017;p5"/>
            <p:cNvSpPr/>
            <p:nvPr/>
          </p:nvSpPr>
          <p:spPr>
            <a:xfrm rot="-5788416">
              <a:off x="11690532" y="2169927"/>
              <a:ext cx="36888" cy="13775"/>
            </a:xfrm>
            <a:custGeom>
              <a:rect b="b" l="l" r="r" t="t"/>
              <a:pathLst>
                <a:path extrusionOk="0" h="297" w="403">
                  <a:moveTo>
                    <a:pt x="204" y="1"/>
                  </a:moveTo>
                  <a:cubicBezTo>
                    <a:pt x="201" y="1"/>
                    <a:pt x="198" y="1"/>
                    <a:pt x="195" y="1"/>
                  </a:cubicBezTo>
                  <a:cubicBezTo>
                    <a:pt x="60" y="1"/>
                    <a:pt x="0" y="166"/>
                    <a:pt x="98" y="255"/>
                  </a:cubicBezTo>
                  <a:cubicBezTo>
                    <a:pt x="126" y="283"/>
                    <a:pt x="162" y="297"/>
                    <a:pt x="199" y="297"/>
                  </a:cubicBezTo>
                  <a:cubicBezTo>
                    <a:pt x="241" y="297"/>
                    <a:pt x="283" y="280"/>
                    <a:pt x="315" y="248"/>
                  </a:cubicBezTo>
                  <a:cubicBezTo>
                    <a:pt x="403" y="153"/>
                    <a:pt x="333" y="1"/>
                    <a:pt x="204"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18" name="Google Shape;1018;p5"/>
            <p:cNvSpPr/>
            <p:nvPr/>
          </p:nvSpPr>
          <p:spPr>
            <a:xfrm rot="-5788416">
              <a:off x="11557720" y="2014459"/>
              <a:ext cx="27460" cy="13960"/>
            </a:xfrm>
            <a:custGeom>
              <a:rect b="b" l="l" r="r" t="t"/>
              <a:pathLst>
                <a:path extrusionOk="0" h="301" w="300">
                  <a:moveTo>
                    <a:pt x="150" y="1"/>
                  </a:moveTo>
                  <a:cubicBezTo>
                    <a:pt x="68" y="1"/>
                    <a:pt x="0" y="68"/>
                    <a:pt x="0" y="151"/>
                  </a:cubicBezTo>
                  <a:cubicBezTo>
                    <a:pt x="0" y="233"/>
                    <a:pt x="68" y="300"/>
                    <a:pt x="150" y="300"/>
                  </a:cubicBezTo>
                  <a:cubicBezTo>
                    <a:pt x="233" y="300"/>
                    <a:pt x="300" y="233"/>
                    <a:pt x="300" y="151"/>
                  </a:cubicBezTo>
                  <a:cubicBezTo>
                    <a:pt x="300" y="68"/>
                    <a:pt x="233" y="1"/>
                    <a:pt x="150"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19" name="Google Shape;1019;p5"/>
            <p:cNvSpPr/>
            <p:nvPr/>
          </p:nvSpPr>
          <p:spPr>
            <a:xfrm rot="-5788416">
              <a:off x="11729561" y="2158704"/>
              <a:ext cx="36979" cy="14007"/>
            </a:xfrm>
            <a:custGeom>
              <a:rect b="b" l="l" r="r" t="t"/>
              <a:pathLst>
                <a:path extrusionOk="0" h="302" w="404">
                  <a:moveTo>
                    <a:pt x="204" y="1"/>
                  </a:moveTo>
                  <a:cubicBezTo>
                    <a:pt x="201" y="1"/>
                    <a:pt x="198" y="1"/>
                    <a:pt x="195" y="1"/>
                  </a:cubicBezTo>
                  <a:cubicBezTo>
                    <a:pt x="61" y="8"/>
                    <a:pt x="1" y="173"/>
                    <a:pt x="98" y="263"/>
                  </a:cubicBezTo>
                  <a:cubicBezTo>
                    <a:pt x="127" y="288"/>
                    <a:pt x="165" y="301"/>
                    <a:pt x="203" y="301"/>
                  </a:cubicBezTo>
                  <a:cubicBezTo>
                    <a:pt x="243" y="301"/>
                    <a:pt x="284" y="286"/>
                    <a:pt x="315" y="255"/>
                  </a:cubicBezTo>
                  <a:cubicBezTo>
                    <a:pt x="403" y="160"/>
                    <a:pt x="333" y="1"/>
                    <a:pt x="204"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20" name="Google Shape;1020;p5"/>
            <p:cNvSpPr/>
            <p:nvPr/>
          </p:nvSpPr>
          <p:spPr>
            <a:xfrm rot="-5788416">
              <a:off x="11582455" y="2033150"/>
              <a:ext cx="13089" cy="5195"/>
            </a:xfrm>
            <a:custGeom>
              <a:rect b="b" l="l" r="r" t="t"/>
              <a:pathLst>
                <a:path extrusionOk="0" h="112" w="143">
                  <a:moveTo>
                    <a:pt x="68" y="1"/>
                  </a:moveTo>
                  <a:cubicBezTo>
                    <a:pt x="23" y="1"/>
                    <a:pt x="1" y="61"/>
                    <a:pt x="38" y="98"/>
                  </a:cubicBezTo>
                  <a:cubicBezTo>
                    <a:pt x="47" y="108"/>
                    <a:pt x="58" y="112"/>
                    <a:pt x="69" y="112"/>
                  </a:cubicBezTo>
                  <a:cubicBezTo>
                    <a:pt x="84" y="112"/>
                    <a:pt x="100" y="104"/>
                    <a:pt x="113" y="91"/>
                  </a:cubicBezTo>
                  <a:cubicBezTo>
                    <a:pt x="143" y="61"/>
                    <a:pt x="120"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21" name="Google Shape;1021;p5"/>
            <p:cNvSpPr/>
            <p:nvPr/>
          </p:nvSpPr>
          <p:spPr>
            <a:xfrm rot="-5788416">
              <a:off x="11594919" y="2043670"/>
              <a:ext cx="13821" cy="5055"/>
            </a:xfrm>
            <a:custGeom>
              <a:rect b="b" l="l" r="r" t="t"/>
              <a:pathLst>
                <a:path extrusionOk="0" h="109" w="151">
                  <a:moveTo>
                    <a:pt x="75" y="1"/>
                  </a:moveTo>
                  <a:cubicBezTo>
                    <a:pt x="23" y="1"/>
                    <a:pt x="0" y="61"/>
                    <a:pt x="38" y="98"/>
                  </a:cubicBezTo>
                  <a:cubicBezTo>
                    <a:pt x="48" y="105"/>
                    <a:pt x="61" y="108"/>
                    <a:pt x="74" y="108"/>
                  </a:cubicBezTo>
                  <a:cubicBezTo>
                    <a:pt x="89" y="108"/>
                    <a:pt x="104" y="103"/>
                    <a:pt x="113" y="91"/>
                  </a:cubicBezTo>
                  <a:cubicBezTo>
                    <a:pt x="150" y="61"/>
                    <a:pt x="120" y="1"/>
                    <a:pt x="75"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22" name="Google Shape;1022;p5"/>
            <p:cNvSpPr/>
            <p:nvPr/>
          </p:nvSpPr>
          <p:spPr>
            <a:xfrm rot="-5788416">
              <a:off x="11608247" y="2054210"/>
              <a:ext cx="13089" cy="5055"/>
            </a:xfrm>
            <a:custGeom>
              <a:rect b="b" l="l" r="r" t="t"/>
              <a:pathLst>
                <a:path extrusionOk="0" h="109" w="143">
                  <a:moveTo>
                    <a:pt x="68" y="0"/>
                  </a:moveTo>
                  <a:cubicBezTo>
                    <a:pt x="23" y="0"/>
                    <a:pt x="1" y="60"/>
                    <a:pt x="38" y="98"/>
                  </a:cubicBezTo>
                  <a:cubicBezTo>
                    <a:pt x="45" y="104"/>
                    <a:pt x="56" y="108"/>
                    <a:pt x="68" y="108"/>
                  </a:cubicBezTo>
                  <a:cubicBezTo>
                    <a:pt x="84" y="108"/>
                    <a:pt x="101" y="103"/>
                    <a:pt x="113" y="90"/>
                  </a:cubicBezTo>
                  <a:cubicBezTo>
                    <a:pt x="143" y="53"/>
                    <a:pt x="120"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23" name="Google Shape;1023;p5"/>
            <p:cNvSpPr/>
            <p:nvPr/>
          </p:nvSpPr>
          <p:spPr>
            <a:xfrm rot="-5788416">
              <a:off x="11620746" y="2064714"/>
              <a:ext cx="13821" cy="4963"/>
            </a:xfrm>
            <a:custGeom>
              <a:rect b="b" l="l" r="r" t="t"/>
              <a:pathLst>
                <a:path extrusionOk="0" h="107" w="151">
                  <a:moveTo>
                    <a:pt x="75" y="0"/>
                  </a:moveTo>
                  <a:cubicBezTo>
                    <a:pt x="23" y="0"/>
                    <a:pt x="0" y="60"/>
                    <a:pt x="38" y="90"/>
                  </a:cubicBezTo>
                  <a:cubicBezTo>
                    <a:pt x="49" y="101"/>
                    <a:pt x="62" y="107"/>
                    <a:pt x="75" y="107"/>
                  </a:cubicBezTo>
                  <a:cubicBezTo>
                    <a:pt x="88" y="107"/>
                    <a:pt x="101" y="101"/>
                    <a:pt x="113" y="90"/>
                  </a:cubicBezTo>
                  <a:cubicBezTo>
                    <a:pt x="150" y="53"/>
                    <a:pt x="120" y="0"/>
                    <a:pt x="75"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24" name="Google Shape;1024;p5"/>
            <p:cNvSpPr/>
            <p:nvPr/>
          </p:nvSpPr>
          <p:spPr>
            <a:xfrm rot="-5788416">
              <a:off x="11634101" y="2075258"/>
              <a:ext cx="12998" cy="5009"/>
            </a:xfrm>
            <a:custGeom>
              <a:rect b="b" l="l" r="r" t="t"/>
              <a:pathLst>
                <a:path extrusionOk="0" h="108" w="142">
                  <a:moveTo>
                    <a:pt x="77" y="0"/>
                  </a:moveTo>
                  <a:cubicBezTo>
                    <a:pt x="74" y="0"/>
                    <a:pt x="71" y="0"/>
                    <a:pt x="68" y="1"/>
                  </a:cubicBezTo>
                  <a:cubicBezTo>
                    <a:pt x="23" y="1"/>
                    <a:pt x="1" y="61"/>
                    <a:pt x="31" y="91"/>
                  </a:cubicBezTo>
                  <a:cubicBezTo>
                    <a:pt x="42" y="102"/>
                    <a:pt x="57" y="108"/>
                    <a:pt x="72" y="108"/>
                  </a:cubicBezTo>
                  <a:cubicBezTo>
                    <a:pt x="87" y="108"/>
                    <a:pt x="102" y="102"/>
                    <a:pt x="113" y="91"/>
                  </a:cubicBezTo>
                  <a:cubicBezTo>
                    <a:pt x="141" y="55"/>
                    <a:pt x="123" y="0"/>
                    <a:pt x="77"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25" name="Google Shape;1025;p5"/>
            <p:cNvSpPr/>
            <p:nvPr/>
          </p:nvSpPr>
          <p:spPr>
            <a:xfrm rot="-5788416">
              <a:off x="11646855" y="2085757"/>
              <a:ext cx="13089" cy="5334"/>
            </a:xfrm>
            <a:custGeom>
              <a:rect b="b" l="l" r="r" t="t"/>
              <a:pathLst>
                <a:path extrusionOk="0" h="115" w="143">
                  <a:moveTo>
                    <a:pt x="75" y="0"/>
                  </a:moveTo>
                  <a:cubicBezTo>
                    <a:pt x="23" y="8"/>
                    <a:pt x="0" y="68"/>
                    <a:pt x="38" y="97"/>
                  </a:cubicBezTo>
                  <a:cubicBezTo>
                    <a:pt x="49" y="109"/>
                    <a:pt x="62" y="114"/>
                    <a:pt x="75" y="114"/>
                  </a:cubicBezTo>
                  <a:cubicBezTo>
                    <a:pt x="88" y="114"/>
                    <a:pt x="101" y="109"/>
                    <a:pt x="113" y="97"/>
                  </a:cubicBezTo>
                  <a:cubicBezTo>
                    <a:pt x="143" y="60"/>
                    <a:pt x="120" y="0"/>
                    <a:pt x="75"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26" name="Google Shape;1026;p5"/>
            <p:cNvSpPr/>
            <p:nvPr/>
          </p:nvSpPr>
          <p:spPr>
            <a:xfrm rot="-5788416">
              <a:off x="11659526" y="2096055"/>
              <a:ext cx="13089" cy="5195"/>
            </a:xfrm>
            <a:custGeom>
              <a:rect b="b" l="l" r="r" t="t"/>
              <a:pathLst>
                <a:path extrusionOk="0" h="112" w="143">
                  <a:moveTo>
                    <a:pt x="68" y="1"/>
                  </a:moveTo>
                  <a:cubicBezTo>
                    <a:pt x="16" y="8"/>
                    <a:pt x="1" y="61"/>
                    <a:pt x="31" y="98"/>
                  </a:cubicBezTo>
                  <a:cubicBezTo>
                    <a:pt x="40" y="108"/>
                    <a:pt x="52" y="112"/>
                    <a:pt x="64" y="112"/>
                  </a:cubicBezTo>
                  <a:cubicBezTo>
                    <a:pt x="82" y="112"/>
                    <a:pt x="100" y="104"/>
                    <a:pt x="113" y="91"/>
                  </a:cubicBezTo>
                  <a:cubicBezTo>
                    <a:pt x="143" y="61"/>
                    <a:pt x="113"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27" name="Google Shape;1027;p5"/>
            <p:cNvSpPr/>
            <p:nvPr/>
          </p:nvSpPr>
          <p:spPr>
            <a:xfrm rot="-5788416">
              <a:off x="11672477" y="2106849"/>
              <a:ext cx="13089" cy="5055"/>
            </a:xfrm>
            <a:custGeom>
              <a:rect b="b" l="l" r="r" t="t"/>
              <a:pathLst>
                <a:path extrusionOk="0" h="109" w="143">
                  <a:moveTo>
                    <a:pt x="68" y="1"/>
                  </a:moveTo>
                  <a:cubicBezTo>
                    <a:pt x="23" y="1"/>
                    <a:pt x="0" y="61"/>
                    <a:pt x="38" y="98"/>
                  </a:cubicBezTo>
                  <a:cubicBezTo>
                    <a:pt x="48" y="105"/>
                    <a:pt x="59" y="108"/>
                    <a:pt x="71" y="108"/>
                  </a:cubicBezTo>
                  <a:cubicBezTo>
                    <a:pt x="86" y="108"/>
                    <a:pt x="100" y="103"/>
                    <a:pt x="113" y="90"/>
                  </a:cubicBezTo>
                  <a:cubicBezTo>
                    <a:pt x="143" y="61"/>
                    <a:pt x="120"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28" name="Google Shape;1028;p5"/>
            <p:cNvSpPr/>
            <p:nvPr/>
          </p:nvSpPr>
          <p:spPr>
            <a:xfrm rot="-5788416">
              <a:off x="11685104" y="2117356"/>
              <a:ext cx="13729" cy="5055"/>
            </a:xfrm>
            <a:custGeom>
              <a:rect b="b" l="l" r="r" t="t"/>
              <a:pathLst>
                <a:path extrusionOk="0" h="109" w="150">
                  <a:moveTo>
                    <a:pt x="75" y="0"/>
                  </a:moveTo>
                  <a:cubicBezTo>
                    <a:pt x="23" y="0"/>
                    <a:pt x="0" y="60"/>
                    <a:pt x="37" y="98"/>
                  </a:cubicBezTo>
                  <a:cubicBezTo>
                    <a:pt x="48" y="104"/>
                    <a:pt x="61" y="108"/>
                    <a:pt x="73" y="108"/>
                  </a:cubicBezTo>
                  <a:cubicBezTo>
                    <a:pt x="89" y="108"/>
                    <a:pt x="104" y="103"/>
                    <a:pt x="112" y="90"/>
                  </a:cubicBezTo>
                  <a:cubicBezTo>
                    <a:pt x="150" y="53"/>
                    <a:pt x="120" y="0"/>
                    <a:pt x="75"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29" name="Google Shape;1029;p5"/>
            <p:cNvSpPr/>
            <p:nvPr/>
          </p:nvSpPr>
          <p:spPr>
            <a:xfrm rot="-5788416">
              <a:off x="11698304" y="2127894"/>
              <a:ext cx="13089" cy="4963"/>
            </a:xfrm>
            <a:custGeom>
              <a:rect b="b" l="l" r="r" t="t"/>
              <a:pathLst>
                <a:path extrusionOk="0" h="107" w="143">
                  <a:moveTo>
                    <a:pt x="68" y="0"/>
                  </a:moveTo>
                  <a:cubicBezTo>
                    <a:pt x="23" y="0"/>
                    <a:pt x="0" y="60"/>
                    <a:pt x="38" y="90"/>
                  </a:cubicBezTo>
                  <a:cubicBezTo>
                    <a:pt x="49" y="101"/>
                    <a:pt x="62" y="107"/>
                    <a:pt x="75" y="107"/>
                  </a:cubicBezTo>
                  <a:cubicBezTo>
                    <a:pt x="88" y="107"/>
                    <a:pt x="101" y="101"/>
                    <a:pt x="113" y="90"/>
                  </a:cubicBezTo>
                  <a:cubicBezTo>
                    <a:pt x="143" y="53"/>
                    <a:pt x="120"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30" name="Google Shape;1030;p5"/>
            <p:cNvSpPr/>
            <p:nvPr/>
          </p:nvSpPr>
          <p:spPr>
            <a:xfrm rot="-5788416">
              <a:off x="11711019" y="2138438"/>
              <a:ext cx="13547" cy="5009"/>
            </a:xfrm>
            <a:custGeom>
              <a:rect b="b" l="l" r="r" t="t"/>
              <a:pathLst>
                <a:path extrusionOk="0" h="108" w="148">
                  <a:moveTo>
                    <a:pt x="83" y="0"/>
                  </a:moveTo>
                  <a:cubicBezTo>
                    <a:pt x="80" y="0"/>
                    <a:pt x="77" y="0"/>
                    <a:pt x="75" y="1"/>
                  </a:cubicBezTo>
                  <a:cubicBezTo>
                    <a:pt x="22" y="1"/>
                    <a:pt x="0" y="61"/>
                    <a:pt x="37" y="91"/>
                  </a:cubicBezTo>
                  <a:cubicBezTo>
                    <a:pt x="49" y="102"/>
                    <a:pt x="64" y="108"/>
                    <a:pt x="78" y="108"/>
                  </a:cubicBezTo>
                  <a:cubicBezTo>
                    <a:pt x="92" y="108"/>
                    <a:pt x="105" y="102"/>
                    <a:pt x="112" y="91"/>
                  </a:cubicBezTo>
                  <a:cubicBezTo>
                    <a:pt x="148" y="55"/>
                    <a:pt x="123" y="0"/>
                    <a:pt x="83"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31" name="Google Shape;1031;p5"/>
            <p:cNvSpPr/>
            <p:nvPr/>
          </p:nvSpPr>
          <p:spPr>
            <a:xfrm rot="-5788416">
              <a:off x="11724252" y="2148914"/>
              <a:ext cx="12906" cy="5055"/>
            </a:xfrm>
            <a:custGeom>
              <a:rect b="b" l="l" r="r" t="t"/>
              <a:pathLst>
                <a:path extrusionOk="0" h="109" w="141">
                  <a:moveTo>
                    <a:pt x="76" y="1"/>
                  </a:moveTo>
                  <a:cubicBezTo>
                    <a:pt x="74" y="1"/>
                    <a:pt x="71" y="1"/>
                    <a:pt x="68" y="2"/>
                  </a:cubicBezTo>
                  <a:cubicBezTo>
                    <a:pt x="23" y="2"/>
                    <a:pt x="0" y="62"/>
                    <a:pt x="30" y="91"/>
                  </a:cubicBezTo>
                  <a:cubicBezTo>
                    <a:pt x="41" y="103"/>
                    <a:pt x="56" y="108"/>
                    <a:pt x="71" y="108"/>
                  </a:cubicBezTo>
                  <a:cubicBezTo>
                    <a:pt x="86" y="108"/>
                    <a:pt x="101" y="103"/>
                    <a:pt x="113" y="91"/>
                  </a:cubicBezTo>
                  <a:cubicBezTo>
                    <a:pt x="141" y="56"/>
                    <a:pt x="122" y="1"/>
                    <a:pt x="76"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32" name="Google Shape;1032;p5"/>
            <p:cNvSpPr/>
            <p:nvPr/>
          </p:nvSpPr>
          <p:spPr>
            <a:xfrm rot="-5788416">
              <a:off x="11563483" y="1975077"/>
              <a:ext cx="36247" cy="13775"/>
            </a:xfrm>
            <a:custGeom>
              <a:rect b="b" l="l" r="r" t="t"/>
              <a:pathLst>
                <a:path extrusionOk="0" h="297" w="396">
                  <a:moveTo>
                    <a:pt x="197" y="1"/>
                  </a:moveTo>
                  <a:cubicBezTo>
                    <a:pt x="194" y="1"/>
                    <a:pt x="191" y="1"/>
                    <a:pt x="188" y="1"/>
                  </a:cubicBezTo>
                  <a:cubicBezTo>
                    <a:pt x="61" y="1"/>
                    <a:pt x="1" y="166"/>
                    <a:pt x="98" y="256"/>
                  </a:cubicBezTo>
                  <a:cubicBezTo>
                    <a:pt x="126" y="284"/>
                    <a:pt x="161" y="297"/>
                    <a:pt x="196" y="297"/>
                  </a:cubicBezTo>
                  <a:cubicBezTo>
                    <a:pt x="236" y="297"/>
                    <a:pt x="276" y="280"/>
                    <a:pt x="308" y="248"/>
                  </a:cubicBezTo>
                  <a:cubicBezTo>
                    <a:pt x="395" y="153"/>
                    <a:pt x="326" y="1"/>
                    <a:pt x="197"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33" name="Google Shape;1033;p5"/>
            <p:cNvSpPr/>
            <p:nvPr/>
          </p:nvSpPr>
          <p:spPr>
            <a:xfrm rot="-5788416">
              <a:off x="11776410" y="2145462"/>
              <a:ext cx="27460" cy="13914"/>
            </a:xfrm>
            <a:custGeom>
              <a:rect b="b" l="l" r="r" t="t"/>
              <a:pathLst>
                <a:path extrusionOk="0" h="300" w="300">
                  <a:moveTo>
                    <a:pt x="150" y="0"/>
                  </a:moveTo>
                  <a:cubicBezTo>
                    <a:pt x="68" y="0"/>
                    <a:pt x="1" y="68"/>
                    <a:pt x="1" y="150"/>
                  </a:cubicBezTo>
                  <a:cubicBezTo>
                    <a:pt x="1" y="233"/>
                    <a:pt x="68" y="300"/>
                    <a:pt x="150" y="300"/>
                  </a:cubicBezTo>
                  <a:cubicBezTo>
                    <a:pt x="233" y="300"/>
                    <a:pt x="300" y="233"/>
                    <a:pt x="300" y="150"/>
                  </a:cubicBezTo>
                  <a:cubicBezTo>
                    <a:pt x="300" y="68"/>
                    <a:pt x="233" y="0"/>
                    <a:pt x="150"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34" name="Google Shape;1034;p5"/>
            <p:cNvSpPr/>
            <p:nvPr/>
          </p:nvSpPr>
          <p:spPr>
            <a:xfrm rot="-5788416">
              <a:off x="11595767" y="1996420"/>
              <a:ext cx="13180" cy="5148"/>
            </a:xfrm>
            <a:custGeom>
              <a:rect b="b" l="l" r="r" t="t"/>
              <a:pathLst>
                <a:path extrusionOk="0" h="111" w="144">
                  <a:moveTo>
                    <a:pt x="68" y="0"/>
                  </a:moveTo>
                  <a:cubicBezTo>
                    <a:pt x="23" y="0"/>
                    <a:pt x="1" y="60"/>
                    <a:pt x="38" y="97"/>
                  </a:cubicBezTo>
                  <a:cubicBezTo>
                    <a:pt x="48" y="107"/>
                    <a:pt x="58" y="111"/>
                    <a:pt x="69" y="111"/>
                  </a:cubicBezTo>
                  <a:cubicBezTo>
                    <a:pt x="85" y="111"/>
                    <a:pt x="100" y="103"/>
                    <a:pt x="113" y="90"/>
                  </a:cubicBezTo>
                  <a:cubicBezTo>
                    <a:pt x="143" y="60"/>
                    <a:pt x="121"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35" name="Google Shape;1035;p5"/>
            <p:cNvSpPr/>
            <p:nvPr/>
          </p:nvSpPr>
          <p:spPr>
            <a:xfrm rot="-5788416">
              <a:off x="11610656" y="2008786"/>
              <a:ext cx="13729" cy="5195"/>
            </a:xfrm>
            <a:custGeom>
              <a:rect b="b" l="l" r="r" t="t"/>
              <a:pathLst>
                <a:path extrusionOk="0" h="112" w="150">
                  <a:moveTo>
                    <a:pt x="75" y="0"/>
                  </a:moveTo>
                  <a:cubicBezTo>
                    <a:pt x="23" y="8"/>
                    <a:pt x="0" y="60"/>
                    <a:pt x="38" y="98"/>
                  </a:cubicBezTo>
                  <a:cubicBezTo>
                    <a:pt x="48" y="108"/>
                    <a:pt x="61" y="112"/>
                    <a:pt x="74" y="112"/>
                  </a:cubicBezTo>
                  <a:cubicBezTo>
                    <a:pt x="89" y="112"/>
                    <a:pt x="104" y="106"/>
                    <a:pt x="113" y="98"/>
                  </a:cubicBezTo>
                  <a:cubicBezTo>
                    <a:pt x="150" y="60"/>
                    <a:pt x="120" y="0"/>
                    <a:pt x="75"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36" name="Google Shape;1036;p5"/>
            <p:cNvSpPr/>
            <p:nvPr/>
          </p:nvSpPr>
          <p:spPr>
            <a:xfrm rot="-5788416">
              <a:off x="11626192" y="2021086"/>
              <a:ext cx="13089" cy="5334"/>
            </a:xfrm>
            <a:custGeom>
              <a:rect b="b" l="l" r="r" t="t"/>
              <a:pathLst>
                <a:path extrusionOk="0" h="115" w="143">
                  <a:moveTo>
                    <a:pt x="67" y="0"/>
                  </a:moveTo>
                  <a:cubicBezTo>
                    <a:pt x="22" y="8"/>
                    <a:pt x="0" y="68"/>
                    <a:pt x="37" y="98"/>
                  </a:cubicBezTo>
                  <a:cubicBezTo>
                    <a:pt x="45" y="109"/>
                    <a:pt x="58" y="115"/>
                    <a:pt x="72" y="115"/>
                  </a:cubicBezTo>
                  <a:cubicBezTo>
                    <a:pt x="86" y="115"/>
                    <a:pt x="101" y="109"/>
                    <a:pt x="112" y="98"/>
                  </a:cubicBezTo>
                  <a:cubicBezTo>
                    <a:pt x="142" y="60"/>
                    <a:pt x="120" y="0"/>
                    <a:pt x="67"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37" name="Google Shape;1037;p5"/>
            <p:cNvSpPr/>
            <p:nvPr/>
          </p:nvSpPr>
          <p:spPr>
            <a:xfrm rot="-5788416">
              <a:off x="11641017" y="2033503"/>
              <a:ext cx="13729" cy="5334"/>
            </a:xfrm>
            <a:custGeom>
              <a:rect b="b" l="l" r="r" t="t"/>
              <a:pathLst>
                <a:path extrusionOk="0" h="115" w="150">
                  <a:moveTo>
                    <a:pt x="75" y="1"/>
                  </a:moveTo>
                  <a:cubicBezTo>
                    <a:pt x="23" y="8"/>
                    <a:pt x="0" y="68"/>
                    <a:pt x="38" y="98"/>
                  </a:cubicBezTo>
                  <a:cubicBezTo>
                    <a:pt x="49" y="109"/>
                    <a:pt x="62" y="115"/>
                    <a:pt x="75" y="115"/>
                  </a:cubicBezTo>
                  <a:cubicBezTo>
                    <a:pt x="88" y="115"/>
                    <a:pt x="101" y="109"/>
                    <a:pt x="113" y="98"/>
                  </a:cubicBezTo>
                  <a:cubicBezTo>
                    <a:pt x="150" y="61"/>
                    <a:pt x="120" y="1"/>
                    <a:pt x="75"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38" name="Google Shape;1038;p5"/>
            <p:cNvSpPr/>
            <p:nvPr/>
          </p:nvSpPr>
          <p:spPr>
            <a:xfrm rot="-5788416">
              <a:off x="11656812" y="2046133"/>
              <a:ext cx="12906" cy="5009"/>
            </a:xfrm>
            <a:custGeom>
              <a:rect b="b" l="l" r="r" t="t"/>
              <a:pathLst>
                <a:path extrusionOk="0" h="108" w="141">
                  <a:moveTo>
                    <a:pt x="75" y="1"/>
                  </a:moveTo>
                  <a:cubicBezTo>
                    <a:pt x="73" y="1"/>
                    <a:pt x="70" y="1"/>
                    <a:pt x="67" y="1"/>
                  </a:cubicBezTo>
                  <a:cubicBezTo>
                    <a:pt x="23" y="1"/>
                    <a:pt x="0" y="61"/>
                    <a:pt x="30" y="91"/>
                  </a:cubicBezTo>
                  <a:cubicBezTo>
                    <a:pt x="41" y="102"/>
                    <a:pt x="56" y="108"/>
                    <a:pt x="71" y="108"/>
                  </a:cubicBezTo>
                  <a:cubicBezTo>
                    <a:pt x="86" y="108"/>
                    <a:pt x="101" y="102"/>
                    <a:pt x="112" y="91"/>
                  </a:cubicBezTo>
                  <a:cubicBezTo>
                    <a:pt x="141" y="56"/>
                    <a:pt x="116" y="1"/>
                    <a:pt x="75"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39" name="Google Shape;1039;p5"/>
            <p:cNvSpPr/>
            <p:nvPr/>
          </p:nvSpPr>
          <p:spPr>
            <a:xfrm rot="-5788416">
              <a:off x="11672097" y="2058775"/>
              <a:ext cx="12906" cy="5055"/>
            </a:xfrm>
            <a:custGeom>
              <a:rect b="b" l="l" r="r" t="t"/>
              <a:pathLst>
                <a:path extrusionOk="0" h="109" w="141">
                  <a:moveTo>
                    <a:pt x="76" y="1"/>
                  </a:moveTo>
                  <a:cubicBezTo>
                    <a:pt x="74" y="1"/>
                    <a:pt x="71" y="1"/>
                    <a:pt x="68" y="2"/>
                  </a:cubicBezTo>
                  <a:cubicBezTo>
                    <a:pt x="23" y="2"/>
                    <a:pt x="0" y="61"/>
                    <a:pt x="38" y="91"/>
                  </a:cubicBezTo>
                  <a:cubicBezTo>
                    <a:pt x="49" y="103"/>
                    <a:pt x="62" y="108"/>
                    <a:pt x="75" y="108"/>
                  </a:cubicBezTo>
                  <a:cubicBezTo>
                    <a:pt x="88" y="108"/>
                    <a:pt x="101" y="103"/>
                    <a:pt x="113" y="91"/>
                  </a:cubicBezTo>
                  <a:cubicBezTo>
                    <a:pt x="141" y="56"/>
                    <a:pt x="123" y="1"/>
                    <a:pt x="76"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40" name="Google Shape;1040;p5"/>
            <p:cNvSpPr/>
            <p:nvPr/>
          </p:nvSpPr>
          <p:spPr>
            <a:xfrm rot="-5788416">
              <a:off x="11686772" y="2071119"/>
              <a:ext cx="13821" cy="5009"/>
            </a:xfrm>
            <a:custGeom>
              <a:rect b="b" l="l" r="r" t="t"/>
              <a:pathLst>
                <a:path extrusionOk="0" h="108" w="151">
                  <a:moveTo>
                    <a:pt x="75" y="1"/>
                  </a:moveTo>
                  <a:cubicBezTo>
                    <a:pt x="23" y="1"/>
                    <a:pt x="1" y="61"/>
                    <a:pt x="38" y="91"/>
                  </a:cubicBezTo>
                  <a:cubicBezTo>
                    <a:pt x="49" y="102"/>
                    <a:pt x="64" y="107"/>
                    <a:pt x="78" y="107"/>
                  </a:cubicBezTo>
                  <a:cubicBezTo>
                    <a:pt x="92" y="107"/>
                    <a:pt x="105" y="102"/>
                    <a:pt x="113" y="91"/>
                  </a:cubicBezTo>
                  <a:cubicBezTo>
                    <a:pt x="150" y="53"/>
                    <a:pt x="120" y="1"/>
                    <a:pt x="75"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41" name="Google Shape;1041;p5"/>
            <p:cNvSpPr/>
            <p:nvPr/>
          </p:nvSpPr>
          <p:spPr>
            <a:xfrm rot="-5788416">
              <a:off x="11702267" y="2083500"/>
              <a:ext cx="13089" cy="5009"/>
            </a:xfrm>
            <a:custGeom>
              <a:rect b="b" l="l" r="r" t="t"/>
              <a:pathLst>
                <a:path extrusionOk="0" h="108" w="143">
                  <a:moveTo>
                    <a:pt x="68" y="1"/>
                  </a:moveTo>
                  <a:cubicBezTo>
                    <a:pt x="23" y="1"/>
                    <a:pt x="0" y="61"/>
                    <a:pt x="38" y="91"/>
                  </a:cubicBezTo>
                  <a:cubicBezTo>
                    <a:pt x="49" y="102"/>
                    <a:pt x="62" y="108"/>
                    <a:pt x="75" y="108"/>
                  </a:cubicBezTo>
                  <a:cubicBezTo>
                    <a:pt x="88" y="108"/>
                    <a:pt x="101" y="102"/>
                    <a:pt x="113" y="91"/>
                  </a:cubicBezTo>
                  <a:cubicBezTo>
                    <a:pt x="143" y="53"/>
                    <a:pt x="120"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42" name="Google Shape;1042;p5"/>
            <p:cNvSpPr/>
            <p:nvPr/>
          </p:nvSpPr>
          <p:spPr>
            <a:xfrm rot="-5788416">
              <a:off x="11717099" y="2095897"/>
              <a:ext cx="13821" cy="5009"/>
            </a:xfrm>
            <a:custGeom>
              <a:rect b="b" l="l" r="r" t="t"/>
              <a:pathLst>
                <a:path extrusionOk="0" h="108" w="151">
                  <a:moveTo>
                    <a:pt x="76" y="0"/>
                  </a:moveTo>
                  <a:cubicBezTo>
                    <a:pt x="23" y="0"/>
                    <a:pt x="1" y="60"/>
                    <a:pt x="38" y="97"/>
                  </a:cubicBezTo>
                  <a:cubicBezTo>
                    <a:pt x="48" y="104"/>
                    <a:pt x="61" y="108"/>
                    <a:pt x="74" y="108"/>
                  </a:cubicBezTo>
                  <a:cubicBezTo>
                    <a:pt x="90" y="108"/>
                    <a:pt x="105" y="102"/>
                    <a:pt x="113" y="90"/>
                  </a:cubicBezTo>
                  <a:cubicBezTo>
                    <a:pt x="150" y="53"/>
                    <a:pt x="120" y="0"/>
                    <a:pt x="76"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43" name="Google Shape;1043;p5"/>
            <p:cNvSpPr/>
            <p:nvPr/>
          </p:nvSpPr>
          <p:spPr>
            <a:xfrm rot="-5788416">
              <a:off x="11732628" y="2108263"/>
              <a:ext cx="13089" cy="5055"/>
            </a:xfrm>
            <a:custGeom>
              <a:rect b="b" l="l" r="r" t="t"/>
              <a:pathLst>
                <a:path extrusionOk="0" h="109" w="143">
                  <a:moveTo>
                    <a:pt x="68" y="0"/>
                  </a:moveTo>
                  <a:cubicBezTo>
                    <a:pt x="23" y="0"/>
                    <a:pt x="0" y="60"/>
                    <a:pt x="38" y="98"/>
                  </a:cubicBezTo>
                  <a:cubicBezTo>
                    <a:pt x="45" y="104"/>
                    <a:pt x="56" y="108"/>
                    <a:pt x="68" y="108"/>
                  </a:cubicBezTo>
                  <a:cubicBezTo>
                    <a:pt x="83" y="108"/>
                    <a:pt x="100" y="103"/>
                    <a:pt x="113" y="90"/>
                  </a:cubicBezTo>
                  <a:cubicBezTo>
                    <a:pt x="143" y="53"/>
                    <a:pt x="120"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44" name="Google Shape;1044;p5"/>
            <p:cNvSpPr/>
            <p:nvPr/>
          </p:nvSpPr>
          <p:spPr>
            <a:xfrm rot="-5788416">
              <a:off x="11747392" y="2120645"/>
              <a:ext cx="13821" cy="5055"/>
            </a:xfrm>
            <a:custGeom>
              <a:rect b="b" l="l" r="r" t="t"/>
              <a:pathLst>
                <a:path extrusionOk="0" h="109" w="151">
                  <a:moveTo>
                    <a:pt x="76" y="1"/>
                  </a:moveTo>
                  <a:cubicBezTo>
                    <a:pt x="23" y="1"/>
                    <a:pt x="1" y="60"/>
                    <a:pt x="38" y="98"/>
                  </a:cubicBezTo>
                  <a:cubicBezTo>
                    <a:pt x="48" y="105"/>
                    <a:pt x="60" y="108"/>
                    <a:pt x="72" y="108"/>
                  </a:cubicBezTo>
                  <a:cubicBezTo>
                    <a:pt x="86" y="108"/>
                    <a:pt x="101" y="103"/>
                    <a:pt x="113" y="90"/>
                  </a:cubicBezTo>
                  <a:cubicBezTo>
                    <a:pt x="150" y="60"/>
                    <a:pt x="121" y="1"/>
                    <a:pt x="76"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45" name="Google Shape;1045;p5"/>
            <p:cNvSpPr/>
            <p:nvPr/>
          </p:nvSpPr>
          <p:spPr>
            <a:xfrm rot="-5788416">
              <a:off x="11762887" y="2133027"/>
              <a:ext cx="13089" cy="5055"/>
            </a:xfrm>
            <a:custGeom>
              <a:rect b="b" l="l" r="r" t="t"/>
              <a:pathLst>
                <a:path extrusionOk="0" h="109" w="143">
                  <a:moveTo>
                    <a:pt x="68" y="1"/>
                  </a:moveTo>
                  <a:cubicBezTo>
                    <a:pt x="23" y="1"/>
                    <a:pt x="1" y="61"/>
                    <a:pt x="30" y="98"/>
                  </a:cubicBezTo>
                  <a:cubicBezTo>
                    <a:pt x="41" y="105"/>
                    <a:pt x="54" y="108"/>
                    <a:pt x="67" y="108"/>
                  </a:cubicBezTo>
                  <a:cubicBezTo>
                    <a:pt x="84" y="108"/>
                    <a:pt x="100" y="103"/>
                    <a:pt x="113" y="91"/>
                  </a:cubicBezTo>
                  <a:cubicBezTo>
                    <a:pt x="143" y="61"/>
                    <a:pt x="113"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46" name="Google Shape;1046;p5"/>
            <p:cNvSpPr/>
            <p:nvPr/>
          </p:nvSpPr>
          <p:spPr>
            <a:xfrm rot="-5788416">
              <a:off x="11582024" y="1933472"/>
              <a:ext cx="27460" cy="13914"/>
            </a:xfrm>
            <a:custGeom>
              <a:rect b="b" l="l" r="r" t="t"/>
              <a:pathLst>
                <a:path extrusionOk="0" h="300" w="300">
                  <a:moveTo>
                    <a:pt x="150" y="0"/>
                  </a:moveTo>
                  <a:cubicBezTo>
                    <a:pt x="68" y="0"/>
                    <a:pt x="0" y="67"/>
                    <a:pt x="0" y="150"/>
                  </a:cubicBezTo>
                  <a:cubicBezTo>
                    <a:pt x="0" y="232"/>
                    <a:pt x="68" y="300"/>
                    <a:pt x="150" y="300"/>
                  </a:cubicBezTo>
                  <a:cubicBezTo>
                    <a:pt x="232" y="300"/>
                    <a:pt x="300" y="232"/>
                    <a:pt x="300" y="150"/>
                  </a:cubicBezTo>
                  <a:cubicBezTo>
                    <a:pt x="300" y="67"/>
                    <a:pt x="232" y="0"/>
                    <a:pt x="150"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47" name="Google Shape;1047;p5"/>
            <p:cNvSpPr/>
            <p:nvPr/>
          </p:nvSpPr>
          <p:spPr>
            <a:xfrm rot="-5788416">
              <a:off x="11818235" y="2130213"/>
              <a:ext cx="36247" cy="13775"/>
            </a:xfrm>
            <a:custGeom>
              <a:rect b="b" l="l" r="r" t="t"/>
              <a:pathLst>
                <a:path extrusionOk="0" h="297" w="396">
                  <a:moveTo>
                    <a:pt x="197" y="0"/>
                  </a:moveTo>
                  <a:cubicBezTo>
                    <a:pt x="194" y="0"/>
                    <a:pt x="191" y="0"/>
                    <a:pt x="188" y="0"/>
                  </a:cubicBezTo>
                  <a:cubicBezTo>
                    <a:pt x="61" y="0"/>
                    <a:pt x="1" y="165"/>
                    <a:pt x="98" y="255"/>
                  </a:cubicBezTo>
                  <a:cubicBezTo>
                    <a:pt x="126" y="283"/>
                    <a:pt x="161" y="296"/>
                    <a:pt x="196" y="296"/>
                  </a:cubicBezTo>
                  <a:cubicBezTo>
                    <a:pt x="236" y="296"/>
                    <a:pt x="276" y="279"/>
                    <a:pt x="308" y="247"/>
                  </a:cubicBezTo>
                  <a:cubicBezTo>
                    <a:pt x="396" y="152"/>
                    <a:pt x="326" y="0"/>
                    <a:pt x="197"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48" name="Google Shape;1048;p5"/>
            <p:cNvSpPr/>
            <p:nvPr/>
          </p:nvSpPr>
          <p:spPr>
            <a:xfrm rot="-5788416">
              <a:off x="11613070" y="1957341"/>
              <a:ext cx="12998" cy="5055"/>
            </a:xfrm>
            <a:custGeom>
              <a:rect b="b" l="l" r="r" t="t"/>
              <a:pathLst>
                <a:path extrusionOk="0" h="109" w="142">
                  <a:moveTo>
                    <a:pt x="77" y="1"/>
                  </a:moveTo>
                  <a:cubicBezTo>
                    <a:pt x="74" y="1"/>
                    <a:pt x="71" y="1"/>
                    <a:pt x="68" y="1"/>
                  </a:cubicBezTo>
                  <a:cubicBezTo>
                    <a:pt x="23" y="1"/>
                    <a:pt x="1" y="61"/>
                    <a:pt x="31" y="91"/>
                  </a:cubicBezTo>
                  <a:cubicBezTo>
                    <a:pt x="42" y="103"/>
                    <a:pt x="57" y="108"/>
                    <a:pt x="72" y="108"/>
                  </a:cubicBezTo>
                  <a:cubicBezTo>
                    <a:pt x="87" y="108"/>
                    <a:pt x="102" y="103"/>
                    <a:pt x="113" y="91"/>
                  </a:cubicBezTo>
                  <a:cubicBezTo>
                    <a:pt x="141" y="56"/>
                    <a:pt x="123" y="1"/>
                    <a:pt x="77"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49" name="Google Shape;1049;p5"/>
            <p:cNvSpPr/>
            <p:nvPr/>
          </p:nvSpPr>
          <p:spPr>
            <a:xfrm rot="-5788416">
              <a:off x="11630530" y="1971851"/>
              <a:ext cx="13089" cy="5009"/>
            </a:xfrm>
            <a:custGeom>
              <a:rect b="b" l="l" r="r" t="t"/>
              <a:pathLst>
                <a:path extrusionOk="0" h="108" w="143">
                  <a:moveTo>
                    <a:pt x="68" y="0"/>
                  </a:moveTo>
                  <a:cubicBezTo>
                    <a:pt x="23" y="0"/>
                    <a:pt x="0" y="60"/>
                    <a:pt x="38" y="97"/>
                  </a:cubicBezTo>
                  <a:cubicBezTo>
                    <a:pt x="48" y="104"/>
                    <a:pt x="60" y="108"/>
                    <a:pt x="71" y="108"/>
                  </a:cubicBezTo>
                  <a:cubicBezTo>
                    <a:pt x="86" y="108"/>
                    <a:pt x="100" y="102"/>
                    <a:pt x="113" y="90"/>
                  </a:cubicBezTo>
                  <a:cubicBezTo>
                    <a:pt x="143" y="53"/>
                    <a:pt x="120"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50" name="Google Shape;1050;p5"/>
            <p:cNvSpPr/>
            <p:nvPr/>
          </p:nvSpPr>
          <p:spPr>
            <a:xfrm rot="-5788416">
              <a:off x="11647657" y="1986045"/>
              <a:ext cx="13729" cy="5195"/>
            </a:xfrm>
            <a:custGeom>
              <a:rect b="b" l="l" r="r" t="t"/>
              <a:pathLst>
                <a:path extrusionOk="0" h="112" w="150">
                  <a:moveTo>
                    <a:pt x="75" y="1"/>
                  </a:moveTo>
                  <a:cubicBezTo>
                    <a:pt x="23" y="1"/>
                    <a:pt x="0" y="61"/>
                    <a:pt x="38" y="98"/>
                  </a:cubicBezTo>
                  <a:cubicBezTo>
                    <a:pt x="47" y="107"/>
                    <a:pt x="59" y="112"/>
                    <a:pt x="71" y="112"/>
                  </a:cubicBezTo>
                  <a:cubicBezTo>
                    <a:pt x="88" y="112"/>
                    <a:pt x="104" y="104"/>
                    <a:pt x="113" y="91"/>
                  </a:cubicBezTo>
                  <a:cubicBezTo>
                    <a:pt x="150" y="61"/>
                    <a:pt x="120" y="1"/>
                    <a:pt x="75"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51" name="Google Shape;1051;p5"/>
            <p:cNvSpPr/>
            <p:nvPr/>
          </p:nvSpPr>
          <p:spPr>
            <a:xfrm rot="-5788416">
              <a:off x="11665758" y="2000519"/>
              <a:ext cx="12998" cy="5009"/>
            </a:xfrm>
            <a:custGeom>
              <a:rect b="b" l="l" r="r" t="t"/>
              <a:pathLst>
                <a:path extrusionOk="0" h="108" w="142">
                  <a:moveTo>
                    <a:pt x="77" y="0"/>
                  </a:moveTo>
                  <a:cubicBezTo>
                    <a:pt x="74" y="0"/>
                    <a:pt x="71" y="0"/>
                    <a:pt x="68" y="1"/>
                  </a:cubicBezTo>
                  <a:cubicBezTo>
                    <a:pt x="23" y="1"/>
                    <a:pt x="1" y="61"/>
                    <a:pt x="38" y="91"/>
                  </a:cubicBezTo>
                  <a:cubicBezTo>
                    <a:pt x="49" y="102"/>
                    <a:pt x="62" y="108"/>
                    <a:pt x="75" y="108"/>
                  </a:cubicBezTo>
                  <a:cubicBezTo>
                    <a:pt x="89" y="108"/>
                    <a:pt x="102" y="102"/>
                    <a:pt x="113" y="91"/>
                  </a:cubicBezTo>
                  <a:cubicBezTo>
                    <a:pt x="141" y="55"/>
                    <a:pt x="123" y="0"/>
                    <a:pt x="77"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52" name="Google Shape;1052;p5"/>
            <p:cNvSpPr/>
            <p:nvPr/>
          </p:nvSpPr>
          <p:spPr>
            <a:xfrm rot="-5788416">
              <a:off x="11682730" y="2014706"/>
              <a:ext cx="13821" cy="5055"/>
            </a:xfrm>
            <a:custGeom>
              <a:rect b="b" l="l" r="r" t="t"/>
              <a:pathLst>
                <a:path extrusionOk="0" h="109" w="151">
                  <a:moveTo>
                    <a:pt x="75" y="1"/>
                  </a:moveTo>
                  <a:cubicBezTo>
                    <a:pt x="23" y="1"/>
                    <a:pt x="0" y="60"/>
                    <a:pt x="38" y="98"/>
                  </a:cubicBezTo>
                  <a:cubicBezTo>
                    <a:pt x="48" y="105"/>
                    <a:pt x="61" y="108"/>
                    <a:pt x="74" y="108"/>
                  </a:cubicBezTo>
                  <a:cubicBezTo>
                    <a:pt x="89" y="108"/>
                    <a:pt x="104" y="103"/>
                    <a:pt x="113" y="90"/>
                  </a:cubicBezTo>
                  <a:cubicBezTo>
                    <a:pt x="150" y="53"/>
                    <a:pt x="120" y="1"/>
                    <a:pt x="75"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53" name="Google Shape;1053;p5"/>
            <p:cNvSpPr/>
            <p:nvPr/>
          </p:nvSpPr>
          <p:spPr>
            <a:xfrm rot="-5788416">
              <a:off x="11700592" y="2028966"/>
              <a:ext cx="13089" cy="5195"/>
            </a:xfrm>
            <a:custGeom>
              <a:rect b="b" l="l" r="r" t="t"/>
              <a:pathLst>
                <a:path extrusionOk="0" h="112" w="143">
                  <a:moveTo>
                    <a:pt x="68" y="0"/>
                  </a:moveTo>
                  <a:cubicBezTo>
                    <a:pt x="23" y="8"/>
                    <a:pt x="1" y="60"/>
                    <a:pt x="31" y="98"/>
                  </a:cubicBezTo>
                  <a:cubicBezTo>
                    <a:pt x="40" y="107"/>
                    <a:pt x="52" y="111"/>
                    <a:pt x="65" y="111"/>
                  </a:cubicBezTo>
                  <a:cubicBezTo>
                    <a:pt x="82" y="111"/>
                    <a:pt x="100" y="103"/>
                    <a:pt x="113" y="90"/>
                  </a:cubicBezTo>
                  <a:cubicBezTo>
                    <a:pt x="143" y="60"/>
                    <a:pt x="121"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54" name="Google Shape;1054;p5"/>
            <p:cNvSpPr/>
            <p:nvPr/>
          </p:nvSpPr>
          <p:spPr>
            <a:xfrm rot="-5788416">
              <a:off x="11718019" y="2043409"/>
              <a:ext cx="13639" cy="5055"/>
            </a:xfrm>
            <a:custGeom>
              <a:rect b="b" l="l" r="r" t="t"/>
              <a:pathLst>
                <a:path extrusionOk="0" h="109" w="149">
                  <a:moveTo>
                    <a:pt x="83" y="1"/>
                  </a:moveTo>
                  <a:cubicBezTo>
                    <a:pt x="81" y="1"/>
                    <a:pt x="78" y="1"/>
                    <a:pt x="75" y="1"/>
                  </a:cubicBezTo>
                  <a:cubicBezTo>
                    <a:pt x="23" y="1"/>
                    <a:pt x="1" y="61"/>
                    <a:pt x="38" y="91"/>
                  </a:cubicBezTo>
                  <a:cubicBezTo>
                    <a:pt x="49" y="102"/>
                    <a:pt x="62" y="108"/>
                    <a:pt x="75" y="108"/>
                  </a:cubicBezTo>
                  <a:cubicBezTo>
                    <a:pt x="89" y="108"/>
                    <a:pt x="102" y="102"/>
                    <a:pt x="113" y="91"/>
                  </a:cubicBezTo>
                  <a:cubicBezTo>
                    <a:pt x="148" y="56"/>
                    <a:pt x="124" y="1"/>
                    <a:pt x="83"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55" name="Google Shape;1055;p5"/>
            <p:cNvSpPr/>
            <p:nvPr/>
          </p:nvSpPr>
          <p:spPr>
            <a:xfrm rot="-5788416">
              <a:off x="11735631" y="2057643"/>
              <a:ext cx="13180" cy="5009"/>
            </a:xfrm>
            <a:custGeom>
              <a:rect b="b" l="l" r="r" t="t"/>
              <a:pathLst>
                <a:path extrusionOk="0" h="108" w="144">
                  <a:moveTo>
                    <a:pt x="68" y="0"/>
                  </a:moveTo>
                  <a:cubicBezTo>
                    <a:pt x="23" y="0"/>
                    <a:pt x="1" y="60"/>
                    <a:pt x="31" y="97"/>
                  </a:cubicBezTo>
                  <a:cubicBezTo>
                    <a:pt x="41" y="104"/>
                    <a:pt x="54" y="108"/>
                    <a:pt x="67" y="108"/>
                  </a:cubicBezTo>
                  <a:cubicBezTo>
                    <a:pt x="84" y="108"/>
                    <a:pt x="101" y="102"/>
                    <a:pt x="113" y="90"/>
                  </a:cubicBezTo>
                  <a:cubicBezTo>
                    <a:pt x="143" y="52"/>
                    <a:pt x="113"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56" name="Google Shape;1056;p5"/>
            <p:cNvSpPr/>
            <p:nvPr/>
          </p:nvSpPr>
          <p:spPr>
            <a:xfrm rot="-5788416">
              <a:off x="11753246" y="2072113"/>
              <a:ext cx="13089" cy="5195"/>
            </a:xfrm>
            <a:custGeom>
              <a:rect b="b" l="l" r="r" t="t"/>
              <a:pathLst>
                <a:path extrusionOk="0" h="112" w="143">
                  <a:moveTo>
                    <a:pt x="68" y="1"/>
                  </a:moveTo>
                  <a:cubicBezTo>
                    <a:pt x="23" y="1"/>
                    <a:pt x="1" y="61"/>
                    <a:pt x="38" y="98"/>
                  </a:cubicBezTo>
                  <a:cubicBezTo>
                    <a:pt x="48" y="107"/>
                    <a:pt x="58" y="112"/>
                    <a:pt x="69" y="112"/>
                  </a:cubicBezTo>
                  <a:cubicBezTo>
                    <a:pt x="84" y="112"/>
                    <a:pt x="100" y="104"/>
                    <a:pt x="113" y="91"/>
                  </a:cubicBezTo>
                  <a:cubicBezTo>
                    <a:pt x="143" y="61"/>
                    <a:pt x="120"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57" name="Google Shape;1057;p5"/>
            <p:cNvSpPr/>
            <p:nvPr/>
          </p:nvSpPr>
          <p:spPr>
            <a:xfrm rot="-5788416">
              <a:off x="11770707" y="2086586"/>
              <a:ext cx="13639" cy="5009"/>
            </a:xfrm>
            <a:custGeom>
              <a:rect b="b" l="l" r="r" t="t"/>
              <a:pathLst>
                <a:path extrusionOk="0" h="108" w="149">
                  <a:moveTo>
                    <a:pt x="83" y="0"/>
                  </a:moveTo>
                  <a:cubicBezTo>
                    <a:pt x="81" y="0"/>
                    <a:pt x="78" y="0"/>
                    <a:pt x="75" y="1"/>
                  </a:cubicBezTo>
                  <a:cubicBezTo>
                    <a:pt x="23" y="1"/>
                    <a:pt x="1" y="61"/>
                    <a:pt x="38" y="91"/>
                  </a:cubicBezTo>
                  <a:cubicBezTo>
                    <a:pt x="49" y="102"/>
                    <a:pt x="64" y="107"/>
                    <a:pt x="78" y="107"/>
                  </a:cubicBezTo>
                  <a:cubicBezTo>
                    <a:pt x="92" y="107"/>
                    <a:pt x="105" y="102"/>
                    <a:pt x="113" y="91"/>
                  </a:cubicBezTo>
                  <a:cubicBezTo>
                    <a:pt x="148" y="55"/>
                    <a:pt x="124" y="0"/>
                    <a:pt x="83"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58" name="Google Shape;1058;p5"/>
            <p:cNvSpPr/>
            <p:nvPr/>
          </p:nvSpPr>
          <p:spPr>
            <a:xfrm rot="-5788416">
              <a:off x="11788285" y="2100790"/>
              <a:ext cx="13180" cy="5009"/>
            </a:xfrm>
            <a:custGeom>
              <a:rect b="b" l="l" r="r" t="t"/>
              <a:pathLst>
                <a:path extrusionOk="0" h="108" w="144">
                  <a:moveTo>
                    <a:pt x="68" y="0"/>
                  </a:moveTo>
                  <a:cubicBezTo>
                    <a:pt x="23" y="0"/>
                    <a:pt x="1" y="60"/>
                    <a:pt x="38" y="90"/>
                  </a:cubicBezTo>
                  <a:cubicBezTo>
                    <a:pt x="50" y="102"/>
                    <a:pt x="63" y="107"/>
                    <a:pt x="76" y="107"/>
                  </a:cubicBezTo>
                  <a:cubicBezTo>
                    <a:pt x="89" y="107"/>
                    <a:pt x="102" y="102"/>
                    <a:pt x="113" y="90"/>
                  </a:cubicBezTo>
                  <a:cubicBezTo>
                    <a:pt x="143" y="53"/>
                    <a:pt x="121"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59" name="Google Shape;1059;p5"/>
            <p:cNvSpPr/>
            <p:nvPr/>
          </p:nvSpPr>
          <p:spPr>
            <a:xfrm rot="-5788416">
              <a:off x="11805447" y="2115015"/>
              <a:ext cx="13821" cy="5148"/>
            </a:xfrm>
            <a:custGeom>
              <a:rect b="b" l="l" r="r" t="t"/>
              <a:pathLst>
                <a:path extrusionOk="0" h="111" w="151">
                  <a:moveTo>
                    <a:pt x="76" y="0"/>
                  </a:moveTo>
                  <a:cubicBezTo>
                    <a:pt x="23" y="0"/>
                    <a:pt x="1" y="60"/>
                    <a:pt x="38" y="97"/>
                  </a:cubicBezTo>
                  <a:cubicBezTo>
                    <a:pt x="48" y="107"/>
                    <a:pt x="60" y="111"/>
                    <a:pt x="71" y="111"/>
                  </a:cubicBezTo>
                  <a:cubicBezTo>
                    <a:pt x="88" y="111"/>
                    <a:pt x="104" y="103"/>
                    <a:pt x="113" y="90"/>
                  </a:cubicBezTo>
                  <a:cubicBezTo>
                    <a:pt x="150" y="60"/>
                    <a:pt x="120" y="0"/>
                    <a:pt x="76"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60" name="Google Shape;1060;p5"/>
            <p:cNvSpPr/>
            <p:nvPr/>
          </p:nvSpPr>
          <p:spPr>
            <a:xfrm rot="-5788416">
              <a:off x="11595811" y="1889269"/>
              <a:ext cx="36247" cy="13775"/>
            </a:xfrm>
            <a:custGeom>
              <a:rect b="b" l="l" r="r" t="t"/>
              <a:pathLst>
                <a:path extrusionOk="0" h="297" w="396">
                  <a:moveTo>
                    <a:pt x="204" y="1"/>
                  </a:moveTo>
                  <a:cubicBezTo>
                    <a:pt x="201" y="1"/>
                    <a:pt x="198" y="1"/>
                    <a:pt x="195" y="1"/>
                  </a:cubicBezTo>
                  <a:cubicBezTo>
                    <a:pt x="60" y="1"/>
                    <a:pt x="0" y="166"/>
                    <a:pt x="98" y="255"/>
                  </a:cubicBezTo>
                  <a:cubicBezTo>
                    <a:pt x="126" y="284"/>
                    <a:pt x="162" y="297"/>
                    <a:pt x="198" y="297"/>
                  </a:cubicBezTo>
                  <a:cubicBezTo>
                    <a:pt x="239" y="297"/>
                    <a:pt x="280" y="280"/>
                    <a:pt x="307" y="248"/>
                  </a:cubicBezTo>
                  <a:cubicBezTo>
                    <a:pt x="395" y="153"/>
                    <a:pt x="333" y="1"/>
                    <a:pt x="204"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61" name="Google Shape;1061;p5"/>
            <p:cNvSpPr/>
            <p:nvPr/>
          </p:nvSpPr>
          <p:spPr>
            <a:xfrm rot="-5788416">
              <a:off x="11868549" y="2112140"/>
              <a:ext cx="36247" cy="13960"/>
            </a:xfrm>
            <a:custGeom>
              <a:rect b="b" l="l" r="r" t="t"/>
              <a:pathLst>
                <a:path extrusionOk="0" h="301" w="396">
                  <a:moveTo>
                    <a:pt x="204" y="0"/>
                  </a:moveTo>
                  <a:cubicBezTo>
                    <a:pt x="202" y="0"/>
                    <a:pt x="199" y="0"/>
                    <a:pt x="196" y="1"/>
                  </a:cubicBezTo>
                  <a:cubicBezTo>
                    <a:pt x="61" y="8"/>
                    <a:pt x="1" y="173"/>
                    <a:pt x="98" y="263"/>
                  </a:cubicBezTo>
                  <a:cubicBezTo>
                    <a:pt x="127" y="288"/>
                    <a:pt x="165" y="301"/>
                    <a:pt x="202" y="301"/>
                  </a:cubicBezTo>
                  <a:cubicBezTo>
                    <a:pt x="242" y="301"/>
                    <a:pt x="281" y="286"/>
                    <a:pt x="308" y="255"/>
                  </a:cubicBezTo>
                  <a:cubicBezTo>
                    <a:pt x="396" y="160"/>
                    <a:pt x="333" y="0"/>
                    <a:pt x="204"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62" name="Google Shape;1062;p5"/>
            <p:cNvSpPr/>
            <p:nvPr/>
          </p:nvSpPr>
          <p:spPr>
            <a:xfrm rot="-5788416">
              <a:off x="11633953" y="1915543"/>
              <a:ext cx="13821" cy="5009"/>
            </a:xfrm>
            <a:custGeom>
              <a:rect b="b" l="l" r="r" t="t"/>
              <a:pathLst>
                <a:path extrusionOk="0" h="108" w="151">
                  <a:moveTo>
                    <a:pt x="76" y="0"/>
                  </a:moveTo>
                  <a:cubicBezTo>
                    <a:pt x="23" y="0"/>
                    <a:pt x="1" y="60"/>
                    <a:pt x="38" y="98"/>
                  </a:cubicBezTo>
                  <a:cubicBezTo>
                    <a:pt x="48" y="104"/>
                    <a:pt x="60" y="108"/>
                    <a:pt x="72" y="108"/>
                  </a:cubicBezTo>
                  <a:cubicBezTo>
                    <a:pt x="86" y="108"/>
                    <a:pt x="101" y="102"/>
                    <a:pt x="113" y="90"/>
                  </a:cubicBezTo>
                  <a:cubicBezTo>
                    <a:pt x="150" y="53"/>
                    <a:pt x="120" y="0"/>
                    <a:pt x="76"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63" name="Google Shape;1063;p5"/>
            <p:cNvSpPr/>
            <p:nvPr/>
          </p:nvSpPr>
          <p:spPr>
            <a:xfrm rot="-5788416">
              <a:off x="11654417" y="1931829"/>
              <a:ext cx="12998" cy="5009"/>
            </a:xfrm>
            <a:custGeom>
              <a:rect b="b" l="l" r="r" t="t"/>
              <a:pathLst>
                <a:path extrusionOk="0" h="108" w="142">
                  <a:moveTo>
                    <a:pt x="76" y="0"/>
                  </a:moveTo>
                  <a:cubicBezTo>
                    <a:pt x="73" y="0"/>
                    <a:pt x="71" y="0"/>
                    <a:pt x="68" y="1"/>
                  </a:cubicBezTo>
                  <a:cubicBezTo>
                    <a:pt x="16" y="1"/>
                    <a:pt x="1" y="61"/>
                    <a:pt x="31" y="91"/>
                  </a:cubicBezTo>
                  <a:cubicBezTo>
                    <a:pt x="42" y="102"/>
                    <a:pt x="57" y="108"/>
                    <a:pt x="72" y="108"/>
                  </a:cubicBezTo>
                  <a:cubicBezTo>
                    <a:pt x="87" y="108"/>
                    <a:pt x="102" y="102"/>
                    <a:pt x="113" y="91"/>
                  </a:cubicBezTo>
                  <a:cubicBezTo>
                    <a:pt x="141" y="55"/>
                    <a:pt x="116" y="0"/>
                    <a:pt x="76"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64" name="Google Shape;1064;p5"/>
            <p:cNvSpPr/>
            <p:nvPr/>
          </p:nvSpPr>
          <p:spPr>
            <a:xfrm rot="-5788416">
              <a:off x="11674013" y="1948168"/>
              <a:ext cx="13180" cy="5055"/>
            </a:xfrm>
            <a:custGeom>
              <a:rect b="b" l="l" r="r" t="t"/>
              <a:pathLst>
                <a:path extrusionOk="0" h="109" w="144">
                  <a:moveTo>
                    <a:pt x="68" y="1"/>
                  </a:moveTo>
                  <a:cubicBezTo>
                    <a:pt x="23" y="1"/>
                    <a:pt x="1" y="61"/>
                    <a:pt x="38" y="98"/>
                  </a:cubicBezTo>
                  <a:cubicBezTo>
                    <a:pt x="48" y="105"/>
                    <a:pt x="60" y="109"/>
                    <a:pt x="72" y="109"/>
                  </a:cubicBezTo>
                  <a:cubicBezTo>
                    <a:pt x="86" y="109"/>
                    <a:pt x="101" y="103"/>
                    <a:pt x="113" y="91"/>
                  </a:cubicBezTo>
                  <a:cubicBezTo>
                    <a:pt x="143" y="61"/>
                    <a:pt x="121"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65" name="Google Shape;1065;p5"/>
            <p:cNvSpPr/>
            <p:nvPr/>
          </p:nvSpPr>
          <p:spPr>
            <a:xfrm rot="-5788416">
              <a:off x="11693898" y="1964488"/>
              <a:ext cx="13547" cy="5055"/>
            </a:xfrm>
            <a:custGeom>
              <a:rect b="b" l="l" r="r" t="t"/>
              <a:pathLst>
                <a:path extrusionOk="0" h="109" w="148">
                  <a:moveTo>
                    <a:pt x="83" y="1"/>
                  </a:moveTo>
                  <a:cubicBezTo>
                    <a:pt x="80" y="1"/>
                    <a:pt x="78" y="1"/>
                    <a:pt x="75" y="2"/>
                  </a:cubicBezTo>
                  <a:cubicBezTo>
                    <a:pt x="23" y="2"/>
                    <a:pt x="0" y="61"/>
                    <a:pt x="38" y="91"/>
                  </a:cubicBezTo>
                  <a:cubicBezTo>
                    <a:pt x="49" y="103"/>
                    <a:pt x="64" y="108"/>
                    <a:pt x="78" y="108"/>
                  </a:cubicBezTo>
                  <a:cubicBezTo>
                    <a:pt x="92" y="108"/>
                    <a:pt x="105" y="103"/>
                    <a:pt x="113" y="91"/>
                  </a:cubicBezTo>
                  <a:cubicBezTo>
                    <a:pt x="148" y="56"/>
                    <a:pt x="123" y="1"/>
                    <a:pt x="83"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66" name="Google Shape;1066;p5"/>
            <p:cNvSpPr/>
            <p:nvPr/>
          </p:nvSpPr>
          <p:spPr>
            <a:xfrm rot="-5788416">
              <a:off x="11713814" y="1980500"/>
              <a:ext cx="13089" cy="5195"/>
            </a:xfrm>
            <a:custGeom>
              <a:rect b="b" l="l" r="r" t="t"/>
              <a:pathLst>
                <a:path extrusionOk="0" h="112" w="143">
                  <a:moveTo>
                    <a:pt x="68" y="1"/>
                  </a:moveTo>
                  <a:cubicBezTo>
                    <a:pt x="23" y="1"/>
                    <a:pt x="0" y="61"/>
                    <a:pt x="38" y="98"/>
                  </a:cubicBezTo>
                  <a:cubicBezTo>
                    <a:pt x="44" y="107"/>
                    <a:pt x="54" y="112"/>
                    <a:pt x="65" y="112"/>
                  </a:cubicBezTo>
                  <a:cubicBezTo>
                    <a:pt x="81" y="112"/>
                    <a:pt x="99" y="104"/>
                    <a:pt x="112" y="90"/>
                  </a:cubicBezTo>
                  <a:cubicBezTo>
                    <a:pt x="142" y="61"/>
                    <a:pt x="120"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67" name="Google Shape;1067;p5"/>
            <p:cNvSpPr/>
            <p:nvPr/>
          </p:nvSpPr>
          <p:spPr>
            <a:xfrm rot="-5788416">
              <a:off x="11733385" y="1996846"/>
              <a:ext cx="13821" cy="4963"/>
            </a:xfrm>
            <a:custGeom>
              <a:rect b="b" l="l" r="r" t="t"/>
              <a:pathLst>
                <a:path extrusionOk="0" h="107" w="151">
                  <a:moveTo>
                    <a:pt x="75" y="0"/>
                  </a:moveTo>
                  <a:cubicBezTo>
                    <a:pt x="23" y="0"/>
                    <a:pt x="1" y="60"/>
                    <a:pt x="38" y="90"/>
                  </a:cubicBezTo>
                  <a:cubicBezTo>
                    <a:pt x="49" y="101"/>
                    <a:pt x="62" y="107"/>
                    <a:pt x="75" y="107"/>
                  </a:cubicBezTo>
                  <a:cubicBezTo>
                    <a:pt x="88" y="107"/>
                    <a:pt x="102" y="101"/>
                    <a:pt x="113" y="90"/>
                  </a:cubicBezTo>
                  <a:cubicBezTo>
                    <a:pt x="150" y="53"/>
                    <a:pt x="120" y="0"/>
                    <a:pt x="75"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68" name="Google Shape;1068;p5"/>
            <p:cNvSpPr/>
            <p:nvPr/>
          </p:nvSpPr>
          <p:spPr>
            <a:xfrm rot="-5788416">
              <a:off x="11753584" y="2012868"/>
              <a:ext cx="13089" cy="5334"/>
            </a:xfrm>
            <a:custGeom>
              <a:rect b="b" l="l" r="r" t="t"/>
              <a:pathLst>
                <a:path extrusionOk="0" h="115" w="143">
                  <a:moveTo>
                    <a:pt x="68" y="0"/>
                  </a:moveTo>
                  <a:cubicBezTo>
                    <a:pt x="23" y="8"/>
                    <a:pt x="0" y="68"/>
                    <a:pt x="30" y="98"/>
                  </a:cubicBezTo>
                  <a:cubicBezTo>
                    <a:pt x="42" y="109"/>
                    <a:pt x="57" y="115"/>
                    <a:pt x="72" y="115"/>
                  </a:cubicBezTo>
                  <a:cubicBezTo>
                    <a:pt x="86" y="115"/>
                    <a:pt x="101" y="109"/>
                    <a:pt x="113" y="98"/>
                  </a:cubicBezTo>
                  <a:cubicBezTo>
                    <a:pt x="143" y="60"/>
                    <a:pt x="113"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69" name="Google Shape;1069;p5"/>
            <p:cNvSpPr/>
            <p:nvPr/>
          </p:nvSpPr>
          <p:spPr>
            <a:xfrm rot="-5788416">
              <a:off x="11773539" y="2029490"/>
              <a:ext cx="13089" cy="5055"/>
            </a:xfrm>
            <a:custGeom>
              <a:rect b="b" l="l" r="r" t="t"/>
              <a:pathLst>
                <a:path extrusionOk="0" h="109" w="143">
                  <a:moveTo>
                    <a:pt x="68" y="1"/>
                  </a:moveTo>
                  <a:cubicBezTo>
                    <a:pt x="23" y="1"/>
                    <a:pt x="1" y="61"/>
                    <a:pt x="38" y="98"/>
                  </a:cubicBezTo>
                  <a:cubicBezTo>
                    <a:pt x="48" y="105"/>
                    <a:pt x="60" y="109"/>
                    <a:pt x="72" y="109"/>
                  </a:cubicBezTo>
                  <a:cubicBezTo>
                    <a:pt x="86" y="109"/>
                    <a:pt x="101" y="103"/>
                    <a:pt x="113" y="91"/>
                  </a:cubicBezTo>
                  <a:cubicBezTo>
                    <a:pt x="143" y="53"/>
                    <a:pt x="121"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70" name="Google Shape;1070;p5"/>
            <p:cNvSpPr/>
            <p:nvPr/>
          </p:nvSpPr>
          <p:spPr>
            <a:xfrm rot="-5788416">
              <a:off x="11793365" y="2045776"/>
              <a:ext cx="13547" cy="5055"/>
            </a:xfrm>
            <a:custGeom>
              <a:rect b="b" l="l" r="r" t="t"/>
              <a:pathLst>
                <a:path extrusionOk="0" h="109" w="148">
                  <a:moveTo>
                    <a:pt x="83" y="1"/>
                  </a:moveTo>
                  <a:cubicBezTo>
                    <a:pt x="80" y="1"/>
                    <a:pt x="78" y="1"/>
                    <a:pt x="75" y="2"/>
                  </a:cubicBezTo>
                  <a:cubicBezTo>
                    <a:pt x="23" y="2"/>
                    <a:pt x="0" y="61"/>
                    <a:pt x="38" y="91"/>
                  </a:cubicBezTo>
                  <a:cubicBezTo>
                    <a:pt x="49" y="103"/>
                    <a:pt x="64" y="108"/>
                    <a:pt x="78" y="108"/>
                  </a:cubicBezTo>
                  <a:cubicBezTo>
                    <a:pt x="92" y="108"/>
                    <a:pt x="105" y="103"/>
                    <a:pt x="112" y="91"/>
                  </a:cubicBezTo>
                  <a:cubicBezTo>
                    <a:pt x="148" y="56"/>
                    <a:pt x="123" y="1"/>
                    <a:pt x="83"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71" name="Google Shape;1071;p5"/>
            <p:cNvSpPr/>
            <p:nvPr/>
          </p:nvSpPr>
          <p:spPr>
            <a:xfrm rot="-5788416">
              <a:off x="11813177" y="2061835"/>
              <a:ext cx="13089" cy="5055"/>
            </a:xfrm>
            <a:custGeom>
              <a:rect b="b" l="l" r="r" t="t"/>
              <a:pathLst>
                <a:path extrusionOk="0" h="109" w="143">
                  <a:moveTo>
                    <a:pt x="67" y="1"/>
                  </a:moveTo>
                  <a:cubicBezTo>
                    <a:pt x="22" y="1"/>
                    <a:pt x="0" y="61"/>
                    <a:pt x="37" y="98"/>
                  </a:cubicBezTo>
                  <a:cubicBezTo>
                    <a:pt x="44" y="105"/>
                    <a:pt x="55" y="108"/>
                    <a:pt x="68" y="108"/>
                  </a:cubicBezTo>
                  <a:cubicBezTo>
                    <a:pt x="83" y="108"/>
                    <a:pt x="100" y="103"/>
                    <a:pt x="112" y="91"/>
                  </a:cubicBezTo>
                  <a:cubicBezTo>
                    <a:pt x="142" y="61"/>
                    <a:pt x="120" y="1"/>
                    <a:pt x="67"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72" name="Google Shape;1072;p5"/>
            <p:cNvSpPr/>
            <p:nvPr/>
          </p:nvSpPr>
          <p:spPr>
            <a:xfrm rot="-5788416">
              <a:off x="11832998" y="2078206"/>
              <a:ext cx="13547" cy="5009"/>
            </a:xfrm>
            <a:custGeom>
              <a:rect b="b" l="l" r="r" t="t"/>
              <a:pathLst>
                <a:path extrusionOk="0" h="108" w="148">
                  <a:moveTo>
                    <a:pt x="83" y="1"/>
                  </a:moveTo>
                  <a:cubicBezTo>
                    <a:pt x="80" y="1"/>
                    <a:pt x="78" y="1"/>
                    <a:pt x="75" y="1"/>
                  </a:cubicBezTo>
                  <a:cubicBezTo>
                    <a:pt x="23" y="1"/>
                    <a:pt x="0" y="61"/>
                    <a:pt x="38" y="91"/>
                  </a:cubicBezTo>
                  <a:cubicBezTo>
                    <a:pt x="49" y="102"/>
                    <a:pt x="62" y="108"/>
                    <a:pt x="75" y="108"/>
                  </a:cubicBezTo>
                  <a:cubicBezTo>
                    <a:pt x="88" y="108"/>
                    <a:pt x="101" y="102"/>
                    <a:pt x="113" y="91"/>
                  </a:cubicBezTo>
                  <a:cubicBezTo>
                    <a:pt x="148" y="56"/>
                    <a:pt x="123" y="1"/>
                    <a:pt x="83"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73" name="Google Shape;1073;p5"/>
            <p:cNvSpPr/>
            <p:nvPr/>
          </p:nvSpPr>
          <p:spPr>
            <a:xfrm rot="-5788416">
              <a:off x="11852948" y="2094202"/>
              <a:ext cx="13089" cy="5195"/>
            </a:xfrm>
            <a:custGeom>
              <a:rect b="b" l="l" r="r" t="t"/>
              <a:pathLst>
                <a:path extrusionOk="0" h="112" w="143">
                  <a:moveTo>
                    <a:pt x="68" y="0"/>
                  </a:moveTo>
                  <a:cubicBezTo>
                    <a:pt x="23" y="8"/>
                    <a:pt x="0" y="60"/>
                    <a:pt x="30" y="98"/>
                  </a:cubicBezTo>
                  <a:cubicBezTo>
                    <a:pt x="40" y="107"/>
                    <a:pt x="52" y="111"/>
                    <a:pt x="64" y="111"/>
                  </a:cubicBezTo>
                  <a:cubicBezTo>
                    <a:pt x="81" y="111"/>
                    <a:pt x="99" y="103"/>
                    <a:pt x="113" y="90"/>
                  </a:cubicBezTo>
                  <a:cubicBezTo>
                    <a:pt x="142" y="60"/>
                    <a:pt x="113"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74" name="Google Shape;1074;p5"/>
            <p:cNvSpPr/>
            <p:nvPr/>
          </p:nvSpPr>
          <p:spPr>
            <a:xfrm rot="-5788416">
              <a:off x="11618510" y="1841704"/>
              <a:ext cx="36979" cy="14007"/>
            </a:xfrm>
            <a:custGeom>
              <a:rect b="b" l="l" r="r" t="t"/>
              <a:pathLst>
                <a:path extrusionOk="0" h="302" w="404">
                  <a:moveTo>
                    <a:pt x="204" y="1"/>
                  </a:moveTo>
                  <a:cubicBezTo>
                    <a:pt x="201" y="1"/>
                    <a:pt x="198" y="1"/>
                    <a:pt x="195" y="1"/>
                  </a:cubicBezTo>
                  <a:cubicBezTo>
                    <a:pt x="61" y="9"/>
                    <a:pt x="1" y="173"/>
                    <a:pt x="98" y="263"/>
                  </a:cubicBezTo>
                  <a:cubicBezTo>
                    <a:pt x="127" y="288"/>
                    <a:pt x="165" y="301"/>
                    <a:pt x="203" y="301"/>
                  </a:cubicBezTo>
                  <a:cubicBezTo>
                    <a:pt x="243" y="301"/>
                    <a:pt x="284" y="287"/>
                    <a:pt x="315" y="256"/>
                  </a:cubicBezTo>
                  <a:cubicBezTo>
                    <a:pt x="403" y="160"/>
                    <a:pt x="333" y="1"/>
                    <a:pt x="204"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75" name="Google Shape;1075;p5"/>
            <p:cNvSpPr/>
            <p:nvPr/>
          </p:nvSpPr>
          <p:spPr>
            <a:xfrm rot="-5788416">
              <a:off x="11923816" y="2090998"/>
              <a:ext cx="36247" cy="13960"/>
            </a:xfrm>
            <a:custGeom>
              <a:rect b="b" l="l" r="r" t="t"/>
              <a:pathLst>
                <a:path extrusionOk="0" h="301" w="396">
                  <a:moveTo>
                    <a:pt x="204" y="0"/>
                  </a:moveTo>
                  <a:cubicBezTo>
                    <a:pt x="201" y="0"/>
                    <a:pt x="198" y="0"/>
                    <a:pt x="195" y="1"/>
                  </a:cubicBezTo>
                  <a:cubicBezTo>
                    <a:pt x="60" y="8"/>
                    <a:pt x="0" y="173"/>
                    <a:pt x="98" y="263"/>
                  </a:cubicBezTo>
                  <a:cubicBezTo>
                    <a:pt x="127" y="288"/>
                    <a:pt x="164" y="301"/>
                    <a:pt x="202" y="301"/>
                  </a:cubicBezTo>
                  <a:cubicBezTo>
                    <a:pt x="241" y="301"/>
                    <a:pt x="280" y="286"/>
                    <a:pt x="307" y="255"/>
                  </a:cubicBezTo>
                  <a:cubicBezTo>
                    <a:pt x="395" y="160"/>
                    <a:pt x="333" y="0"/>
                    <a:pt x="204"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76" name="Google Shape;1076;p5"/>
            <p:cNvSpPr/>
            <p:nvPr/>
          </p:nvSpPr>
          <p:spPr>
            <a:xfrm rot="-5788416">
              <a:off x="11660432" y="1870912"/>
              <a:ext cx="13729" cy="5009"/>
            </a:xfrm>
            <a:custGeom>
              <a:rect b="b" l="l" r="r" t="t"/>
              <a:pathLst>
                <a:path extrusionOk="0" h="108" w="150">
                  <a:moveTo>
                    <a:pt x="75" y="1"/>
                  </a:moveTo>
                  <a:cubicBezTo>
                    <a:pt x="23" y="1"/>
                    <a:pt x="0" y="61"/>
                    <a:pt x="38" y="91"/>
                  </a:cubicBezTo>
                  <a:cubicBezTo>
                    <a:pt x="49" y="102"/>
                    <a:pt x="64" y="107"/>
                    <a:pt x="78" y="107"/>
                  </a:cubicBezTo>
                  <a:cubicBezTo>
                    <a:pt x="92" y="107"/>
                    <a:pt x="105" y="102"/>
                    <a:pt x="112" y="91"/>
                  </a:cubicBezTo>
                  <a:cubicBezTo>
                    <a:pt x="150" y="53"/>
                    <a:pt x="120" y="1"/>
                    <a:pt x="75"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77" name="Google Shape;1077;p5"/>
            <p:cNvSpPr/>
            <p:nvPr/>
          </p:nvSpPr>
          <p:spPr>
            <a:xfrm rot="-5788416">
              <a:off x="11683102" y="1889089"/>
              <a:ext cx="12998" cy="5009"/>
            </a:xfrm>
            <a:custGeom>
              <a:rect b="b" l="l" r="r" t="t"/>
              <a:pathLst>
                <a:path extrusionOk="0" h="108" w="142">
                  <a:moveTo>
                    <a:pt x="77" y="0"/>
                  </a:moveTo>
                  <a:cubicBezTo>
                    <a:pt x="74" y="0"/>
                    <a:pt x="71" y="0"/>
                    <a:pt x="68" y="1"/>
                  </a:cubicBezTo>
                  <a:cubicBezTo>
                    <a:pt x="23" y="1"/>
                    <a:pt x="1" y="61"/>
                    <a:pt x="38" y="91"/>
                  </a:cubicBezTo>
                  <a:cubicBezTo>
                    <a:pt x="45" y="102"/>
                    <a:pt x="59" y="108"/>
                    <a:pt x="73" y="108"/>
                  </a:cubicBezTo>
                  <a:cubicBezTo>
                    <a:pt x="87" y="108"/>
                    <a:pt x="102" y="102"/>
                    <a:pt x="113" y="91"/>
                  </a:cubicBezTo>
                  <a:cubicBezTo>
                    <a:pt x="141" y="55"/>
                    <a:pt x="123" y="0"/>
                    <a:pt x="77"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78" name="Google Shape;1078;p5"/>
            <p:cNvSpPr/>
            <p:nvPr/>
          </p:nvSpPr>
          <p:spPr>
            <a:xfrm rot="-5788416">
              <a:off x="11704710" y="1906948"/>
              <a:ext cx="13821" cy="5334"/>
            </a:xfrm>
            <a:custGeom>
              <a:rect b="b" l="l" r="r" t="t"/>
              <a:pathLst>
                <a:path extrusionOk="0" h="115" w="151">
                  <a:moveTo>
                    <a:pt x="75" y="0"/>
                  </a:moveTo>
                  <a:cubicBezTo>
                    <a:pt x="23" y="8"/>
                    <a:pt x="0" y="68"/>
                    <a:pt x="38" y="98"/>
                  </a:cubicBezTo>
                  <a:cubicBezTo>
                    <a:pt x="49" y="109"/>
                    <a:pt x="62" y="115"/>
                    <a:pt x="75" y="115"/>
                  </a:cubicBezTo>
                  <a:cubicBezTo>
                    <a:pt x="88" y="115"/>
                    <a:pt x="102" y="109"/>
                    <a:pt x="113" y="98"/>
                  </a:cubicBezTo>
                  <a:cubicBezTo>
                    <a:pt x="150" y="60"/>
                    <a:pt x="120" y="0"/>
                    <a:pt x="75"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79" name="Google Shape;1079;p5"/>
            <p:cNvSpPr/>
            <p:nvPr/>
          </p:nvSpPr>
          <p:spPr>
            <a:xfrm rot="-5788416">
              <a:off x="11727217" y="1925138"/>
              <a:ext cx="13180" cy="5195"/>
            </a:xfrm>
            <a:custGeom>
              <a:rect b="b" l="l" r="r" t="t"/>
              <a:pathLst>
                <a:path extrusionOk="0" h="112" w="144">
                  <a:moveTo>
                    <a:pt x="68" y="0"/>
                  </a:moveTo>
                  <a:cubicBezTo>
                    <a:pt x="16" y="8"/>
                    <a:pt x="1" y="60"/>
                    <a:pt x="31" y="98"/>
                  </a:cubicBezTo>
                  <a:cubicBezTo>
                    <a:pt x="40" y="107"/>
                    <a:pt x="52" y="111"/>
                    <a:pt x="65" y="111"/>
                  </a:cubicBezTo>
                  <a:cubicBezTo>
                    <a:pt x="82" y="111"/>
                    <a:pt x="100" y="103"/>
                    <a:pt x="113" y="90"/>
                  </a:cubicBezTo>
                  <a:cubicBezTo>
                    <a:pt x="143" y="60"/>
                    <a:pt x="113"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80" name="Google Shape;1080;p5"/>
            <p:cNvSpPr/>
            <p:nvPr/>
          </p:nvSpPr>
          <p:spPr>
            <a:xfrm rot="-5788416">
              <a:off x="11749509" y="1943569"/>
              <a:ext cx="13180" cy="5055"/>
            </a:xfrm>
            <a:custGeom>
              <a:rect b="b" l="l" r="r" t="t"/>
              <a:pathLst>
                <a:path extrusionOk="0" h="109" w="144">
                  <a:moveTo>
                    <a:pt x="68" y="1"/>
                  </a:moveTo>
                  <a:cubicBezTo>
                    <a:pt x="23" y="1"/>
                    <a:pt x="1" y="60"/>
                    <a:pt x="38" y="98"/>
                  </a:cubicBezTo>
                  <a:cubicBezTo>
                    <a:pt x="48" y="105"/>
                    <a:pt x="60" y="108"/>
                    <a:pt x="72" y="108"/>
                  </a:cubicBezTo>
                  <a:cubicBezTo>
                    <a:pt x="86" y="108"/>
                    <a:pt x="101" y="103"/>
                    <a:pt x="113" y="90"/>
                  </a:cubicBezTo>
                  <a:cubicBezTo>
                    <a:pt x="143" y="53"/>
                    <a:pt x="121" y="1"/>
                    <a:pt x="6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81" name="Google Shape;1081;p5"/>
            <p:cNvSpPr/>
            <p:nvPr/>
          </p:nvSpPr>
          <p:spPr>
            <a:xfrm rot="-5788416">
              <a:off x="11771444" y="1961726"/>
              <a:ext cx="13821" cy="5009"/>
            </a:xfrm>
            <a:custGeom>
              <a:rect b="b" l="l" r="r" t="t"/>
              <a:pathLst>
                <a:path extrusionOk="0" h="108" w="151">
                  <a:moveTo>
                    <a:pt x="76" y="1"/>
                  </a:moveTo>
                  <a:cubicBezTo>
                    <a:pt x="23" y="1"/>
                    <a:pt x="1" y="60"/>
                    <a:pt x="38" y="90"/>
                  </a:cubicBezTo>
                  <a:cubicBezTo>
                    <a:pt x="49" y="102"/>
                    <a:pt x="64" y="107"/>
                    <a:pt x="78" y="107"/>
                  </a:cubicBezTo>
                  <a:cubicBezTo>
                    <a:pt x="92" y="107"/>
                    <a:pt x="106" y="102"/>
                    <a:pt x="113" y="90"/>
                  </a:cubicBezTo>
                  <a:cubicBezTo>
                    <a:pt x="150" y="53"/>
                    <a:pt x="120" y="1"/>
                    <a:pt x="76"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82" name="Google Shape;1082;p5"/>
            <p:cNvSpPr/>
            <p:nvPr/>
          </p:nvSpPr>
          <p:spPr>
            <a:xfrm rot="-5788416">
              <a:off x="11794083" y="1979834"/>
              <a:ext cx="13089" cy="5009"/>
            </a:xfrm>
            <a:custGeom>
              <a:rect b="b" l="l" r="r" t="t"/>
              <a:pathLst>
                <a:path extrusionOk="0" h="108" w="143">
                  <a:moveTo>
                    <a:pt x="67" y="1"/>
                  </a:moveTo>
                  <a:cubicBezTo>
                    <a:pt x="23" y="1"/>
                    <a:pt x="0" y="61"/>
                    <a:pt x="38" y="90"/>
                  </a:cubicBezTo>
                  <a:cubicBezTo>
                    <a:pt x="45" y="102"/>
                    <a:pt x="58" y="107"/>
                    <a:pt x="72" y="107"/>
                  </a:cubicBezTo>
                  <a:cubicBezTo>
                    <a:pt x="86" y="107"/>
                    <a:pt x="101" y="102"/>
                    <a:pt x="112" y="90"/>
                  </a:cubicBezTo>
                  <a:cubicBezTo>
                    <a:pt x="142" y="53"/>
                    <a:pt x="120" y="1"/>
                    <a:pt x="67"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83" name="Google Shape;1083;p5"/>
            <p:cNvSpPr/>
            <p:nvPr/>
          </p:nvSpPr>
          <p:spPr>
            <a:xfrm rot="-5788416">
              <a:off x="11816173" y="1998045"/>
              <a:ext cx="13547" cy="5009"/>
            </a:xfrm>
            <a:custGeom>
              <a:rect b="b" l="l" r="r" t="t"/>
              <a:pathLst>
                <a:path extrusionOk="0" h="108" w="148">
                  <a:moveTo>
                    <a:pt x="83" y="0"/>
                  </a:moveTo>
                  <a:cubicBezTo>
                    <a:pt x="80" y="0"/>
                    <a:pt x="77" y="0"/>
                    <a:pt x="75" y="1"/>
                  </a:cubicBezTo>
                  <a:cubicBezTo>
                    <a:pt x="22" y="1"/>
                    <a:pt x="0" y="61"/>
                    <a:pt x="37" y="91"/>
                  </a:cubicBezTo>
                  <a:cubicBezTo>
                    <a:pt x="49" y="102"/>
                    <a:pt x="62" y="107"/>
                    <a:pt x="75" y="107"/>
                  </a:cubicBezTo>
                  <a:cubicBezTo>
                    <a:pt x="88" y="107"/>
                    <a:pt x="101" y="102"/>
                    <a:pt x="112" y="91"/>
                  </a:cubicBezTo>
                  <a:cubicBezTo>
                    <a:pt x="148" y="55"/>
                    <a:pt x="123" y="0"/>
                    <a:pt x="83"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84" name="Google Shape;1084;p5"/>
            <p:cNvSpPr/>
            <p:nvPr/>
          </p:nvSpPr>
          <p:spPr>
            <a:xfrm rot="-5788416">
              <a:off x="11838422" y="2015904"/>
              <a:ext cx="13089" cy="5334"/>
            </a:xfrm>
            <a:custGeom>
              <a:rect b="b" l="l" r="r" t="t"/>
              <a:pathLst>
                <a:path extrusionOk="0" h="115" w="143">
                  <a:moveTo>
                    <a:pt x="68" y="0"/>
                  </a:moveTo>
                  <a:cubicBezTo>
                    <a:pt x="23" y="8"/>
                    <a:pt x="0" y="68"/>
                    <a:pt x="30" y="98"/>
                  </a:cubicBezTo>
                  <a:cubicBezTo>
                    <a:pt x="42" y="109"/>
                    <a:pt x="57" y="114"/>
                    <a:pt x="72" y="114"/>
                  </a:cubicBezTo>
                  <a:cubicBezTo>
                    <a:pt x="87" y="114"/>
                    <a:pt x="101" y="109"/>
                    <a:pt x="113" y="98"/>
                  </a:cubicBezTo>
                  <a:cubicBezTo>
                    <a:pt x="143" y="60"/>
                    <a:pt x="113"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85" name="Google Shape;1085;p5"/>
            <p:cNvSpPr/>
            <p:nvPr/>
          </p:nvSpPr>
          <p:spPr>
            <a:xfrm rot="-5788416">
              <a:off x="11860714" y="2034335"/>
              <a:ext cx="13089" cy="5195"/>
            </a:xfrm>
            <a:custGeom>
              <a:rect b="b" l="l" r="r" t="t"/>
              <a:pathLst>
                <a:path extrusionOk="0" h="112" w="143">
                  <a:moveTo>
                    <a:pt x="68" y="0"/>
                  </a:moveTo>
                  <a:cubicBezTo>
                    <a:pt x="23" y="0"/>
                    <a:pt x="0" y="60"/>
                    <a:pt x="38" y="98"/>
                  </a:cubicBezTo>
                  <a:cubicBezTo>
                    <a:pt x="47" y="107"/>
                    <a:pt x="58" y="111"/>
                    <a:pt x="69" y="111"/>
                  </a:cubicBezTo>
                  <a:cubicBezTo>
                    <a:pt x="84" y="111"/>
                    <a:pt x="100" y="103"/>
                    <a:pt x="113" y="90"/>
                  </a:cubicBezTo>
                  <a:cubicBezTo>
                    <a:pt x="143" y="60"/>
                    <a:pt x="120"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86" name="Google Shape;1086;p5"/>
            <p:cNvSpPr/>
            <p:nvPr/>
          </p:nvSpPr>
          <p:spPr>
            <a:xfrm rot="-5788416">
              <a:off x="11882581" y="2052525"/>
              <a:ext cx="13729" cy="5055"/>
            </a:xfrm>
            <a:custGeom>
              <a:rect b="b" l="l" r="r" t="t"/>
              <a:pathLst>
                <a:path extrusionOk="0" h="109" w="150">
                  <a:moveTo>
                    <a:pt x="75" y="0"/>
                  </a:moveTo>
                  <a:cubicBezTo>
                    <a:pt x="23" y="0"/>
                    <a:pt x="0" y="60"/>
                    <a:pt x="38" y="98"/>
                  </a:cubicBezTo>
                  <a:cubicBezTo>
                    <a:pt x="48" y="104"/>
                    <a:pt x="61" y="108"/>
                    <a:pt x="74" y="108"/>
                  </a:cubicBezTo>
                  <a:cubicBezTo>
                    <a:pt x="89" y="108"/>
                    <a:pt x="104" y="103"/>
                    <a:pt x="113" y="90"/>
                  </a:cubicBezTo>
                  <a:cubicBezTo>
                    <a:pt x="150" y="53"/>
                    <a:pt x="120" y="0"/>
                    <a:pt x="75"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87" name="Google Shape;1087;p5"/>
            <p:cNvSpPr/>
            <p:nvPr/>
          </p:nvSpPr>
          <p:spPr>
            <a:xfrm rot="-5788416">
              <a:off x="11905155" y="2070682"/>
              <a:ext cx="13089" cy="5009"/>
            </a:xfrm>
            <a:custGeom>
              <a:rect b="b" l="l" r="r" t="t"/>
              <a:pathLst>
                <a:path extrusionOk="0" h="108" w="143">
                  <a:moveTo>
                    <a:pt x="68" y="0"/>
                  </a:moveTo>
                  <a:cubicBezTo>
                    <a:pt x="23" y="0"/>
                    <a:pt x="1" y="60"/>
                    <a:pt x="38" y="90"/>
                  </a:cubicBezTo>
                  <a:cubicBezTo>
                    <a:pt x="46" y="101"/>
                    <a:pt x="59" y="107"/>
                    <a:pt x="73" y="107"/>
                  </a:cubicBezTo>
                  <a:cubicBezTo>
                    <a:pt x="87" y="107"/>
                    <a:pt x="102" y="101"/>
                    <a:pt x="113" y="90"/>
                  </a:cubicBezTo>
                  <a:cubicBezTo>
                    <a:pt x="143" y="53"/>
                    <a:pt x="120" y="0"/>
                    <a:pt x="68"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88" name="Google Shape;1088;p5"/>
            <p:cNvSpPr/>
            <p:nvPr/>
          </p:nvSpPr>
          <p:spPr>
            <a:xfrm rot="-5788416">
              <a:off x="11651164" y="1791284"/>
              <a:ext cx="29382" cy="14053"/>
            </a:xfrm>
            <a:custGeom>
              <a:rect b="b" l="l" r="r" t="t"/>
              <a:pathLst>
                <a:path extrusionOk="0" h="303" w="321">
                  <a:moveTo>
                    <a:pt x="165" y="1"/>
                  </a:moveTo>
                  <a:cubicBezTo>
                    <a:pt x="126" y="1"/>
                    <a:pt x="86" y="16"/>
                    <a:pt x="53" y="49"/>
                  </a:cubicBezTo>
                  <a:cubicBezTo>
                    <a:pt x="1" y="109"/>
                    <a:pt x="1" y="206"/>
                    <a:pt x="68" y="259"/>
                  </a:cubicBezTo>
                  <a:cubicBezTo>
                    <a:pt x="99" y="289"/>
                    <a:pt x="135" y="303"/>
                    <a:pt x="171" y="303"/>
                  </a:cubicBezTo>
                  <a:cubicBezTo>
                    <a:pt x="248" y="303"/>
                    <a:pt x="320" y="239"/>
                    <a:pt x="315" y="146"/>
                  </a:cubicBezTo>
                  <a:cubicBezTo>
                    <a:pt x="310" y="57"/>
                    <a:pt x="240" y="1"/>
                    <a:pt x="165"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89" name="Google Shape;1089;p5"/>
            <p:cNvSpPr/>
            <p:nvPr/>
          </p:nvSpPr>
          <p:spPr>
            <a:xfrm rot="-5788416">
              <a:off x="11988895" y="2066589"/>
              <a:ext cx="27551" cy="13960"/>
            </a:xfrm>
            <a:custGeom>
              <a:rect b="b" l="l" r="r" t="t"/>
              <a:pathLst>
                <a:path extrusionOk="0" h="301" w="301">
                  <a:moveTo>
                    <a:pt x="150" y="1"/>
                  </a:moveTo>
                  <a:cubicBezTo>
                    <a:pt x="68" y="1"/>
                    <a:pt x="1" y="68"/>
                    <a:pt x="1" y="151"/>
                  </a:cubicBezTo>
                  <a:cubicBezTo>
                    <a:pt x="1" y="233"/>
                    <a:pt x="68" y="300"/>
                    <a:pt x="150" y="300"/>
                  </a:cubicBezTo>
                  <a:cubicBezTo>
                    <a:pt x="233" y="300"/>
                    <a:pt x="300" y="233"/>
                    <a:pt x="300" y="151"/>
                  </a:cubicBezTo>
                  <a:cubicBezTo>
                    <a:pt x="300" y="68"/>
                    <a:pt x="233" y="1"/>
                    <a:pt x="150"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90" name="Google Shape;1090;p5"/>
            <p:cNvSpPr/>
            <p:nvPr/>
          </p:nvSpPr>
          <p:spPr>
            <a:xfrm rot="-5788416">
              <a:off x="11693698" y="1822799"/>
              <a:ext cx="10800" cy="5148"/>
            </a:xfrm>
            <a:custGeom>
              <a:rect b="b" l="l" r="r" t="t"/>
              <a:pathLst>
                <a:path extrusionOk="0" h="111" w="118">
                  <a:moveTo>
                    <a:pt x="60" y="0"/>
                  </a:moveTo>
                  <a:cubicBezTo>
                    <a:pt x="47" y="0"/>
                    <a:pt x="33" y="6"/>
                    <a:pt x="23" y="19"/>
                  </a:cubicBezTo>
                  <a:cubicBezTo>
                    <a:pt x="0" y="41"/>
                    <a:pt x="0" y="79"/>
                    <a:pt x="23" y="93"/>
                  </a:cubicBezTo>
                  <a:cubicBezTo>
                    <a:pt x="35" y="105"/>
                    <a:pt x="49" y="110"/>
                    <a:pt x="62" y="110"/>
                  </a:cubicBezTo>
                  <a:cubicBezTo>
                    <a:pt x="92" y="110"/>
                    <a:pt x="118" y="87"/>
                    <a:pt x="113" y="56"/>
                  </a:cubicBezTo>
                  <a:cubicBezTo>
                    <a:pt x="113" y="22"/>
                    <a:pt x="87" y="0"/>
                    <a:pt x="60"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91" name="Google Shape;1091;p5"/>
            <p:cNvSpPr/>
            <p:nvPr/>
          </p:nvSpPr>
          <p:spPr>
            <a:xfrm rot="-5788416">
              <a:off x="11718107" y="1842989"/>
              <a:ext cx="11076" cy="5148"/>
            </a:xfrm>
            <a:custGeom>
              <a:rect b="b" l="l" r="r" t="t"/>
              <a:pathLst>
                <a:path extrusionOk="0" h="111" w="121">
                  <a:moveTo>
                    <a:pt x="66" y="1"/>
                  </a:moveTo>
                  <a:cubicBezTo>
                    <a:pt x="52" y="1"/>
                    <a:pt x="36" y="6"/>
                    <a:pt x="23" y="19"/>
                  </a:cubicBezTo>
                  <a:cubicBezTo>
                    <a:pt x="1" y="42"/>
                    <a:pt x="8" y="79"/>
                    <a:pt x="31" y="94"/>
                  </a:cubicBezTo>
                  <a:cubicBezTo>
                    <a:pt x="40" y="106"/>
                    <a:pt x="53" y="111"/>
                    <a:pt x="65" y="111"/>
                  </a:cubicBezTo>
                  <a:cubicBezTo>
                    <a:pt x="93" y="111"/>
                    <a:pt x="121" y="87"/>
                    <a:pt x="121" y="57"/>
                  </a:cubicBezTo>
                  <a:cubicBezTo>
                    <a:pt x="121" y="22"/>
                    <a:pt x="95" y="1"/>
                    <a:pt x="66"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92" name="Google Shape;1092;p5"/>
            <p:cNvSpPr/>
            <p:nvPr/>
          </p:nvSpPr>
          <p:spPr>
            <a:xfrm rot="-5788416">
              <a:off x="11743054" y="1862940"/>
              <a:ext cx="10435" cy="5288"/>
            </a:xfrm>
            <a:custGeom>
              <a:rect b="b" l="l" r="r" t="t"/>
              <a:pathLst>
                <a:path extrusionOk="0" h="114" w="114">
                  <a:moveTo>
                    <a:pt x="61" y="0"/>
                  </a:moveTo>
                  <a:cubicBezTo>
                    <a:pt x="47" y="0"/>
                    <a:pt x="34" y="6"/>
                    <a:pt x="23" y="19"/>
                  </a:cubicBezTo>
                  <a:cubicBezTo>
                    <a:pt x="1" y="41"/>
                    <a:pt x="1" y="79"/>
                    <a:pt x="23" y="101"/>
                  </a:cubicBezTo>
                  <a:cubicBezTo>
                    <a:pt x="34" y="109"/>
                    <a:pt x="45" y="113"/>
                    <a:pt x="57" y="113"/>
                  </a:cubicBezTo>
                  <a:cubicBezTo>
                    <a:pt x="86" y="113"/>
                    <a:pt x="113" y="88"/>
                    <a:pt x="113" y="56"/>
                  </a:cubicBezTo>
                  <a:cubicBezTo>
                    <a:pt x="113" y="22"/>
                    <a:pt x="87" y="0"/>
                    <a:pt x="61"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93" name="Google Shape;1093;p5"/>
            <p:cNvSpPr/>
            <p:nvPr/>
          </p:nvSpPr>
          <p:spPr>
            <a:xfrm rot="-5788416">
              <a:off x="11767358" y="1883077"/>
              <a:ext cx="11076" cy="5055"/>
            </a:xfrm>
            <a:custGeom>
              <a:rect b="b" l="l" r="r" t="t"/>
              <a:pathLst>
                <a:path extrusionOk="0" h="109" w="121">
                  <a:moveTo>
                    <a:pt x="57" y="1"/>
                  </a:moveTo>
                  <a:cubicBezTo>
                    <a:pt x="44" y="1"/>
                    <a:pt x="32" y="5"/>
                    <a:pt x="23" y="14"/>
                  </a:cubicBezTo>
                  <a:cubicBezTo>
                    <a:pt x="0" y="37"/>
                    <a:pt x="0" y="74"/>
                    <a:pt x="23" y="96"/>
                  </a:cubicBezTo>
                  <a:cubicBezTo>
                    <a:pt x="33" y="105"/>
                    <a:pt x="45" y="109"/>
                    <a:pt x="58" y="109"/>
                  </a:cubicBezTo>
                  <a:cubicBezTo>
                    <a:pt x="89" y="109"/>
                    <a:pt x="120" y="84"/>
                    <a:pt x="120" y="52"/>
                  </a:cubicBezTo>
                  <a:cubicBezTo>
                    <a:pt x="115" y="21"/>
                    <a:pt x="85" y="1"/>
                    <a:pt x="57"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94" name="Google Shape;1094;p5"/>
            <p:cNvSpPr/>
            <p:nvPr/>
          </p:nvSpPr>
          <p:spPr>
            <a:xfrm rot="-5788416">
              <a:off x="11792264" y="1903109"/>
              <a:ext cx="10343" cy="5055"/>
            </a:xfrm>
            <a:custGeom>
              <a:rect b="b" l="l" r="r" t="t"/>
              <a:pathLst>
                <a:path extrusionOk="0" h="109" w="113">
                  <a:moveTo>
                    <a:pt x="55" y="0"/>
                  </a:moveTo>
                  <a:cubicBezTo>
                    <a:pt x="41" y="0"/>
                    <a:pt x="27" y="4"/>
                    <a:pt x="15" y="14"/>
                  </a:cubicBezTo>
                  <a:cubicBezTo>
                    <a:pt x="0" y="36"/>
                    <a:pt x="0" y="74"/>
                    <a:pt x="23" y="96"/>
                  </a:cubicBezTo>
                  <a:cubicBezTo>
                    <a:pt x="31" y="104"/>
                    <a:pt x="42" y="108"/>
                    <a:pt x="53" y="108"/>
                  </a:cubicBezTo>
                  <a:cubicBezTo>
                    <a:pt x="81" y="108"/>
                    <a:pt x="113" y="83"/>
                    <a:pt x="113" y="51"/>
                  </a:cubicBezTo>
                  <a:cubicBezTo>
                    <a:pt x="113" y="20"/>
                    <a:pt x="84" y="0"/>
                    <a:pt x="55"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95" name="Google Shape;1095;p5"/>
            <p:cNvSpPr/>
            <p:nvPr/>
          </p:nvSpPr>
          <p:spPr>
            <a:xfrm rot="-5788416">
              <a:off x="11816524" y="1923180"/>
              <a:ext cx="10893" cy="5102"/>
            </a:xfrm>
            <a:custGeom>
              <a:rect b="b" l="l" r="r" t="t"/>
              <a:pathLst>
                <a:path extrusionOk="0" h="110" w="119">
                  <a:moveTo>
                    <a:pt x="57" y="1"/>
                  </a:moveTo>
                  <a:cubicBezTo>
                    <a:pt x="45" y="1"/>
                    <a:pt x="33" y="5"/>
                    <a:pt x="23" y="14"/>
                  </a:cubicBezTo>
                  <a:cubicBezTo>
                    <a:pt x="1" y="37"/>
                    <a:pt x="1" y="74"/>
                    <a:pt x="23" y="97"/>
                  </a:cubicBezTo>
                  <a:cubicBezTo>
                    <a:pt x="35" y="106"/>
                    <a:pt x="48" y="110"/>
                    <a:pt x="61" y="110"/>
                  </a:cubicBezTo>
                  <a:cubicBezTo>
                    <a:pt x="91" y="110"/>
                    <a:pt x="118" y="88"/>
                    <a:pt x="113" y="52"/>
                  </a:cubicBezTo>
                  <a:cubicBezTo>
                    <a:pt x="113" y="21"/>
                    <a:pt x="85" y="1"/>
                    <a:pt x="57"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96" name="Google Shape;1096;p5"/>
            <p:cNvSpPr/>
            <p:nvPr/>
          </p:nvSpPr>
          <p:spPr>
            <a:xfrm rot="-5788416">
              <a:off x="11841161" y="1943446"/>
              <a:ext cx="10984" cy="5009"/>
            </a:xfrm>
            <a:custGeom>
              <a:rect b="b" l="l" r="r" t="t"/>
              <a:pathLst>
                <a:path extrusionOk="0" h="108" w="120">
                  <a:moveTo>
                    <a:pt x="62" y="0"/>
                  </a:moveTo>
                  <a:cubicBezTo>
                    <a:pt x="47" y="0"/>
                    <a:pt x="33" y="6"/>
                    <a:pt x="23" y="19"/>
                  </a:cubicBezTo>
                  <a:cubicBezTo>
                    <a:pt x="0" y="34"/>
                    <a:pt x="8" y="72"/>
                    <a:pt x="23" y="94"/>
                  </a:cubicBezTo>
                  <a:cubicBezTo>
                    <a:pt x="34" y="103"/>
                    <a:pt x="48" y="107"/>
                    <a:pt x="61" y="107"/>
                  </a:cubicBezTo>
                  <a:cubicBezTo>
                    <a:pt x="91" y="107"/>
                    <a:pt x="120" y="85"/>
                    <a:pt x="120" y="49"/>
                  </a:cubicBezTo>
                  <a:cubicBezTo>
                    <a:pt x="115" y="20"/>
                    <a:pt x="88" y="0"/>
                    <a:pt x="62"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97" name="Google Shape;1097;p5"/>
            <p:cNvSpPr/>
            <p:nvPr/>
          </p:nvSpPr>
          <p:spPr>
            <a:xfrm rot="-5788416">
              <a:off x="11865938" y="1963430"/>
              <a:ext cx="10343" cy="5009"/>
            </a:xfrm>
            <a:custGeom>
              <a:rect b="b" l="l" r="r" t="t"/>
              <a:pathLst>
                <a:path extrusionOk="0" h="108" w="113">
                  <a:moveTo>
                    <a:pt x="59" y="1"/>
                  </a:moveTo>
                  <a:cubicBezTo>
                    <a:pt x="44" y="1"/>
                    <a:pt x="28" y="7"/>
                    <a:pt x="15" y="20"/>
                  </a:cubicBezTo>
                  <a:cubicBezTo>
                    <a:pt x="0" y="42"/>
                    <a:pt x="0" y="72"/>
                    <a:pt x="23" y="95"/>
                  </a:cubicBezTo>
                  <a:cubicBezTo>
                    <a:pt x="34" y="104"/>
                    <a:pt x="47" y="108"/>
                    <a:pt x="59" y="108"/>
                  </a:cubicBezTo>
                  <a:cubicBezTo>
                    <a:pt x="87" y="108"/>
                    <a:pt x="112" y="86"/>
                    <a:pt x="112" y="50"/>
                  </a:cubicBezTo>
                  <a:cubicBezTo>
                    <a:pt x="112" y="20"/>
                    <a:pt x="87" y="1"/>
                    <a:pt x="59"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98" name="Google Shape;1098;p5"/>
            <p:cNvSpPr/>
            <p:nvPr/>
          </p:nvSpPr>
          <p:spPr>
            <a:xfrm rot="-5788416">
              <a:off x="11890232" y="1983532"/>
              <a:ext cx="10893" cy="5009"/>
            </a:xfrm>
            <a:custGeom>
              <a:rect b="b" l="l" r="r" t="t"/>
              <a:pathLst>
                <a:path extrusionOk="0" h="108" w="119">
                  <a:moveTo>
                    <a:pt x="62" y="0"/>
                  </a:moveTo>
                  <a:cubicBezTo>
                    <a:pt x="48" y="0"/>
                    <a:pt x="34" y="6"/>
                    <a:pt x="23" y="19"/>
                  </a:cubicBezTo>
                  <a:cubicBezTo>
                    <a:pt x="1" y="42"/>
                    <a:pt x="1" y="72"/>
                    <a:pt x="23" y="94"/>
                  </a:cubicBezTo>
                  <a:cubicBezTo>
                    <a:pt x="34" y="103"/>
                    <a:pt x="48" y="107"/>
                    <a:pt x="61" y="107"/>
                  </a:cubicBezTo>
                  <a:cubicBezTo>
                    <a:pt x="91" y="107"/>
                    <a:pt x="118" y="86"/>
                    <a:pt x="113" y="49"/>
                  </a:cubicBezTo>
                  <a:cubicBezTo>
                    <a:pt x="113" y="20"/>
                    <a:pt x="88" y="0"/>
                    <a:pt x="62"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099" name="Google Shape;1099;p5"/>
            <p:cNvSpPr/>
            <p:nvPr/>
          </p:nvSpPr>
          <p:spPr>
            <a:xfrm rot="-5788416">
              <a:off x="11914947" y="2003480"/>
              <a:ext cx="10343" cy="5009"/>
            </a:xfrm>
            <a:custGeom>
              <a:rect b="b" l="l" r="r" t="t"/>
              <a:pathLst>
                <a:path extrusionOk="0" h="108" w="113">
                  <a:moveTo>
                    <a:pt x="60" y="1"/>
                  </a:moveTo>
                  <a:cubicBezTo>
                    <a:pt x="45" y="1"/>
                    <a:pt x="29" y="7"/>
                    <a:pt x="15" y="20"/>
                  </a:cubicBezTo>
                  <a:cubicBezTo>
                    <a:pt x="1" y="42"/>
                    <a:pt x="1" y="72"/>
                    <a:pt x="23" y="95"/>
                  </a:cubicBezTo>
                  <a:cubicBezTo>
                    <a:pt x="32" y="104"/>
                    <a:pt x="44" y="108"/>
                    <a:pt x="56" y="108"/>
                  </a:cubicBezTo>
                  <a:cubicBezTo>
                    <a:pt x="84" y="108"/>
                    <a:pt x="113" y="86"/>
                    <a:pt x="113" y="50"/>
                  </a:cubicBezTo>
                  <a:cubicBezTo>
                    <a:pt x="113" y="21"/>
                    <a:pt x="88" y="1"/>
                    <a:pt x="60"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100" name="Google Shape;1100;p5"/>
            <p:cNvSpPr/>
            <p:nvPr/>
          </p:nvSpPr>
          <p:spPr>
            <a:xfrm rot="-5788416">
              <a:off x="11939241" y="2023582"/>
              <a:ext cx="10893" cy="5009"/>
            </a:xfrm>
            <a:custGeom>
              <a:rect b="b" l="l" r="r" t="t"/>
              <a:pathLst>
                <a:path extrusionOk="0" h="108" w="119">
                  <a:moveTo>
                    <a:pt x="62" y="0"/>
                  </a:moveTo>
                  <a:cubicBezTo>
                    <a:pt x="48" y="0"/>
                    <a:pt x="34" y="6"/>
                    <a:pt x="23" y="19"/>
                  </a:cubicBezTo>
                  <a:cubicBezTo>
                    <a:pt x="1" y="42"/>
                    <a:pt x="1" y="72"/>
                    <a:pt x="23" y="94"/>
                  </a:cubicBezTo>
                  <a:cubicBezTo>
                    <a:pt x="35" y="103"/>
                    <a:pt x="48" y="107"/>
                    <a:pt x="61" y="107"/>
                  </a:cubicBezTo>
                  <a:cubicBezTo>
                    <a:pt x="91" y="107"/>
                    <a:pt x="118" y="86"/>
                    <a:pt x="113" y="49"/>
                  </a:cubicBezTo>
                  <a:cubicBezTo>
                    <a:pt x="113" y="20"/>
                    <a:pt x="88" y="0"/>
                    <a:pt x="62" y="0"/>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101" name="Google Shape;1101;p5"/>
            <p:cNvSpPr/>
            <p:nvPr/>
          </p:nvSpPr>
          <p:spPr>
            <a:xfrm rot="-5788416">
              <a:off x="11963681" y="2043737"/>
              <a:ext cx="11076" cy="5009"/>
            </a:xfrm>
            <a:custGeom>
              <a:rect b="b" l="l" r="r" t="t"/>
              <a:pathLst>
                <a:path extrusionOk="0" h="108" w="121">
                  <a:moveTo>
                    <a:pt x="62" y="1"/>
                  </a:moveTo>
                  <a:cubicBezTo>
                    <a:pt x="48" y="1"/>
                    <a:pt x="33" y="7"/>
                    <a:pt x="23" y="20"/>
                  </a:cubicBezTo>
                  <a:cubicBezTo>
                    <a:pt x="0" y="42"/>
                    <a:pt x="0" y="72"/>
                    <a:pt x="23" y="95"/>
                  </a:cubicBezTo>
                  <a:cubicBezTo>
                    <a:pt x="34" y="104"/>
                    <a:pt x="48" y="108"/>
                    <a:pt x="61" y="108"/>
                  </a:cubicBezTo>
                  <a:cubicBezTo>
                    <a:pt x="91" y="108"/>
                    <a:pt x="120" y="86"/>
                    <a:pt x="120" y="50"/>
                  </a:cubicBezTo>
                  <a:cubicBezTo>
                    <a:pt x="115" y="21"/>
                    <a:pt x="88" y="1"/>
                    <a:pt x="62"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102" name="Google Shape;1102;p5"/>
            <p:cNvSpPr/>
            <p:nvPr/>
          </p:nvSpPr>
          <p:spPr>
            <a:xfrm rot="-5788416">
              <a:off x="11689144" y="1750856"/>
              <a:ext cx="36247" cy="13775"/>
            </a:xfrm>
            <a:custGeom>
              <a:rect b="b" l="l" r="r" t="t"/>
              <a:pathLst>
                <a:path extrusionOk="0" h="297" w="396">
                  <a:moveTo>
                    <a:pt x="198" y="1"/>
                  </a:moveTo>
                  <a:cubicBezTo>
                    <a:pt x="157" y="1"/>
                    <a:pt x="116" y="18"/>
                    <a:pt x="88" y="50"/>
                  </a:cubicBezTo>
                  <a:cubicBezTo>
                    <a:pt x="1" y="145"/>
                    <a:pt x="70" y="297"/>
                    <a:pt x="192" y="297"/>
                  </a:cubicBezTo>
                  <a:cubicBezTo>
                    <a:pt x="195" y="297"/>
                    <a:pt x="198" y="297"/>
                    <a:pt x="201" y="297"/>
                  </a:cubicBezTo>
                  <a:cubicBezTo>
                    <a:pt x="335" y="297"/>
                    <a:pt x="395" y="132"/>
                    <a:pt x="298" y="42"/>
                  </a:cubicBezTo>
                  <a:cubicBezTo>
                    <a:pt x="270" y="14"/>
                    <a:pt x="234" y="1"/>
                    <a:pt x="198" y="1"/>
                  </a:cubicBezTo>
                  <a:close/>
                </a:path>
              </a:pathLst>
            </a:custGeom>
            <a:solidFill>
              <a:schemeClr val="lt1"/>
            </a:solidFill>
            <a:ln cap="flat" cmpd="sng" w="9525">
              <a:solidFill>
                <a:schemeClr val="lt1"/>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grpSp>
      <p:pic>
        <p:nvPicPr>
          <p:cNvPr descr="Single gear with solid fill" id="1103" name="Google Shape;1103;p5"/>
          <p:cNvPicPr preferRelativeResize="0"/>
          <p:nvPr/>
        </p:nvPicPr>
        <p:blipFill rotWithShape="1">
          <a:blip r:embed="rId3">
            <a:alphaModFix/>
          </a:blip>
          <a:srcRect b="0" l="0" r="0" t="0"/>
          <a:stretch/>
        </p:blipFill>
        <p:spPr>
          <a:xfrm>
            <a:off x="606339" y="2221296"/>
            <a:ext cx="512210" cy="512210"/>
          </a:xfrm>
          <a:prstGeom prst="rect">
            <a:avLst/>
          </a:prstGeom>
          <a:noFill/>
          <a:ln>
            <a:noFill/>
          </a:ln>
        </p:spPr>
      </p:pic>
      <p:pic>
        <p:nvPicPr>
          <p:cNvPr descr="Single gear with solid fill" id="1104" name="Google Shape;1104;p5"/>
          <p:cNvPicPr preferRelativeResize="0"/>
          <p:nvPr/>
        </p:nvPicPr>
        <p:blipFill rotWithShape="1">
          <a:blip r:embed="rId3">
            <a:alphaModFix/>
          </a:blip>
          <a:srcRect b="0" l="0" r="0" t="0"/>
          <a:stretch/>
        </p:blipFill>
        <p:spPr>
          <a:xfrm>
            <a:off x="949804" y="2291964"/>
            <a:ext cx="512210" cy="512210"/>
          </a:xfrm>
          <a:prstGeom prst="rect">
            <a:avLst/>
          </a:prstGeom>
          <a:noFill/>
          <a:ln>
            <a:noFill/>
          </a:ln>
        </p:spPr>
      </p:pic>
      <p:pic>
        <p:nvPicPr>
          <p:cNvPr descr="Single gear with solid fill" id="1105" name="Google Shape;1105;p5"/>
          <p:cNvPicPr preferRelativeResize="0"/>
          <p:nvPr/>
        </p:nvPicPr>
        <p:blipFill rotWithShape="1">
          <a:blip r:embed="rId4">
            <a:alphaModFix/>
          </a:blip>
          <a:srcRect b="0" l="0" r="0" t="0"/>
          <a:stretch/>
        </p:blipFill>
        <p:spPr>
          <a:xfrm>
            <a:off x="829731" y="1966220"/>
            <a:ext cx="512210" cy="512210"/>
          </a:xfrm>
          <a:prstGeom prst="rect">
            <a:avLst/>
          </a:prstGeom>
          <a:noFill/>
          <a:ln>
            <a:noFill/>
          </a:ln>
        </p:spPr>
      </p:pic>
      <p:pic>
        <p:nvPicPr>
          <p:cNvPr descr="Single gear with solid fill" id="1106" name="Google Shape;1106;p5"/>
          <p:cNvPicPr preferRelativeResize="0"/>
          <p:nvPr/>
        </p:nvPicPr>
        <p:blipFill rotWithShape="1">
          <a:blip r:embed="rId3">
            <a:alphaModFix/>
          </a:blip>
          <a:srcRect b="1" l="0" r="0" t="50000"/>
          <a:stretch/>
        </p:blipFill>
        <p:spPr>
          <a:xfrm>
            <a:off x="829731" y="2238486"/>
            <a:ext cx="512210" cy="256104"/>
          </a:xfrm>
          <a:prstGeom prst="rect">
            <a:avLst/>
          </a:prstGeom>
          <a:noFill/>
          <a:ln>
            <a:noFill/>
          </a:ln>
        </p:spPr>
      </p:pic>
      <p:sp>
        <p:nvSpPr>
          <p:cNvPr id="1107" name="Google Shape;1107;p5"/>
          <p:cNvSpPr/>
          <p:nvPr/>
        </p:nvSpPr>
        <p:spPr>
          <a:xfrm rot="739025">
            <a:off x="1480027" y="934842"/>
            <a:ext cx="2203776" cy="1503899"/>
          </a:xfrm>
          <a:custGeom>
            <a:rect b="b" l="l" r="r" t="t"/>
            <a:pathLst>
              <a:path extrusionOk="0" h="12396" w="12018">
                <a:moveTo>
                  <a:pt x="11516" y="0"/>
                </a:moveTo>
                <a:cubicBezTo>
                  <a:pt x="11473" y="0"/>
                  <a:pt x="11429" y="14"/>
                  <a:pt x="11385" y="47"/>
                </a:cubicBezTo>
                <a:cubicBezTo>
                  <a:pt x="11385" y="47"/>
                  <a:pt x="11385" y="47"/>
                  <a:pt x="11385" y="79"/>
                </a:cubicBezTo>
                <a:lnTo>
                  <a:pt x="11068" y="79"/>
                </a:lnTo>
                <a:cubicBezTo>
                  <a:pt x="10846" y="79"/>
                  <a:pt x="10593" y="111"/>
                  <a:pt x="10339" y="111"/>
                </a:cubicBezTo>
                <a:cubicBezTo>
                  <a:pt x="9864" y="174"/>
                  <a:pt x="9358" y="237"/>
                  <a:pt x="8883" y="301"/>
                </a:cubicBezTo>
                <a:cubicBezTo>
                  <a:pt x="8724" y="332"/>
                  <a:pt x="8661" y="522"/>
                  <a:pt x="8693" y="649"/>
                </a:cubicBezTo>
                <a:cubicBezTo>
                  <a:pt x="8719" y="781"/>
                  <a:pt x="8833" y="847"/>
                  <a:pt x="8944" y="847"/>
                </a:cubicBezTo>
                <a:cubicBezTo>
                  <a:pt x="8966" y="847"/>
                  <a:pt x="8988" y="844"/>
                  <a:pt x="9009" y="839"/>
                </a:cubicBezTo>
                <a:cubicBezTo>
                  <a:pt x="9421" y="776"/>
                  <a:pt x="9833" y="712"/>
                  <a:pt x="10213" y="681"/>
                </a:cubicBezTo>
                <a:cubicBezTo>
                  <a:pt x="10308" y="681"/>
                  <a:pt x="10403" y="681"/>
                  <a:pt x="10498" y="649"/>
                </a:cubicBezTo>
                <a:lnTo>
                  <a:pt x="10498" y="649"/>
                </a:lnTo>
                <a:cubicBezTo>
                  <a:pt x="7268" y="2897"/>
                  <a:pt x="4449" y="5684"/>
                  <a:pt x="2137" y="8883"/>
                </a:cubicBezTo>
                <a:cubicBezTo>
                  <a:pt x="1409" y="9865"/>
                  <a:pt x="744" y="10910"/>
                  <a:pt x="110" y="11986"/>
                </a:cubicBezTo>
                <a:cubicBezTo>
                  <a:pt x="0" y="12206"/>
                  <a:pt x="196" y="12395"/>
                  <a:pt x="378" y="12395"/>
                </a:cubicBezTo>
                <a:cubicBezTo>
                  <a:pt x="459" y="12395"/>
                  <a:pt x="537" y="12359"/>
                  <a:pt x="585" y="12271"/>
                </a:cubicBezTo>
                <a:cubicBezTo>
                  <a:pt x="2676" y="8598"/>
                  <a:pt x="5431" y="5336"/>
                  <a:pt x="8693" y="2676"/>
                </a:cubicBezTo>
                <a:cubicBezTo>
                  <a:pt x="9579" y="1979"/>
                  <a:pt x="10498" y="1314"/>
                  <a:pt x="11416" y="681"/>
                </a:cubicBezTo>
                <a:cubicBezTo>
                  <a:pt x="11416" y="712"/>
                  <a:pt x="11416" y="744"/>
                  <a:pt x="11416" y="744"/>
                </a:cubicBezTo>
                <a:lnTo>
                  <a:pt x="11385" y="902"/>
                </a:lnTo>
                <a:cubicBezTo>
                  <a:pt x="11353" y="1124"/>
                  <a:pt x="11321" y="1314"/>
                  <a:pt x="11290" y="1536"/>
                </a:cubicBezTo>
                <a:cubicBezTo>
                  <a:pt x="11195" y="1947"/>
                  <a:pt x="11131" y="2359"/>
                  <a:pt x="11036" y="2802"/>
                </a:cubicBezTo>
                <a:cubicBezTo>
                  <a:pt x="11005" y="2961"/>
                  <a:pt x="11100" y="3087"/>
                  <a:pt x="11226" y="3119"/>
                </a:cubicBezTo>
                <a:cubicBezTo>
                  <a:pt x="11260" y="3133"/>
                  <a:pt x="11294" y="3139"/>
                  <a:pt x="11326" y="3139"/>
                </a:cubicBezTo>
                <a:cubicBezTo>
                  <a:pt x="11446" y="3139"/>
                  <a:pt x="11550" y="3054"/>
                  <a:pt x="11575" y="2929"/>
                </a:cubicBezTo>
                <a:cubicBezTo>
                  <a:pt x="11670" y="2454"/>
                  <a:pt x="11765" y="1979"/>
                  <a:pt x="11828" y="1472"/>
                </a:cubicBezTo>
                <a:cubicBezTo>
                  <a:pt x="11891" y="1219"/>
                  <a:pt x="11923" y="966"/>
                  <a:pt x="11986" y="744"/>
                </a:cubicBezTo>
                <a:cubicBezTo>
                  <a:pt x="12018" y="491"/>
                  <a:pt x="11986" y="269"/>
                  <a:pt x="11733" y="142"/>
                </a:cubicBezTo>
                <a:cubicBezTo>
                  <a:pt x="11733" y="142"/>
                  <a:pt x="11733" y="142"/>
                  <a:pt x="11733" y="111"/>
                </a:cubicBezTo>
                <a:cubicBezTo>
                  <a:pt x="11671" y="49"/>
                  <a:pt x="11596" y="0"/>
                  <a:pt x="11516" y="0"/>
                </a:cubicBezTo>
                <a:close/>
              </a:path>
            </a:pathLst>
          </a:custGeom>
          <a:solidFill>
            <a:srgbClr val="C00000"/>
          </a:solidFill>
          <a:ln cap="flat" cmpd="sng" w="9525">
            <a:solidFill>
              <a:srgbClr val="C00000"/>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108" name="Google Shape;1108;p5"/>
          <p:cNvSpPr/>
          <p:nvPr/>
        </p:nvSpPr>
        <p:spPr>
          <a:xfrm rot="3092253">
            <a:off x="5195936" y="796890"/>
            <a:ext cx="2016065" cy="1401872"/>
          </a:xfrm>
          <a:custGeom>
            <a:rect b="b" l="l" r="r" t="t"/>
            <a:pathLst>
              <a:path extrusionOk="0" h="12396" w="12018">
                <a:moveTo>
                  <a:pt x="11516" y="0"/>
                </a:moveTo>
                <a:cubicBezTo>
                  <a:pt x="11473" y="0"/>
                  <a:pt x="11429" y="14"/>
                  <a:pt x="11385" y="47"/>
                </a:cubicBezTo>
                <a:cubicBezTo>
                  <a:pt x="11385" y="47"/>
                  <a:pt x="11385" y="47"/>
                  <a:pt x="11385" y="79"/>
                </a:cubicBezTo>
                <a:lnTo>
                  <a:pt x="11068" y="79"/>
                </a:lnTo>
                <a:cubicBezTo>
                  <a:pt x="10846" y="79"/>
                  <a:pt x="10593" y="111"/>
                  <a:pt x="10339" y="111"/>
                </a:cubicBezTo>
                <a:cubicBezTo>
                  <a:pt x="9864" y="174"/>
                  <a:pt x="9358" y="237"/>
                  <a:pt x="8883" y="301"/>
                </a:cubicBezTo>
                <a:cubicBezTo>
                  <a:pt x="8724" y="332"/>
                  <a:pt x="8661" y="522"/>
                  <a:pt x="8693" y="649"/>
                </a:cubicBezTo>
                <a:cubicBezTo>
                  <a:pt x="8719" y="781"/>
                  <a:pt x="8833" y="847"/>
                  <a:pt x="8944" y="847"/>
                </a:cubicBezTo>
                <a:cubicBezTo>
                  <a:pt x="8966" y="847"/>
                  <a:pt x="8988" y="844"/>
                  <a:pt x="9009" y="839"/>
                </a:cubicBezTo>
                <a:cubicBezTo>
                  <a:pt x="9421" y="776"/>
                  <a:pt x="9833" y="712"/>
                  <a:pt x="10213" y="681"/>
                </a:cubicBezTo>
                <a:cubicBezTo>
                  <a:pt x="10308" y="681"/>
                  <a:pt x="10403" y="681"/>
                  <a:pt x="10498" y="649"/>
                </a:cubicBezTo>
                <a:lnTo>
                  <a:pt x="10498" y="649"/>
                </a:lnTo>
                <a:cubicBezTo>
                  <a:pt x="7268" y="2897"/>
                  <a:pt x="4449" y="5684"/>
                  <a:pt x="2137" y="8883"/>
                </a:cubicBezTo>
                <a:cubicBezTo>
                  <a:pt x="1409" y="9865"/>
                  <a:pt x="744" y="10910"/>
                  <a:pt x="110" y="11986"/>
                </a:cubicBezTo>
                <a:cubicBezTo>
                  <a:pt x="0" y="12206"/>
                  <a:pt x="196" y="12395"/>
                  <a:pt x="378" y="12395"/>
                </a:cubicBezTo>
                <a:cubicBezTo>
                  <a:pt x="459" y="12395"/>
                  <a:pt x="537" y="12359"/>
                  <a:pt x="585" y="12271"/>
                </a:cubicBezTo>
                <a:cubicBezTo>
                  <a:pt x="2676" y="8598"/>
                  <a:pt x="5431" y="5336"/>
                  <a:pt x="8693" y="2676"/>
                </a:cubicBezTo>
                <a:cubicBezTo>
                  <a:pt x="9579" y="1979"/>
                  <a:pt x="10498" y="1314"/>
                  <a:pt x="11416" y="681"/>
                </a:cubicBezTo>
                <a:cubicBezTo>
                  <a:pt x="11416" y="712"/>
                  <a:pt x="11416" y="744"/>
                  <a:pt x="11416" y="744"/>
                </a:cubicBezTo>
                <a:lnTo>
                  <a:pt x="11385" y="902"/>
                </a:lnTo>
                <a:cubicBezTo>
                  <a:pt x="11353" y="1124"/>
                  <a:pt x="11321" y="1314"/>
                  <a:pt x="11290" y="1536"/>
                </a:cubicBezTo>
                <a:cubicBezTo>
                  <a:pt x="11195" y="1947"/>
                  <a:pt x="11131" y="2359"/>
                  <a:pt x="11036" y="2802"/>
                </a:cubicBezTo>
                <a:cubicBezTo>
                  <a:pt x="11005" y="2961"/>
                  <a:pt x="11100" y="3087"/>
                  <a:pt x="11226" y="3119"/>
                </a:cubicBezTo>
                <a:cubicBezTo>
                  <a:pt x="11260" y="3133"/>
                  <a:pt x="11294" y="3139"/>
                  <a:pt x="11326" y="3139"/>
                </a:cubicBezTo>
                <a:cubicBezTo>
                  <a:pt x="11446" y="3139"/>
                  <a:pt x="11550" y="3054"/>
                  <a:pt x="11575" y="2929"/>
                </a:cubicBezTo>
                <a:cubicBezTo>
                  <a:pt x="11670" y="2454"/>
                  <a:pt x="11765" y="1979"/>
                  <a:pt x="11828" y="1472"/>
                </a:cubicBezTo>
                <a:cubicBezTo>
                  <a:pt x="11891" y="1219"/>
                  <a:pt x="11923" y="966"/>
                  <a:pt x="11986" y="744"/>
                </a:cubicBezTo>
                <a:cubicBezTo>
                  <a:pt x="12018" y="491"/>
                  <a:pt x="11986" y="269"/>
                  <a:pt x="11733" y="142"/>
                </a:cubicBezTo>
                <a:cubicBezTo>
                  <a:pt x="11733" y="142"/>
                  <a:pt x="11733" y="142"/>
                  <a:pt x="11733" y="111"/>
                </a:cubicBezTo>
                <a:cubicBezTo>
                  <a:pt x="11671" y="49"/>
                  <a:pt x="11596" y="0"/>
                  <a:pt x="11516" y="0"/>
                </a:cubicBezTo>
                <a:close/>
              </a:path>
            </a:pathLst>
          </a:custGeom>
          <a:solidFill>
            <a:srgbClr val="C00000"/>
          </a:solidFill>
          <a:ln cap="flat" cmpd="sng" w="9525">
            <a:solidFill>
              <a:srgbClr val="C00000"/>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109" name="Google Shape;1109;p5"/>
          <p:cNvSpPr/>
          <p:nvPr/>
        </p:nvSpPr>
        <p:spPr>
          <a:xfrm rot="-7388305">
            <a:off x="1767175" y="3286263"/>
            <a:ext cx="2102246" cy="1447712"/>
          </a:xfrm>
          <a:custGeom>
            <a:rect b="b" l="l" r="r" t="t"/>
            <a:pathLst>
              <a:path extrusionOk="0" h="12396" w="12018">
                <a:moveTo>
                  <a:pt x="11516" y="0"/>
                </a:moveTo>
                <a:cubicBezTo>
                  <a:pt x="11473" y="0"/>
                  <a:pt x="11429" y="14"/>
                  <a:pt x="11385" y="47"/>
                </a:cubicBezTo>
                <a:cubicBezTo>
                  <a:pt x="11385" y="47"/>
                  <a:pt x="11385" y="47"/>
                  <a:pt x="11385" y="79"/>
                </a:cubicBezTo>
                <a:lnTo>
                  <a:pt x="11068" y="79"/>
                </a:lnTo>
                <a:cubicBezTo>
                  <a:pt x="10846" y="79"/>
                  <a:pt x="10593" y="111"/>
                  <a:pt x="10339" y="111"/>
                </a:cubicBezTo>
                <a:cubicBezTo>
                  <a:pt x="9864" y="174"/>
                  <a:pt x="9358" y="237"/>
                  <a:pt x="8883" y="301"/>
                </a:cubicBezTo>
                <a:cubicBezTo>
                  <a:pt x="8724" y="332"/>
                  <a:pt x="8661" y="522"/>
                  <a:pt x="8693" y="649"/>
                </a:cubicBezTo>
                <a:cubicBezTo>
                  <a:pt x="8719" y="781"/>
                  <a:pt x="8833" y="847"/>
                  <a:pt x="8944" y="847"/>
                </a:cubicBezTo>
                <a:cubicBezTo>
                  <a:pt x="8966" y="847"/>
                  <a:pt x="8988" y="844"/>
                  <a:pt x="9009" y="839"/>
                </a:cubicBezTo>
                <a:cubicBezTo>
                  <a:pt x="9421" y="776"/>
                  <a:pt x="9833" y="712"/>
                  <a:pt x="10213" y="681"/>
                </a:cubicBezTo>
                <a:cubicBezTo>
                  <a:pt x="10308" y="681"/>
                  <a:pt x="10403" y="681"/>
                  <a:pt x="10498" y="649"/>
                </a:cubicBezTo>
                <a:lnTo>
                  <a:pt x="10498" y="649"/>
                </a:lnTo>
                <a:cubicBezTo>
                  <a:pt x="7268" y="2897"/>
                  <a:pt x="4449" y="5684"/>
                  <a:pt x="2137" y="8883"/>
                </a:cubicBezTo>
                <a:cubicBezTo>
                  <a:pt x="1409" y="9865"/>
                  <a:pt x="744" y="10910"/>
                  <a:pt x="110" y="11986"/>
                </a:cubicBezTo>
                <a:cubicBezTo>
                  <a:pt x="0" y="12206"/>
                  <a:pt x="196" y="12395"/>
                  <a:pt x="378" y="12395"/>
                </a:cubicBezTo>
                <a:cubicBezTo>
                  <a:pt x="459" y="12395"/>
                  <a:pt x="537" y="12359"/>
                  <a:pt x="585" y="12271"/>
                </a:cubicBezTo>
                <a:cubicBezTo>
                  <a:pt x="2676" y="8598"/>
                  <a:pt x="5431" y="5336"/>
                  <a:pt x="8693" y="2676"/>
                </a:cubicBezTo>
                <a:cubicBezTo>
                  <a:pt x="9579" y="1979"/>
                  <a:pt x="10498" y="1314"/>
                  <a:pt x="11416" y="681"/>
                </a:cubicBezTo>
                <a:cubicBezTo>
                  <a:pt x="11416" y="712"/>
                  <a:pt x="11416" y="744"/>
                  <a:pt x="11416" y="744"/>
                </a:cubicBezTo>
                <a:lnTo>
                  <a:pt x="11385" y="902"/>
                </a:lnTo>
                <a:cubicBezTo>
                  <a:pt x="11353" y="1124"/>
                  <a:pt x="11321" y="1314"/>
                  <a:pt x="11290" y="1536"/>
                </a:cubicBezTo>
                <a:cubicBezTo>
                  <a:pt x="11195" y="1947"/>
                  <a:pt x="11131" y="2359"/>
                  <a:pt x="11036" y="2802"/>
                </a:cubicBezTo>
                <a:cubicBezTo>
                  <a:pt x="11005" y="2961"/>
                  <a:pt x="11100" y="3087"/>
                  <a:pt x="11226" y="3119"/>
                </a:cubicBezTo>
                <a:cubicBezTo>
                  <a:pt x="11260" y="3133"/>
                  <a:pt x="11294" y="3139"/>
                  <a:pt x="11326" y="3139"/>
                </a:cubicBezTo>
                <a:cubicBezTo>
                  <a:pt x="11446" y="3139"/>
                  <a:pt x="11550" y="3054"/>
                  <a:pt x="11575" y="2929"/>
                </a:cubicBezTo>
                <a:cubicBezTo>
                  <a:pt x="11670" y="2454"/>
                  <a:pt x="11765" y="1979"/>
                  <a:pt x="11828" y="1472"/>
                </a:cubicBezTo>
                <a:cubicBezTo>
                  <a:pt x="11891" y="1219"/>
                  <a:pt x="11923" y="966"/>
                  <a:pt x="11986" y="744"/>
                </a:cubicBezTo>
                <a:cubicBezTo>
                  <a:pt x="12018" y="491"/>
                  <a:pt x="11986" y="269"/>
                  <a:pt x="11733" y="142"/>
                </a:cubicBezTo>
                <a:cubicBezTo>
                  <a:pt x="11733" y="142"/>
                  <a:pt x="11733" y="142"/>
                  <a:pt x="11733" y="111"/>
                </a:cubicBezTo>
                <a:cubicBezTo>
                  <a:pt x="11671" y="49"/>
                  <a:pt x="11596" y="0"/>
                  <a:pt x="11516"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110" name="Google Shape;1110;p5"/>
          <p:cNvSpPr/>
          <p:nvPr/>
        </p:nvSpPr>
        <p:spPr>
          <a:xfrm rot="-10302188">
            <a:off x="5631988" y="3107464"/>
            <a:ext cx="2063357" cy="1617038"/>
          </a:xfrm>
          <a:custGeom>
            <a:rect b="b" l="l" r="r" t="t"/>
            <a:pathLst>
              <a:path extrusionOk="0" h="12396" w="12018">
                <a:moveTo>
                  <a:pt x="11516" y="0"/>
                </a:moveTo>
                <a:cubicBezTo>
                  <a:pt x="11473" y="0"/>
                  <a:pt x="11429" y="14"/>
                  <a:pt x="11385" y="47"/>
                </a:cubicBezTo>
                <a:cubicBezTo>
                  <a:pt x="11385" y="47"/>
                  <a:pt x="11385" y="47"/>
                  <a:pt x="11385" y="79"/>
                </a:cubicBezTo>
                <a:lnTo>
                  <a:pt x="11068" y="79"/>
                </a:lnTo>
                <a:cubicBezTo>
                  <a:pt x="10846" y="79"/>
                  <a:pt x="10593" y="111"/>
                  <a:pt x="10339" y="111"/>
                </a:cubicBezTo>
                <a:cubicBezTo>
                  <a:pt x="9864" y="174"/>
                  <a:pt x="9358" y="237"/>
                  <a:pt x="8883" y="301"/>
                </a:cubicBezTo>
                <a:cubicBezTo>
                  <a:pt x="8724" y="332"/>
                  <a:pt x="8661" y="522"/>
                  <a:pt x="8693" y="649"/>
                </a:cubicBezTo>
                <a:cubicBezTo>
                  <a:pt x="8719" y="781"/>
                  <a:pt x="8833" y="847"/>
                  <a:pt x="8944" y="847"/>
                </a:cubicBezTo>
                <a:cubicBezTo>
                  <a:pt x="8966" y="847"/>
                  <a:pt x="8988" y="844"/>
                  <a:pt x="9009" y="839"/>
                </a:cubicBezTo>
                <a:cubicBezTo>
                  <a:pt x="9421" y="776"/>
                  <a:pt x="9833" y="712"/>
                  <a:pt x="10213" y="681"/>
                </a:cubicBezTo>
                <a:cubicBezTo>
                  <a:pt x="10308" y="681"/>
                  <a:pt x="10403" y="681"/>
                  <a:pt x="10498" y="649"/>
                </a:cubicBezTo>
                <a:lnTo>
                  <a:pt x="10498" y="649"/>
                </a:lnTo>
                <a:cubicBezTo>
                  <a:pt x="7268" y="2897"/>
                  <a:pt x="4449" y="5684"/>
                  <a:pt x="2137" y="8883"/>
                </a:cubicBezTo>
                <a:cubicBezTo>
                  <a:pt x="1409" y="9865"/>
                  <a:pt x="744" y="10910"/>
                  <a:pt x="110" y="11986"/>
                </a:cubicBezTo>
                <a:cubicBezTo>
                  <a:pt x="0" y="12206"/>
                  <a:pt x="196" y="12395"/>
                  <a:pt x="378" y="12395"/>
                </a:cubicBezTo>
                <a:cubicBezTo>
                  <a:pt x="459" y="12395"/>
                  <a:pt x="537" y="12359"/>
                  <a:pt x="585" y="12271"/>
                </a:cubicBezTo>
                <a:cubicBezTo>
                  <a:pt x="2676" y="8598"/>
                  <a:pt x="5431" y="5336"/>
                  <a:pt x="8693" y="2676"/>
                </a:cubicBezTo>
                <a:cubicBezTo>
                  <a:pt x="9579" y="1979"/>
                  <a:pt x="10498" y="1314"/>
                  <a:pt x="11416" y="681"/>
                </a:cubicBezTo>
                <a:cubicBezTo>
                  <a:pt x="11416" y="712"/>
                  <a:pt x="11416" y="744"/>
                  <a:pt x="11416" y="744"/>
                </a:cubicBezTo>
                <a:lnTo>
                  <a:pt x="11385" y="902"/>
                </a:lnTo>
                <a:cubicBezTo>
                  <a:pt x="11353" y="1124"/>
                  <a:pt x="11321" y="1314"/>
                  <a:pt x="11290" y="1536"/>
                </a:cubicBezTo>
                <a:cubicBezTo>
                  <a:pt x="11195" y="1947"/>
                  <a:pt x="11131" y="2359"/>
                  <a:pt x="11036" y="2802"/>
                </a:cubicBezTo>
                <a:cubicBezTo>
                  <a:pt x="11005" y="2961"/>
                  <a:pt x="11100" y="3087"/>
                  <a:pt x="11226" y="3119"/>
                </a:cubicBezTo>
                <a:cubicBezTo>
                  <a:pt x="11260" y="3133"/>
                  <a:pt x="11294" y="3139"/>
                  <a:pt x="11326" y="3139"/>
                </a:cubicBezTo>
                <a:cubicBezTo>
                  <a:pt x="11446" y="3139"/>
                  <a:pt x="11550" y="3054"/>
                  <a:pt x="11575" y="2929"/>
                </a:cubicBezTo>
                <a:cubicBezTo>
                  <a:pt x="11670" y="2454"/>
                  <a:pt x="11765" y="1979"/>
                  <a:pt x="11828" y="1472"/>
                </a:cubicBezTo>
                <a:cubicBezTo>
                  <a:pt x="11891" y="1219"/>
                  <a:pt x="11923" y="966"/>
                  <a:pt x="11986" y="744"/>
                </a:cubicBezTo>
                <a:cubicBezTo>
                  <a:pt x="12018" y="491"/>
                  <a:pt x="11986" y="269"/>
                  <a:pt x="11733" y="142"/>
                </a:cubicBezTo>
                <a:cubicBezTo>
                  <a:pt x="11733" y="142"/>
                  <a:pt x="11733" y="142"/>
                  <a:pt x="11733" y="111"/>
                </a:cubicBezTo>
                <a:cubicBezTo>
                  <a:pt x="11671" y="49"/>
                  <a:pt x="11596" y="0"/>
                  <a:pt x="11516" y="0"/>
                </a:cubicBezTo>
                <a:close/>
              </a:path>
            </a:pathLst>
          </a:custGeom>
          <a:solidFill>
            <a:srgbClr val="05888E"/>
          </a:solidFill>
          <a:ln cap="flat" cmpd="sng" w="9525">
            <a:solidFill>
              <a:srgbClr val="05888E"/>
            </a:solidFill>
            <a:prstDash val="solid"/>
            <a:round/>
            <a:headEnd len="sm" w="sm" type="none"/>
            <a:tailEnd len="sm" w="sm" type="none"/>
          </a:ln>
        </p:spPr>
        <p:txBody>
          <a:bodyPr anchorCtr="0" anchor="ctr" bIns="68550" lIns="68550" spcFirstLastPara="1" rIns="68550" wrap="square" tIns="68550">
            <a:noAutofit/>
          </a:bodyPr>
          <a:lstStyle/>
          <a:p>
            <a:pPr indent="0" lvl="0" marL="0" marR="0" rtl="0" algn="l">
              <a:lnSpc>
                <a:spcPct val="100000"/>
              </a:lnSpc>
              <a:spcBef>
                <a:spcPts val="0"/>
              </a:spcBef>
              <a:spcAft>
                <a:spcPts val="0"/>
              </a:spcAft>
              <a:buNone/>
            </a:pPr>
            <a:r>
              <a:t/>
            </a:r>
            <a:endParaRPr b="0" i="0" sz="1050" u="none" cap="none" strike="noStrike">
              <a:solidFill>
                <a:srgbClr val="000000"/>
              </a:solidFill>
              <a:latin typeface="Arial"/>
              <a:ea typeface="Arial"/>
              <a:cs typeface="Arial"/>
              <a:sym typeface="Arial"/>
            </a:endParaRPr>
          </a:p>
        </p:txBody>
      </p:sp>
      <p:sp>
        <p:nvSpPr>
          <p:cNvPr id="1111" name="Google Shape;1111;p5"/>
          <p:cNvSpPr/>
          <p:nvPr/>
        </p:nvSpPr>
        <p:spPr>
          <a:xfrm>
            <a:off x="3477011" y="1672158"/>
            <a:ext cx="1627020" cy="2193023"/>
          </a:xfrm>
          <a:custGeom>
            <a:rect b="b" l="l" r="r" t="t"/>
            <a:pathLst>
              <a:path extrusionOk="0" h="240" w="180">
                <a:moveTo>
                  <a:pt x="120" y="0"/>
                </a:moveTo>
                <a:cubicBezTo>
                  <a:pt x="54" y="0"/>
                  <a:pt x="0" y="54"/>
                  <a:pt x="0" y="120"/>
                </a:cubicBezTo>
                <a:cubicBezTo>
                  <a:pt x="0" y="186"/>
                  <a:pt x="54" y="240"/>
                  <a:pt x="120" y="240"/>
                </a:cubicBezTo>
                <a:cubicBezTo>
                  <a:pt x="87" y="240"/>
                  <a:pt x="60" y="213"/>
                  <a:pt x="60" y="180"/>
                </a:cubicBezTo>
                <a:cubicBezTo>
                  <a:pt x="60" y="147"/>
                  <a:pt x="87" y="120"/>
                  <a:pt x="120" y="120"/>
                </a:cubicBezTo>
                <a:cubicBezTo>
                  <a:pt x="153" y="120"/>
                  <a:pt x="180" y="93"/>
                  <a:pt x="180" y="60"/>
                </a:cubicBezTo>
                <a:cubicBezTo>
                  <a:pt x="180" y="27"/>
                  <a:pt x="153" y="0"/>
                  <a:pt x="120" y="0"/>
                </a:cubicBezTo>
                <a:close/>
              </a:path>
            </a:pathLst>
          </a:custGeom>
          <a:solidFill>
            <a:srgbClr val="C00000"/>
          </a:solidFill>
          <a:ln cap="flat" cmpd="sng" w="9525">
            <a:solidFill>
              <a:srgbClr val="C00000"/>
            </a:solidFill>
            <a:prstDash val="solid"/>
            <a:round/>
            <a:headEnd len="sm" w="sm" type="none"/>
            <a:tailEnd len="sm" w="sm" type="none"/>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t/>
            </a:r>
            <a:endParaRPr b="0" i="0" sz="1050" u="none" cap="none" strike="noStrike">
              <a:solidFill>
                <a:srgbClr val="C00000"/>
              </a:solidFill>
              <a:latin typeface="Arial"/>
              <a:ea typeface="Arial"/>
              <a:cs typeface="Arial"/>
              <a:sym typeface="Arial"/>
            </a:endParaRPr>
          </a:p>
        </p:txBody>
      </p:sp>
      <p:sp>
        <p:nvSpPr>
          <p:cNvPr id="1112" name="Google Shape;1112;p5"/>
          <p:cNvSpPr txBox="1"/>
          <p:nvPr/>
        </p:nvSpPr>
        <p:spPr>
          <a:xfrm>
            <a:off x="3578418" y="2249301"/>
            <a:ext cx="1861334" cy="110799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en" sz="3300" u="none" cap="none" strike="noStrike">
                <a:solidFill>
                  <a:schemeClr val="lt1"/>
                </a:solidFill>
                <a:latin typeface="Helvetica Neue"/>
                <a:ea typeface="Helvetica Neue"/>
                <a:cs typeface="Helvetica Neue"/>
                <a:sym typeface="Helvetica Neue"/>
              </a:rPr>
              <a:t>MLBio</a:t>
            </a:r>
            <a:endParaRPr b="0" i="0" sz="3300" u="none" cap="none" strike="noStrike">
              <a:solidFill>
                <a:schemeClr val="lt1"/>
              </a:solidFill>
              <a:latin typeface="Helvetica Neue"/>
              <a:ea typeface="Helvetica Neue"/>
              <a:cs typeface="Helvetica Neue"/>
              <a:sym typeface="Helvetica Neue"/>
            </a:endParaRPr>
          </a:p>
          <a:p>
            <a:pPr indent="0" lvl="0" marL="0" marR="0" rtl="0" algn="ctr">
              <a:lnSpc>
                <a:spcPct val="100000"/>
              </a:lnSpc>
              <a:spcBef>
                <a:spcPts val="0"/>
              </a:spcBef>
              <a:spcAft>
                <a:spcPts val="0"/>
              </a:spcAft>
              <a:buNone/>
            </a:pPr>
            <a:r>
              <a:rPr b="0" i="0" lang="en" sz="3300" u="none" cap="none" strike="noStrike">
                <a:solidFill>
                  <a:schemeClr val="lt1"/>
                </a:solidFill>
                <a:latin typeface="Helvetica Neue"/>
                <a:ea typeface="Helvetica Neue"/>
                <a:cs typeface="Helvetica Neue"/>
                <a:sym typeface="Helvetica Neue"/>
              </a:rPr>
              <a:t>Lab</a:t>
            </a:r>
            <a:endParaRPr b="0" i="0" sz="3300" u="none" cap="none" strike="noStrike">
              <a:solidFill>
                <a:schemeClr val="lt1"/>
              </a:solidFill>
              <a:latin typeface="Helvetica Neue"/>
              <a:ea typeface="Helvetica Neue"/>
              <a:cs typeface="Helvetica Neue"/>
              <a:sym typeface="Helvetica Neue"/>
            </a:endParaRPr>
          </a:p>
        </p:txBody>
      </p:sp>
      <p:sp>
        <p:nvSpPr>
          <p:cNvPr id="1113" name="Google Shape;1113;p5"/>
          <p:cNvSpPr txBox="1"/>
          <p:nvPr/>
        </p:nvSpPr>
        <p:spPr>
          <a:xfrm flipH="1">
            <a:off x="4021172" y="4361217"/>
            <a:ext cx="1525977" cy="247275"/>
          </a:xfrm>
          <a:prstGeom prst="rect">
            <a:avLst/>
          </a:prstGeom>
          <a:no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2100"/>
              <a:buFont typeface="Arial"/>
              <a:buNone/>
            </a:pPr>
            <a:r>
              <a:rPr b="1" i="0" lang="en" sz="2100" u="none" cap="none" strike="noStrike">
                <a:solidFill>
                  <a:srgbClr val="06888E"/>
                </a:solidFill>
                <a:latin typeface="Helvetica Neue Light"/>
                <a:ea typeface="Helvetica Neue Light"/>
                <a:cs typeface="Helvetica Neue Light"/>
                <a:sym typeface="Helvetica Neue Light"/>
              </a:rPr>
              <a:t>Challenges</a:t>
            </a:r>
            <a:endParaRPr/>
          </a:p>
        </p:txBody>
      </p:sp>
      <p:sp>
        <p:nvSpPr>
          <p:cNvPr id="1114" name="Google Shape;1114;p5"/>
          <p:cNvSpPr txBox="1"/>
          <p:nvPr/>
        </p:nvSpPr>
        <p:spPr>
          <a:xfrm flipH="1">
            <a:off x="3764409" y="1030259"/>
            <a:ext cx="1412527" cy="247275"/>
          </a:xfrm>
          <a:prstGeom prst="rect">
            <a:avLst/>
          </a:prstGeom>
          <a:no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2100"/>
              <a:buFont typeface="Arial"/>
              <a:buNone/>
            </a:pPr>
            <a:r>
              <a:rPr b="1" i="0" lang="en" sz="2100" u="none" cap="none" strike="noStrike">
                <a:solidFill>
                  <a:srgbClr val="C00000"/>
                </a:solidFill>
                <a:latin typeface="Helvetica Neue Light"/>
                <a:ea typeface="Helvetica Neue Light"/>
                <a:cs typeface="Helvetica Neue Light"/>
                <a:sym typeface="Helvetica Neue Light"/>
              </a:rPr>
              <a:t>Methods</a:t>
            </a:r>
            <a:endParaRPr/>
          </a:p>
        </p:txBody>
      </p:sp>
      <p:sp>
        <p:nvSpPr>
          <p:cNvPr id="1115" name="Google Shape;1115;p5"/>
          <p:cNvSpPr txBox="1"/>
          <p:nvPr/>
        </p:nvSpPr>
        <p:spPr>
          <a:xfrm flipH="1">
            <a:off x="40213" y="2936985"/>
            <a:ext cx="1880573" cy="247275"/>
          </a:xfrm>
          <a:prstGeom prst="rect">
            <a:avLst/>
          </a:prstGeom>
          <a:noFill/>
          <a:ln>
            <a:noFill/>
          </a:ln>
        </p:spPr>
        <p:txBody>
          <a:bodyPr anchorCtr="0" anchor="ctr" bIns="68550" lIns="68550" spcFirstLastPara="1" rIns="68550" wrap="square" tIns="68550">
            <a:noAutofit/>
          </a:bodyPr>
          <a:lstStyle/>
          <a:p>
            <a:pPr indent="0" lvl="0" marL="0" marR="0" rtl="0" algn="ctr">
              <a:lnSpc>
                <a:spcPct val="100000"/>
              </a:lnSpc>
              <a:spcBef>
                <a:spcPts val="0"/>
              </a:spcBef>
              <a:spcAft>
                <a:spcPts val="0"/>
              </a:spcAft>
              <a:buClr>
                <a:srgbClr val="000000"/>
              </a:buClr>
              <a:buSzPts val="2100"/>
              <a:buFont typeface="Arial"/>
              <a:buNone/>
            </a:pPr>
            <a:r>
              <a:rPr b="0" i="0" lang="en" sz="2100" u="none" cap="none" strike="noStrike">
                <a:solidFill>
                  <a:schemeClr val="lt1"/>
                </a:solidFill>
                <a:latin typeface="Helvetica Neue Light"/>
                <a:ea typeface="Helvetica Neue Light"/>
                <a:cs typeface="Helvetica Neue Light"/>
                <a:sym typeface="Helvetica Neue Light"/>
              </a:rPr>
              <a:t>Machine</a:t>
            </a:r>
            <a:endParaRPr/>
          </a:p>
          <a:p>
            <a:pPr indent="0" lvl="0" marL="0" marR="0" rtl="0" algn="ctr">
              <a:lnSpc>
                <a:spcPct val="100000"/>
              </a:lnSpc>
              <a:spcBef>
                <a:spcPts val="0"/>
              </a:spcBef>
              <a:spcAft>
                <a:spcPts val="0"/>
              </a:spcAft>
              <a:buClr>
                <a:srgbClr val="000000"/>
              </a:buClr>
              <a:buSzPts val="2100"/>
              <a:buFont typeface="Arial"/>
              <a:buNone/>
            </a:pPr>
            <a:r>
              <a:rPr b="0" i="0" lang="en" sz="2100" u="none" cap="none" strike="noStrike">
                <a:solidFill>
                  <a:schemeClr val="lt1"/>
                </a:solidFill>
                <a:latin typeface="Helvetica Neue Light"/>
                <a:ea typeface="Helvetica Neue Light"/>
                <a:cs typeface="Helvetica Neue Light"/>
                <a:sym typeface="Helvetica Neue Light"/>
              </a:rPr>
              <a:t>Learning</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1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11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10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0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10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11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0" name="Shape 1580"/>
        <p:cNvGrpSpPr/>
        <p:nvPr/>
      </p:nvGrpSpPr>
      <p:grpSpPr>
        <a:xfrm>
          <a:off x="0" y="0"/>
          <a:ext cx="0" cy="0"/>
          <a:chOff x="0" y="0"/>
          <a:chExt cx="0" cy="0"/>
        </a:xfrm>
      </p:grpSpPr>
      <p:sp>
        <p:nvSpPr>
          <p:cNvPr id="1581" name="Google Shape;1581;p50"/>
          <p:cNvSpPr/>
          <p:nvPr/>
        </p:nvSpPr>
        <p:spPr>
          <a:xfrm>
            <a:off x="3976775" y="307675"/>
            <a:ext cx="3114300" cy="1587300"/>
          </a:xfrm>
          <a:prstGeom prst="rect">
            <a:avLst/>
          </a:prstGeom>
          <a:noFill/>
          <a:ln cap="flat" cmpd="sng" w="38100">
            <a:solidFill>
              <a:srgbClr val="C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82" name="Google Shape;1582;p50"/>
          <p:cNvSpPr txBox="1"/>
          <p:nvPr>
            <p:ph type="title"/>
          </p:nvPr>
        </p:nvSpPr>
        <p:spPr>
          <a:xfrm>
            <a:off x="342850" y="98309"/>
            <a:ext cx="6321600" cy="635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en">
                <a:solidFill>
                  <a:srgbClr val="C00000"/>
                </a:solidFill>
              </a:rPr>
              <a:t>Syllabus, revisited</a:t>
            </a:r>
            <a:endParaRPr>
              <a:solidFill>
                <a:srgbClr val="C00000"/>
              </a:solidFill>
            </a:endParaRPr>
          </a:p>
        </p:txBody>
      </p:sp>
      <p:sp>
        <p:nvSpPr>
          <p:cNvPr id="1583" name="Google Shape;1583;p50"/>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sp>
        <p:nvSpPr>
          <p:cNvPr id="1584" name="Google Shape;1584;p50"/>
          <p:cNvSpPr txBox="1"/>
          <p:nvPr>
            <p:ph idx="1" type="body"/>
          </p:nvPr>
        </p:nvSpPr>
        <p:spPr>
          <a:xfrm>
            <a:off x="352700" y="813325"/>
            <a:ext cx="6634500" cy="3972000"/>
          </a:xfrm>
          <a:prstGeom prst="rect">
            <a:avLst/>
          </a:prstGeom>
          <a:noFill/>
          <a:ln>
            <a:noFill/>
          </a:ln>
        </p:spPr>
        <p:txBody>
          <a:bodyPr anchorCtr="0" anchor="t" bIns="91425" lIns="91425" spcFirstLastPara="1" rIns="91425" wrap="square" tIns="91425">
            <a:noAutofit/>
          </a:bodyPr>
          <a:lstStyle/>
          <a:p>
            <a:pPr indent="-361950" lvl="0" marL="457200" rtl="0" algn="l">
              <a:lnSpc>
                <a:spcPct val="115000"/>
              </a:lnSpc>
              <a:spcBef>
                <a:spcPts val="0"/>
              </a:spcBef>
              <a:spcAft>
                <a:spcPts val="0"/>
              </a:spcAft>
              <a:buClr>
                <a:srgbClr val="C00000"/>
              </a:buClr>
              <a:buSzPts val="2100"/>
              <a:buChar char="●"/>
            </a:pPr>
            <a:r>
              <a:rPr b="1" lang="en" sz="2100">
                <a:solidFill>
                  <a:srgbClr val="C00000"/>
                </a:solidFill>
              </a:rPr>
              <a:t>Handling data</a:t>
            </a:r>
            <a:endParaRPr b="1" sz="2100">
              <a:solidFill>
                <a:srgbClr val="C00000"/>
              </a:solidFill>
            </a:endParaRPr>
          </a:p>
          <a:p>
            <a:pPr indent="-361950" lvl="0" marL="457200" rtl="0" algn="l">
              <a:lnSpc>
                <a:spcPct val="115000"/>
              </a:lnSpc>
              <a:spcBef>
                <a:spcPts val="0"/>
              </a:spcBef>
              <a:spcAft>
                <a:spcPts val="0"/>
              </a:spcAft>
              <a:buSzPts val="2100"/>
              <a:buChar char="●"/>
            </a:pPr>
            <a:r>
              <a:rPr lang="en" sz="2100"/>
              <a:t>Visualizing data</a:t>
            </a:r>
            <a:endParaRPr sz="2100"/>
          </a:p>
          <a:p>
            <a:pPr indent="-361950" lvl="0" marL="457200" rtl="0" algn="l">
              <a:lnSpc>
                <a:spcPct val="115000"/>
              </a:lnSpc>
              <a:spcBef>
                <a:spcPts val="0"/>
              </a:spcBef>
              <a:spcAft>
                <a:spcPts val="0"/>
              </a:spcAft>
              <a:buSzPts val="2100"/>
              <a:buChar char="●"/>
            </a:pPr>
            <a:r>
              <a:rPr lang="en" sz="2100"/>
              <a:t>Describing data</a:t>
            </a:r>
            <a:endParaRPr sz="2100"/>
          </a:p>
          <a:p>
            <a:pPr indent="-361950" lvl="0" marL="457200" rtl="0" algn="l">
              <a:lnSpc>
                <a:spcPct val="115000"/>
              </a:lnSpc>
              <a:spcBef>
                <a:spcPts val="0"/>
              </a:spcBef>
              <a:spcAft>
                <a:spcPts val="0"/>
              </a:spcAft>
              <a:buSzPts val="2100"/>
              <a:buChar char="●"/>
            </a:pPr>
            <a:r>
              <a:rPr lang="en" sz="2100"/>
              <a:t>Regression analysis for disentangling data</a:t>
            </a:r>
            <a:endParaRPr sz="2100"/>
          </a:p>
          <a:p>
            <a:pPr indent="-361950" lvl="0" marL="457200" rtl="0" algn="l">
              <a:lnSpc>
                <a:spcPct val="115000"/>
              </a:lnSpc>
              <a:spcBef>
                <a:spcPts val="0"/>
              </a:spcBef>
              <a:spcAft>
                <a:spcPts val="0"/>
              </a:spcAft>
              <a:buSzPts val="2100"/>
              <a:buChar char="●"/>
            </a:pPr>
            <a:r>
              <a:rPr lang="en" sz="2100"/>
              <a:t>Causal analysis of observational data</a:t>
            </a:r>
            <a:endParaRPr sz="2100"/>
          </a:p>
          <a:p>
            <a:pPr indent="-361950" lvl="0" marL="457200" rtl="0" algn="l">
              <a:lnSpc>
                <a:spcPct val="115000"/>
              </a:lnSpc>
              <a:spcBef>
                <a:spcPts val="0"/>
              </a:spcBef>
              <a:spcAft>
                <a:spcPts val="0"/>
              </a:spcAft>
              <a:buSzPts val="2100"/>
              <a:buChar char="●"/>
            </a:pPr>
            <a:r>
              <a:rPr lang="en" sz="2100"/>
              <a:t>Learning from data</a:t>
            </a:r>
            <a:endParaRPr sz="2100"/>
          </a:p>
          <a:p>
            <a:pPr indent="-361950" lvl="0" marL="457200" rtl="0" algn="l">
              <a:lnSpc>
                <a:spcPct val="115000"/>
              </a:lnSpc>
              <a:spcBef>
                <a:spcPts val="0"/>
              </a:spcBef>
              <a:spcAft>
                <a:spcPts val="0"/>
              </a:spcAft>
              <a:buSzPts val="2100"/>
              <a:buChar char="●"/>
            </a:pPr>
            <a:r>
              <a:rPr lang="en" sz="2100"/>
              <a:t>Handling text data</a:t>
            </a:r>
            <a:endParaRPr sz="2100"/>
          </a:p>
          <a:p>
            <a:pPr indent="-361950" lvl="0" marL="457200" rtl="0" algn="l">
              <a:lnSpc>
                <a:spcPct val="115000"/>
              </a:lnSpc>
              <a:spcBef>
                <a:spcPts val="0"/>
              </a:spcBef>
              <a:spcAft>
                <a:spcPts val="0"/>
              </a:spcAft>
              <a:buSzPts val="2100"/>
              <a:buChar char="●"/>
            </a:pPr>
            <a:r>
              <a:rPr lang="en" sz="2100"/>
              <a:t>Handling network data</a:t>
            </a:r>
            <a:endParaRPr sz="2100"/>
          </a:p>
          <a:p>
            <a:pPr indent="-361950" lvl="0" marL="457200" rtl="0" algn="l">
              <a:lnSpc>
                <a:spcPct val="115000"/>
              </a:lnSpc>
              <a:spcBef>
                <a:spcPts val="0"/>
              </a:spcBef>
              <a:spcAft>
                <a:spcPts val="0"/>
              </a:spcAft>
              <a:buSzPts val="2100"/>
              <a:buChar char="●"/>
            </a:pPr>
            <a:r>
              <a:rPr lang="en" sz="2100"/>
              <a:t>Scaling to massive data</a:t>
            </a:r>
            <a:endParaRPr sz="2100"/>
          </a:p>
        </p:txBody>
      </p:sp>
      <p:sp>
        <p:nvSpPr>
          <p:cNvPr id="1585" name="Google Shape;1585;p50"/>
          <p:cNvSpPr txBox="1"/>
          <p:nvPr/>
        </p:nvSpPr>
        <p:spPr>
          <a:xfrm>
            <a:off x="3972933" y="1323950"/>
            <a:ext cx="2891700" cy="492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Helvetica Neue"/>
                <a:ea typeface="Helvetica Neue"/>
                <a:cs typeface="Helvetica Neue"/>
                <a:sym typeface="Helvetica Neue"/>
              </a:rPr>
              <a:t>Data: </a:t>
            </a:r>
            <a:r>
              <a:rPr b="0" i="0" lang="en" sz="1000" u="sng" cap="none" strike="noStrike">
                <a:solidFill>
                  <a:schemeClr val="hlink"/>
                </a:solidFill>
                <a:latin typeface="Helvetica Neue"/>
                <a:ea typeface="Helvetica Neue"/>
                <a:cs typeface="Helvetica Neue"/>
                <a:sym typeface="Helvetica Neue"/>
                <a:hlinkClick r:id="rId3"/>
              </a:rPr>
              <a:t>https://github.com/epfl-dlab/Quotebank</a:t>
            </a:r>
            <a:r>
              <a:rPr b="0" i="0" lang="en" sz="1000" u="none" cap="none" strike="noStrike">
                <a:solidFill>
                  <a:srgbClr val="000000"/>
                </a:solidFill>
                <a:latin typeface="Helvetica Neue"/>
                <a:ea typeface="Helvetica Neue"/>
                <a:cs typeface="Helvetica Neue"/>
                <a:sym typeface="Helvetica Neue"/>
              </a:rPr>
              <a:t> </a:t>
            </a:r>
            <a:endParaRPr b="0" i="0" sz="1000" u="none" cap="none" strike="noStrike">
              <a:solidFill>
                <a:srgbClr val="000000"/>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Helvetica Neue"/>
                <a:ea typeface="Helvetica Neue"/>
                <a:cs typeface="Helvetica Neue"/>
                <a:sym typeface="Helvetica Neue"/>
              </a:rPr>
              <a:t>Web interface: </a:t>
            </a:r>
            <a:r>
              <a:rPr b="0" i="0" lang="en" sz="1000" u="sng" cap="none" strike="noStrike">
                <a:solidFill>
                  <a:schemeClr val="hlink"/>
                </a:solidFill>
                <a:latin typeface="Helvetica Neue"/>
                <a:ea typeface="Helvetica Neue"/>
                <a:cs typeface="Helvetica Neue"/>
                <a:sym typeface="Helvetica Neue"/>
                <a:hlinkClick r:id="rId4"/>
              </a:rPr>
              <a:t>https://quotebank.dlab.tools/</a:t>
            </a:r>
            <a:r>
              <a:rPr b="0" i="0" lang="en" sz="1000" u="none" cap="none" strike="noStrike">
                <a:solidFill>
                  <a:srgbClr val="000000"/>
                </a:solidFill>
                <a:latin typeface="Helvetica Neue"/>
                <a:ea typeface="Helvetica Neue"/>
                <a:cs typeface="Helvetica Neue"/>
                <a:sym typeface="Helvetica Neue"/>
              </a:rPr>
              <a:t> </a:t>
            </a:r>
            <a:endParaRPr b="0" i="0" sz="800" u="none" cap="none" strike="noStrike">
              <a:solidFill>
                <a:srgbClr val="000000"/>
              </a:solidFill>
              <a:latin typeface="Helvetica Neue"/>
              <a:ea typeface="Helvetica Neue"/>
              <a:cs typeface="Helvetica Neue"/>
              <a:sym typeface="Helvetica Neue"/>
            </a:endParaRPr>
          </a:p>
        </p:txBody>
      </p:sp>
      <p:pic>
        <p:nvPicPr>
          <p:cNvPr id="1586" name="Google Shape;1586;p50"/>
          <p:cNvPicPr preferRelativeResize="0"/>
          <p:nvPr/>
        </p:nvPicPr>
        <p:blipFill rotWithShape="1">
          <a:blip r:embed="rId5">
            <a:alphaModFix/>
          </a:blip>
          <a:srcRect b="0" l="0" r="0" t="0"/>
          <a:stretch/>
        </p:blipFill>
        <p:spPr>
          <a:xfrm>
            <a:off x="4095657" y="473981"/>
            <a:ext cx="2891650" cy="913150"/>
          </a:xfrm>
          <a:prstGeom prst="rect">
            <a:avLst/>
          </a:prstGeom>
          <a:noFill/>
          <a:ln>
            <a:noFill/>
          </a:ln>
        </p:spPr>
      </p:pic>
      <p:cxnSp>
        <p:nvCxnSpPr>
          <p:cNvPr id="1587" name="Google Shape;1587;p50"/>
          <p:cNvCxnSpPr>
            <a:endCxn id="1581" idx="1"/>
          </p:cNvCxnSpPr>
          <p:nvPr/>
        </p:nvCxnSpPr>
        <p:spPr>
          <a:xfrm>
            <a:off x="2835875" y="1064425"/>
            <a:ext cx="1140900" cy="36900"/>
          </a:xfrm>
          <a:prstGeom prst="straightConnector1">
            <a:avLst/>
          </a:prstGeom>
          <a:noFill/>
          <a:ln cap="flat" cmpd="sng" w="38100">
            <a:solidFill>
              <a:srgbClr val="C00000"/>
            </a:solidFill>
            <a:prstDash val="solid"/>
            <a:round/>
            <a:headEnd len="sm" w="sm" type="none"/>
            <a:tailEnd len="sm" w="sm" type="none"/>
          </a:ln>
        </p:spPr>
      </p:cxn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1" name="Shape 1591"/>
        <p:cNvGrpSpPr/>
        <p:nvPr/>
      </p:nvGrpSpPr>
      <p:grpSpPr>
        <a:xfrm>
          <a:off x="0" y="0"/>
          <a:ext cx="0" cy="0"/>
          <a:chOff x="0" y="0"/>
          <a:chExt cx="0" cy="0"/>
        </a:xfrm>
      </p:grpSpPr>
      <p:sp>
        <p:nvSpPr>
          <p:cNvPr id="1592" name="Google Shape;1592;p51"/>
          <p:cNvSpPr txBox="1"/>
          <p:nvPr>
            <p:ph idx="1" type="body"/>
          </p:nvPr>
        </p:nvSpPr>
        <p:spPr>
          <a:xfrm>
            <a:off x="352700" y="813325"/>
            <a:ext cx="7939500" cy="3972000"/>
          </a:xfrm>
          <a:prstGeom prst="rect">
            <a:avLst/>
          </a:prstGeom>
          <a:noFill/>
          <a:ln>
            <a:noFill/>
          </a:ln>
        </p:spPr>
        <p:txBody>
          <a:bodyPr anchorCtr="0" anchor="t" bIns="91425" lIns="91425" spcFirstLastPara="1" rIns="91425" wrap="square" tIns="91425">
            <a:noAutofit/>
          </a:bodyPr>
          <a:lstStyle/>
          <a:p>
            <a:pPr indent="-361950" lvl="0" marL="457200" rtl="0" algn="l">
              <a:lnSpc>
                <a:spcPct val="115000"/>
              </a:lnSpc>
              <a:spcBef>
                <a:spcPts val="0"/>
              </a:spcBef>
              <a:spcAft>
                <a:spcPts val="0"/>
              </a:spcAft>
              <a:buClr>
                <a:srgbClr val="000000"/>
              </a:buClr>
              <a:buSzPts val="2100"/>
              <a:buChar char="●"/>
            </a:pPr>
            <a:r>
              <a:rPr lang="en" sz="2100">
                <a:solidFill>
                  <a:srgbClr val="000000"/>
                </a:solidFill>
              </a:rPr>
              <a:t>Handling data</a:t>
            </a:r>
            <a:endParaRPr sz="2100">
              <a:solidFill>
                <a:srgbClr val="000000"/>
              </a:solidFill>
            </a:endParaRPr>
          </a:p>
          <a:p>
            <a:pPr indent="-361950" lvl="0" marL="457200" rtl="0" algn="l">
              <a:lnSpc>
                <a:spcPct val="115000"/>
              </a:lnSpc>
              <a:spcBef>
                <a:spcPts val="0"/>
              </a:spcBef>
              <a:spcAft>
                <a:spcPts val="0"/>
              </a:spcAft>
              <a:buClr>
                <a:srgbClr val="C00000"/>
              </a:buClr>
              <a:buSzPts val="2100"/>
              <a:buChar char="●"/>
            </a:pPr>
            <a:r>
              <a:rPr b="1" lang="en" sz="2100">
                <a:solidFill>
                  <a:srgbClr val="C00000"/>
                </a:solidFill>
              </a:rPr>
              <a:t>Visualizing data</a:t>
            </a:r>
            <a:endParaRPr b="1" sz="2100">
              <a:solidFill>
                <a:srgbClr val="C00000"/>
              </a:solidFill>
            </a:endParaRPr>
          </a:p>
          <a:p>
            <a:pPr indent="-361950" lvl="0" marL="457200" rtl="0" algn="l">
              <a:lnSpc>
                <a:spcPct val="115000"/>
              </a:lnSpc>
              <a:spcBef>
                <a:spcPts val="0"/>
              </a:spcBef>
              <a:spcAft>
                <a:spcPts val="0"/>
              </a:spcAft>
              <a:buSzPts val="2100"/>
              <a:buChar char="●"/>
            </a:pPr>
            <a:r>
              <a:rPr lang="en" sz="2100"/>
              <a:t>Describing data</a:t>
            </a:r>
            <a:endParaRPr sz="2100"/>
          </a:p>
          <a:p>
            <a:pPr indent="-361950" lvl="0" marL="457200" rtl="0" algn="l">
              <a:lnSpc>
                <a:spcPct val="115000"/>
              </a:lnSpc>
              <a:spcBef>
                <a:spcPts val="0"/>
              </a:spcBef>
              <a:spcAft>
                <a:spcPts val="0"/>
              </a:spcAft>
              <a:buSzPts val="2100"/>
              <a:buChar char="●"/>
            </a:pPr>
            <a:r>
              <a:rPr lang="en" sz="2100"/>
              <a:t>Regression analysis for disentangling data</a:t>
            </a:r>
            <a:endParaRPr sz="2100"/>
          </a:p>
          <a:p>
            <a:pPr indent="-361950" lvl="0" marL="457200" rtl="0" algn="l">
              <a:lnSpc>
                <a:spcPct val="115000"/>
              </a:lnSpc>
              <a:spcBef>
                <a:spcPts val="0"/>
              </a:spcBef>
              <a:spcAft>
                <a:spcPts val="0"/>
              </a:spcAft>
              <a:buSzPts val="2100"/>
              <a:buChar char="●"/>
            </a:pPr>
            <a:r>
              <a:rPr lang="en" sz="2100"/>
              <a:t>Causal analysis of observational data</a:t>
            </a:r>
            <a:endParaRPr sz="2100"/>
          </a:p>
          <a:p>
            <a:pPr indent="-361950" lvl="0" marL="457200" rtl="0" algn="l">
              <a:lnSpc>
                <a:spcPct val="115000"/>
              </a:lnSpc>
              <a:spcBef>
                <a:spcPts val="0"/>
              </a:spcBef>
              <a:spcAft>
                <a:spcPts val="0"/>
              </a:spcAft>
              <a:buSzPts val="2100"/>
              <a:buChar char="●"/>
            </a:pPr>
            <a:r>
              <a:rPr lang="en" sz="2100"/>
              <a:t>Learning from data</a:t>
            </a:r>
            <a:endParaRPr sz="2100"/>
          </a:p>
          <a:p>
            <a:pPr indent="-361950" lvl="0" marL="457200" rtl="0" algn="l">
              <a:lnSpc>
                <a:spcPct val="115000"/>
              </a:lnSpc>
              <a:spcBef>
                <a:spcPts val="0"/>
              </a:spcBef>
              <a:spcAft>
                <a:spcPts val="0"/>
              </a:spcAft>
              <a:buSzPts val="2100"/>
              <a:buChar char="●"/>
            </a:pPr>
            <a:r>
              <a:rPr lang="en" sz="2100"/>
              <a:t>Handling text data</a:t>
            </a:r>
            <a:endParaRPr sz="2100"/>
          </a:p>
          <a:p>
            <a:pPr indent="-361950" lvl="0" marL="457200" rtl="0" algn="l">
              <a:lnSpc>
                <a:spcPct val="115000"/>
              </a:lnSpc>
              <a:spcBef>
                <a:spcPts val="0"/>
              </a:spcBef>
              <a:spcAft>
                <a:spcPts val="0"/>
              </a:spcAft>
              <a:buSzPts val="2100"/>
              <a:buChar char="●"/>
            </a:pPr>
            <a:r>
              <a:rPr lang="en" sz="2100"/>
              <a:t>Handling network data</a:t>
            </a:r>
            <a:endParaRPr sz="2100"/>
          </a:p>
          <a:p>
            <a:pPr indent="-361950" lvl="0" marL="457200" rtl="0" algn="l">
              <a:lnSpc>
                <a:spcPct val="115000"/>
              </a:lnSpc>
              <a:spcBef>
                <a:spcPts val="0"/>
              </a:spcBef>
              <a:spcAft>
                <a:spcPts val="0"/>
              </a:spcAft>
              <a:buSzPts val="2100"/>
              <a:buChar char="●"/>
            </a:pPr>
            <a:r>
              <a:rPr lang="en" sz="2100"/>
              <a:t>Scaling to massive data</a:t>
            </a:r>
            <a:endParaRPr sz="2100"/>
          </a:p>
        </p:txBody>
      </p:sp>
      <p:sp>
        <p:nvSpPr>
          <p:cNvPr id="1593" name="Google Shape;1593;p51"/>
          <p:cNvSpPr/>
          <p:nvPr/>
        </p:nvSpPr>
        <p:spPr>
          <a:xfrm>
            <a:off x="4205375" y="612474"/>
            <a:ext cx="4841324" cy="3880375"/>
          </a:xfrm>
          <a:prstGeom prst="rect">
            <a:avLst/>
          </a:prstGeom>
          <a:solidFill>
            <a:schemeClr val="lt1"/>
          </a:solidFill>
          <a:ln cap="flat" cmpd="sng" w="38100">
            <a:solidFill>
              <a:srgbClr val="C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94" name="Google Shape;1594;p51"/>
          <p:cNvSpPr txBox="1"/>
          <p:nvPr>
            <p:ph type="title"/>
          </p:nvPr>
        </p:nvSpPr>
        <p:spPr>
          <a:xfrm>
            <a:off x="342850" y="98309"/>
            <a:ext cx="6321600" cy="635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en">
                <a:solidFill>
                  <a:srgbClr val="C00000"/>
                </a:solidFill>
              </a:rPr>
              <a:t>Syllabus, revisited</a:t>
            </a:r>
            <a:endParaRPr>
              <a:solidFill>
                <a:srgbClr val="C00000"/>
              </a:solidFill>
            </a:endParaRPr>
          </a:p>
        </p:txBody>
      </p:sp>
      <p:sp>
        <p:nvSpPr>
          <p:cNvPr id="1595" name="Google Shape;1595;p51"/>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cxnSp>
        <p:nvCxnSpPr>
          <p:cNvPr id="1596" name="Google Shape;1596;p51"/>
          <p:cNvCxnSpPr/>
          <p:nvPr/>
        </p:nvCxnSpPr>
        <p:spPr>
          <a:xfrm>
            <a:off x="3061225" y="1476225"/>
            <a:ext cx="1144200" cy="296400"/>
          </a:xfrm>
          <a:prstGeom prst="straightConnector1">
            <a:avLst/>
          </a:prstGeom>
          <a:noFill/>
          <a:ln cap="flat" cmpd="sng" w="38100">
            <a:solidFill>
              <a:srgbClr val="C00000"/>
            </a:solidFill>
            <a:prstDash val="solid"/>
            <a:round/>
            <a:headEnd len="sm" w="sm" type="none"/>
            <a:tailEnd len="sm" w="sm" type="none"/>
          </a:ln>
        </p:spPr>
      </p:cxnSp>
      <p:pic>
        <p:nvPicPr>
          <p:cNvPr id="1597" name="Google Shape;1597;p51"/>
          <p:cNvPicPr preferRelativeResize="0"/>
          <p:nvPr/>
        </p:nvPicPr>
        <p:blipFill rotWithShape="1">
          <a:blip r:embed="rId3">
            <a:alphaModFix/>
          </a:blip>
          <a:srcRect b="0" l="0" r="0" t="0"/>
          <a:stretch/>
        </p:blipFill>
        <p:spPr>
          <a:xfrm>
            <a:off x="4268649" y="650649"/>
            <a:ext cx="4344127" cy="3679525"/>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1" name="Shape 1601"/>
        <p:cNvGrpSpPr/>
        <p:nvPr/>
      </p:nvGrpSpPr>
      <p:grpSpPr>
        <a:xfrm>
          <a:off x="0" y="0"/>
          <a:ext cx="0" cy="0"/>
          <a:chOff x="0" y="0"/>
          <a:chExt cx="0" cy="0"/>
        </a:xfrm>
      </p:grpSpPr>
      <p:sp>
        <p:nvSpPr>
          <p:cNvPr id="1602" name="Google Shape;1602;p52"/>
          <p:cNvSpPr txBox="1"/>
          <p:nvPr>
            <p:ph type="title"/>
          </p:nvPr>
        </p:nvSpPr>
        <p:spPr>
          <a:xfrm>
            <a:off x="342850" y="98309"/>
            <a:ext cx="6321600" cy="635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en">
                <a:solidFill>
                  <a:srgbClr val="C00000"/>
                </a:solidFill>
              </a:rPr>
              <a:t>Syllabus, revisited</a:t>
            </a:r>
            <a:endParaRPr>
              <a:solidFill>
                <a:srgbClr val="C00000"/>
              </a:solidFill>
            </a:endParaRPr>
          </a:p>
        </p:txBody>
      </p:sp>
      <p:sp>
        <p:nvSpPr>
          <p:cNvPr id="1603" name="Google Shape;1603;p52"/>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sp>
        <p:nvSpPr>
          <p:cNvPr id="1604" name="Google Shape;1604;p52"/>
          <p:cNvSpPr txBox="1"/>
          <p:nvPr>
            <p:ph idx="1" type="body"/>
          </p:nvPr>
        </p:nvSpPr>
        <p:spPr>
          <a:xfrm>
            <a:off x="352700" y="813325"/>
            <a:ext cx="7939500" cy="3972000"/>
          </a:xfrm>
          <a:prstGeom prst="rect">
            <a:avLst/>
          </a:prstGeom>
          <a:noFill/>
          <a:ln>
            <a:noFill/>
          </a:ln>
        </p:spPr>
        <p:txBody>
          <a:bodyPr anchorCtr="0" anchor="t" bIns="91425" lIns="91425" spcFirstLastPara="1" rIns="91425" wrap="square" tIns="91425">
            <a:noAutofit/>
          </a:bodyPr>
          <a:lstStyle/>
          <a:p>
            <a:pPr indent="-361950" lvl="0" marL="457200" rtl="0" algn="l">
              <a:lnSpc>
                <a:spcPct val="115000"/>
              </a:lnSpc>
              <a:spcBef>
                <a:spcPts val="0"/>
              </a:spcBef>
              <a:spcAft>
                <a:spcPts val="0"/>
              </a:spcAft>
              <a:buClr>
                <a:srgbClr val="000000"/>
              </a:buClr>
              <a:buSzPts val="2100"/>
              <a:buChar char="●"/>
            </a:pPr>
            <a:r>
              <a:rPr lang="en" sz="2100">
                <a:solidFill>
                  <a:srgbClr val="000000"/>
                </a:solidFill>
              </a:rPr>
              <a:t>Handling data</a:t>
            </a:r>
            <a:endParaRPr sz="2100">
              <a:solidFill>
                <a:srgbClr val="000000"/>
              </a:solidFill>
            </a:endParaRPr>
          </a:p>
          <a:p>
            <a:pPr indent="-361950" lvl="0" marL="457200" rtl="0" algn="l">
              <a:lnSpc>
                <a:spcPct val="115000"/>
              </a:lnSpc>
              <a:spcBef>
                <a:spcPts val="0"/>
              </a:spcBef>
              <a:spcAft>
                <a:spcPts val="0"/>
              </a:spcAft>
              <a:buClr>
                <a:srgbClr val="000000"/>
              </a:buClr>
              <a:buSzPts val="2100"/>
              <a:buChar char="●"/>
            </a:pPr>
            <a:r>
              <a:rPr lang="en" sz="2100">
                <a:solidFill>
                  <a:srgbClr val="000000"/>
                </a:solidFill>
              </a:rPr>
              <a:t>Visualizing data</a:t>
            </a:r>
            <a:endParaRPr sz="2100">
              <a:solidFill>
                <a:srgbClr val="000000"/>
              </a:solidFill>
            </a:endParaRPr>
          </a:p>
          <a:p>
            <a:pPr indent="-361950" lvl="0" marL="457200" rtl="0" algn="l">
              <a:lnSpc>
                <a:spcPct val="115000"/>
              </a:lnSpc>
              <a:spcBef>
                <a:spcPts val="0"/>
              </a:spcBef>
              <a:spcAft>
                <a:spcPts val="0"/>
              </a:spcAft>
              <a:buClr>
                <a:srgbClr val="C00000"/>
              </a:buClr>
              <a:buSzPts val="2100"/>
              <a:buChar char="●"/>
            </a:pPr>
            <a:r>
              <a:rPr b="1" lang="en" sz="2100">
                <a:solidFill>
                  <a:srgbClr val="C00000"/>
                </a:solidFill>
              </a:rPr>
              <a:t>Describing data</a:t>
            </a:r>
            <a:endParaRPr b="1" sz="2100">
              <a:solidFill>
                <a:srgbClr val="C00000"/>
              </a:solidFill>
            </a:endParaRPr>
          </a:p>
          <a:p>
            <a:pPr indent="-361950" lvl="0" marL="457200" rtl="0" algn="l">
              <a:lnSpc>
                <a:spcPct val="115000"/>
              </a:lnSpc>
              <a:spcBef>
                <a:spcPts val="0"/>
              </a:spcBef>
              <a:spcAft>
                <a:spcPts val="0"/>
              </a:spcAft>
              <a:buSzPts val="2100"/>
              <a:buChar char="●"/>
            </a:pPr>
            <a:r>
              <a:rPr lang="en" sz="2100"/>
              <a:t>Regression analysis for disentangling data</a:t>
            </a:r>
            <a:endParaRPr sz="2100"/>
          </a:p>
          <a:p>
            <a:pPr indent="-361950" lvl="0" marL="457200" rtl="0" algn="l">
              <a:lnSpc>
                <a:spcPct val="115000"/>
              </a:lnSpc>
              <a:spcBef>
                <a:spcPts val="0"/>
              </a:spcBef>
              <a:spcAft>
                <a:spcPts val="0"/>
              </a:spcAft>
              <a:buSzPts val="2100"/>
              <a:buChar char="●"/>
            </a:pPr>
            <a:r>
              <a:rPr lang="en" sz="2100"/>
              <a:t>Causal analysis of observational data</a:t>
            </a:r>
            <a:endParaRPr sz="2100"/>
          </a:p>
          <a:p>
            <a:pPr indent="-361950" lvl="0" marL="457200" rtl="0" algn="l">
              <a:lnSpc>
                <a:spcPct val="115000"/>
              </a:lnSpc>
              <a:spcBef>
                <a:spcPts val="0"/>
              </a:spcBef>
              <a:spcAft>
                <a:spcPts val="0"/>
              </a:spcAft>
              <a:buSzPts val="2100"/>
              <a:buChar char="●"/>
            </a:pPr>
            <a:r>
              <a:rPr lang="en" sz="2100"/>
              <a:t>Learning from data</a:t>
            </a:r>
            <a:endParaRPr sz="2100"/>
          </a:p>
          <a:p>
            <a:pPr indent="-361950" lvl="0" marL="457200" rtl="0" algn="l">
              <a:lnSpc>
                <a:spcPct val="115000"/>
              </a:lnSpc>
              <a:spcBef>
                <a:spcPts val="0"/>
              </a:spcBef>
              <a:spcAft>
                <a:spcPts val="0"/>
              </a:spcAft>
              <a:buSzPts val="2100"/>
              <a:buChar char="●"/>
            </a:pPr>
            <a:r>
              <a:rPr lang="en" sz="2100"/>
              <a:t>Handling text data</a:t>
            </a:r>
            <a:endParaRPr sz="2100"/>
          </a:p>
          <a:p>
            <a:pPr indent="-361950" lvl="0" marL="457200" rtl="0" algn="l">
              <a:lnSpc>
                <a:spcPct val="115000"/>
              </a:lnSpc>
              <a:spcBef>
                <a:spcPts val="0"/>
              </a:spcBef>
              <a:spcAft>
                <a:spcPts val="0"/>
              </a:spcAft>
              <a:buSzPts val="2100"/>
              <a:buChar char="●"/>
            </a:pPr>
            <a:r>
              <a:rPr lang="en" sz="2100"/>
              <a:t>Handling network data</a:t>
            </a:r>
            <a:endParaRPr sz="2100"/>
          </a:p>
          <a:p>
            <a:pPr indent="-361950" lvl="0" marL="457200" rtl="0" algn="l">
              <a:lnSpc>
                <a:spcPct val="115000"/>
              </a:lnSpc>
              <a:spcBef>
                <a:spcPts val="0"/>
              </a:spcBef>
              <a:spcAft>
                <a:spcPts val="0"/>
              </a:spcAft>
              <a:buSzPts val="2100"/>
              <a:buChar char="●"/>
            </a:pPr>
            <a:r>
              <a:rPr lang="en" sz="2100"/>
              <a:t>Scaling to massive data</a:t>
            </a:r>
            <a:endParaRPr sz="2100"/>
          </a:p>
        </p:txBody>
      </p:sp>
      <p:cxnSp>
        <p:nvCxnSpPr>
          <p:cNvPr id="1605" name="Google Shape;1605;p52"/>
          <p:cNvCxnSpPr/>
          <p:nvPr/>
        </p:nvCxnSpPr>
        <p:spPr>
          <a:xfrm flipH="1" rot="10800000">
            <a:off x="3079564" y="1620058"/>
            <a:ext cx="1124700" cy="190200"/>
          </a:xfrm>
          <a:prstGeom prst="straightConnector1">
            <a:avLst/>
          </a:prstGeom>
          <a:noFill/>
          <a:ln cap="flat" cmpd="sng" w="38100">
            <a:solidFill>
              <a:srgbClr val="C00000"/>
            </a:solidFill>
            <a:prstDash val="solid"/>
            <a:round/>
            <a:headEnd len="sm" w="sm" type="none"/>
            <a:tailEnd len="sm" w="sm" type="none"/>
          </a:ln>
        </p:spPr>
      </p:cxnSp>
      <p:sp>
        <p:nvSpPr>
          <p:cNvPr id="1606" name="Google Shape;1606;p52"/>
          <p:cNvSpPr txBox="1"/>
          <p:nvPr/>
        </p:nvSpPr>
        <p:spPr>
          <a:xfrm>
            <a:off x="4204275" y="439850"/>
            <a:ext cx="2437500" cy="1416000"/>
          </a:xfrm>
          <a:prstGeom prst="rect">
            <a:avLst/>
          </a:prstGeom>
          <a:solidFill>
            <a:schemeClr val="lt1"/>
          </a:solidFill>
          <a:ln cap="flat" cmpd="sng" w="38100">
            <a:solidFill>
              <a:srgbClr val="C00000"/>
            </a:solidFill>
            <a:prstDash val="solid"/>
            <a:round/>
            <a:headEnd len="sm" w="sm" type="none"/>
            <a:tailEnd len="sm" w="sm" type="none"/>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chemeClr val="dk2"/>
              </a:buClr>
              <a:buSzPts val="1100"/>
              <a:buFont typeface="Arial"/>
              <a:buNone/>
            </a:pPr>
            <a:r>
              <a:rPr b="0" i="0" lang="en" sz="2000" u="none" cap="none" strike="noStrike">
                <a:solidFill>
                  <a:srgbClr val="C00000"/>
                </a:solidFill>
                <a:latin typeface="Helvetica Neue"/>
                <a:ea typeface="Helvetica Neue"/>
                <a:cs typeface="Helvetica Neue"/>
                <a:sym typeface="Helvetica Neue"/>
              </a:rPr>
              <a:t>“Is the effect real, or could it have been produced by chance?”</a:t>
            </a:r>
            <a:endParaRPr b="0" i="0" sz="2000" u="none" cap="none" strike="noStrike">
              <a:solidFill>
                <a:srgbClr val="C00000"/>
              </a:solidFill>
              <a:latin typeface="Helvetica Neue"/>
              <a:ea typeface="Helvetica Neue"/>
              <a:cs typeface="Helvetica Neue"/>
              <a:sym typeface="Helvetica Neue"/>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0" name="Shape 1610"/>
        <p:cNvGrpSpPr/>
        <p:nvPr/>
      </p:nvGrpSpPr>
      <p:grpSpPr>
        <a:xfrm>
          <a:off x="0" y="0"/>
          <a:ext cx="0" cy="0"/>
          <a:chOff x="0" y="0"/>
          <a:chExt cx="0" cy="0"/>
        </a:xfrm>
      </p:grpSpPr>
      <p:sp>
        <p:nvSpPr>
          <p:cNvPr id="1611" name="Google Shape;1611;p53"/>
          <p:cNvSpPr txBox="1"/>
          <p:nvPr>
            <p:ph type="title"/>
          </p:nvPr>
        </p:nvSpPr>
        <p:spPr>
          <a:xfrm>
            <a:off x="342850" y="98309"/>
            <a:ext cx="6321600" cy="635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en">
                <a:solidFill>
                  <a:srgbClr val="C00000"/>
                </a:solidFill>
              </a:rPr>
              <a:t>Syllabus, revisited</a:t>
            </a:r>
            <a:endParaRPr>
              <a:solidFill>
                <a:srgbClr val="C00000"/>
              </a:solidFill>
            </a:endParaRPr>
          </a:p>
        </p:txBody>
      </p:sp>
      <p:sp>
        <p:nvSpPr>
          <p:cNvPr id="1612" name="Google Shape;1612;p53"/>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sp>
        <p:nvSpPr>
          <p:cNvPr id="1613" name="Google Shape;1613;p53"/>
          <p:cNvSpPr txBox="1"/>
          <p:nvPr>
            <p:ph idx="1" type="body"/>
          </p:nvPr>
        </p:nvSpPr>
        <p:spPr>
          <a:xfrm>
            <a:off x="352700" y="813325"/>
            <a:ext cx="7939500" cy="3972000"/>
          </a:xfrm>
          <a:prstGeom prst="rect">
            <a:avLst/>
          </a:prstGeom>
          <a:noFill/>
          <a:ln>
            <a:noFill/>
          </a:ln>
        </p:spPr>
        <p:txBody>
          <a:bodyPr anchorCtr="0" anchor="t" bIns="91425" lIns="91425" spcFirstLastPara="1" rIns="91425" wrap="square" tIns="91425">
            <a:noAutofit/>
          </a:bodyPr>
          <a:lstStyle/>
          <a:p>
            <a:pPr indent="-361950" lvl="0" marL="457200" rtl="0" algn="l">
              <a:lnSpc>
                <a:spcPct val="115000"/>
              </a:lnSpc>
              <a:spcBef>
                <a:spcPts val="0"/>
              </a:spcBef>
              <a:spcAft>
                <a:spcPts val="0"/>
              </a:spcAft>
              <a:buClr>
                <a:srgbClr val="000000"/>
              </a:buClr>
              <a:buSzPts val="2100"/>
              <a:buChar char="●"/>
            </a:pPr>
            <a:r>
              <a:rPr lang="en" sz="2100">
                <a:solidFill>
                  <a:srgbClr val="000000"/>
                </a:solidFill>
              </a:rPr>
              <a:t>Handling data</a:t>
            </a:r>
            <a:endParaRPr sz="2100">
              <a:solidFill>
                <a:srgbClr val="000000"/>
              </a:solidFill>
            </a:endParaRPr>
          </a:p>
          <a:p>
            <a:pPr indent="-361950" lvl="0" marL="457200" rtl="0" algn="l">
              <a:lnSpc>
                <a:spcPct val="115000"/>
              </a:lnSpc>
              <a:spcBef>
                <a:spcPts val="0"/>
              </a:spcBef>
              <a:spcAft>
                <a:spcPts val="0"/>
              </a:spcAft>
              <a:buClr>
                <a:srgbClr val="000000"/>
              </a:buClr>
              <a:buSzPts val="2100"/>
              <a:buChar char="●"/>
            </a:pPr>
            <a:r>
              <a:rPr lang="en" sz="2100">
                <a:solidFill>
                  <a:srgbClr val="000000"/>
                </a:solidFill>
              </a:rPr>
              <a:t>Visualizing data</a:t>
            </a:r>
            <a:endParaRPr sz="2100">
              <a:solidFill>
                <a:srgbClr val="000000"/>
              </a:solidFill>
            </a:endParaRPr>
          </a:p>
          <a:p>
            <a:pPr indent="-361950" lvl="0" marL="457200" rtl="0" algn="l">
              <a:lnSpc>
                <a:spcPct val="115000"/>
              </a:lnSpc>
              <a:spcBef>
                <a:spcPts val="0"/>
              </a:spcBef>
              <a:spcAft>
                <a:spcPts val="0"/>
              </a:spcAft>
              <a:buClr>
                <a:srgbClr val="000000"/>
              </a:buClr>
              <a:buSzPts val="2100"/>
              <a:buChar char="●"/>
            </a:pPr>
            <a:r>
              <a:rPr lang="en" sz="2100">
                <a:solidFill>
                  <a:srgbClr val="000000"/>
                </a:solidFill>
              </a:rPr>
              <a:t>Describing data</a:t>
            </a:r>
            <a:endParaRPr sz="2100">
              <a:solidFill>
                <a:srgbClr val="000000"/>
              </a:solidFill>
            </a:endParaRPr>
          </a:p>
          <a:p>
            <a:pPr indent="-361950" lvl="0" marL="457200" rtl="0" algn="l">
              <a:lnSpc>
                <a:spcPct val="115000"/>
              </a:lnSpc>
              <a:spcBef>
                <a:spcPts val="0"/>
              </a:spcBef>
              <a:spcAft>
                <a:spcPts val="0"/>
              </a:spcAft>
              <a:buClr>
                <a:srgbClr val="C00000"/>
              </a:buClr>
              <a:buSzPts val="2100"/>
              <a:buChar char="●"/>
            </a:pPr>
            <a:r>
              <a:rPr b="1" lang="en" sz="2100">
                <a:solidFill>
                  <a:srgbClr val="C00000"/>
                </a:solidFill>
              </a:rPr>
              <a:t>Regression analysis for disentangling data</a:t>
            </a:r>
            <a:endParaRPr b="1" sz="2100">
              <a:solidFill>
                <a:srgbClr val="C00000"/>
              </a:solidFill>
            </a:endParaRPr>
          </a:p>
          <a:p>
            <a:pPr indent="-361950" lvl="0" marL="457200" rtl="0" algn="l">
              <a:lnSpc>
                <a:spcPct val="115000"/>
              </a:lnSpc>
              <a:spcBef>
                <a:spcPts val="0"/>
              </a:spcBef>
              <a:spcAft>
                <a:spcPts val="0"/>
              </a:spcAft>
              <a:buSzPts val="2100"/>
              <a:buChar char="●"/>
            </a:pPr>
            <a:r>
              <a:rPr lang="en" sz="2100"/>
              <a:t>Causal analysis of observational data</a:t>
            </a:r>
            <a:endParaRPr sz="2100"/>
          </a:p>
          <a:p>
            <a:pPr indent="-361950" lvl="0" marL="457200" rtl="0" algn="l">
              <a:lnSpc>
                <a:spcPct val="115000"/>
              </a:lnSpc>
              <a:spcBef>
                <a:spcPts val="0"/>
              </a:spcBef>
              <a:spcAft>
                <a:spcPts val="0"/>
              </a:spcAft>
              <a:buSzPts val="2100"/>
              <a:buChar char="●"/>
            </a:pPr>
            <a:r>
              <a:rPr lang="en" sz="2100"/>
              <a:t>Learning from data</a:t>
            </a:r>
            <a:endParaRPr b="1" sz="2100">
              <a:solidFill>
                <a:srgbClr val="FF0000"/>
              </a:solidFill>
            </a:endParaRPr>
          </a:p>
          <a:p>
            <a:pPr indent="-361950" lvl="0" marL="457200" rtl="0" algn="l">
              <a:lnSpc>
                <a:spcPct val="115000"/>
              </a:lnSpc>
              <a:spcBef>
                <a:spcPts val="0"/>
              </a:spcBef>
              <a:spcAft>
                <a:spcPts val="0"/>
              </a:spcAft>
              <a:buSzPts val="2100"/>
              <a:buChar char="●"/>
            </a:pPr>
            <a:r>
              <a:rPr lang="en" sz="2100"/>
              <a:t>Handling text data</a:t>
            </a:r>
            <a:endParaRPr sz="2100"/>
          </a:p>
          <a:p>
            <a:pPr indent="-361950" lvl="0" marL="457200" rtl="0" algn="l">
              <a:lnSpc>
                <a:spcPct val="115000"/>
              </a:lnSpc>
              <a:spcBef>
                <a:spcPts val="0"/>
              </a:spcBef>
              <a:spcAft>
                <a:spcPts val="0"/>
              </a:spcAft>
              <a:buSzPts val="2100"/>
              <a:buChar char="●"/>
            </a:pPr>
            <a:r>
              <a:rPr lang="en" sz="2100"/>
              <a:t>Handling network data</a:t>
            </a:r>
            <a:endParaRPr sz="2100"/>
          </a:p>
          <a:p>
            <a:pPr indent="-361950" lvl="0" marL="457200" rtl="0" algn="l">
              <a:lnSpc>
                <a:spcPct val="115000"/>
              </a:lnSpc>
              <a:spcBef>
                <a:spcPts val="0"/>
              </a:spcBef>
              <a:spcAft>
                <a:spcPts val="0"/>
              </a:spcAft>
              <a:buSzPts val="2100"/>
              <a:buChar char="●"/>
            </a:pPr>
            <a:r>
              <a:rPr lang="en" sz="2100"/>
              <a:t>Scaling to massive data</a:t>
            </a:r>
            <a:endParaRPr sz="2100"/>
          </a:p>
        </p:txBody>
      </p:sp>
      <p:sp>
        <p:nvSpPr>
          <p:cNvPr id="1614" name="Google Shape;1614;p53"/>
          <p:cNvSpPr/>
          <p:nvPr/>
        </p:nvSpPr>
        <p:spPr>
          <a:xfrm>
            <a:off x="5528573" y="2313680"/>
            <a:ext cx="3355800" cy="2777700"/>
          </a:xfrm>
          <a:prstGeom prst="rect">
            <a:avLst/>
          </a:prstGeom>
          <a:solidFill>
            <a:schemeClr val="lt1"/>
          </a:solidFill>
          <a:ln cap="flat" cmpd="sng" w="38100">
            <a:solidFill>
              <a:srgbClr val="C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1615" name="Google Shape;1615;p53"/>
          <p:cNvCxnSpPr/>
          <p:nvPr/>
        </p:nvCxnSpPr>
        <p:spPr>
          <a:xfrm>
            <a:off x="4312150" y="2393050"/>
            <a:ext cx="1215300" cy="1309200"/>
          </a:xfrm>
          <a:prstGeom prst="straightConnector1">
            <a:avLst/>
          </a:prstGeom>
          <a:noFill/>
          <a:ln cap="flat" cmpd="sng" w="38100">
            <a:solidFill>
              <a:srgbClr val="C00000"/>
            </a:solidFill>
            <a:prstDash val="solid"/>
            <a:round/>
            <a:headEnd len="sm" w="sm" type="none"/>
            <a:tailEnd len="sm" w="sm" type="none"/>
          </a:ln>
        </p:spPr>
      </p:cxnSp>
      <p:pic>
        <p:nvPicPr>
          <p:cNvPr id="1616" name="Google Shape;1616;p53"/>
          <p:cNvPicPr preferRelativeResize="0"/>
          <p:nvPr/>
        </p:nvPicPr>
        <p:blipFill rotWithShape="1">
          <a:blip r:embed="rId3">
            <a:alphaModFix/>
          </a:blip>
          <a:srcRect b="0" l="0" r="0" t="0"/>
          <a:stretch/>
        </p:blipFill>
        <p:spPr>
          <a:xfrm>
            <a:off x="5579221" y="2356277"/>
            <a:ext cx="3244651" cy="2691974"/>
          </a:xfrm>
          <a:prstGeom prst="rect">
            <a:avLst/>
          </a:prstGeom>
          <a:noFill/>
          <a:ln>
            <a:noFill/>
          </a:ln>
        </p:spPr>
      </p:pic>
      <p:pic>
        <p:nvPicPr>
          <p:cNvPr id="1617" name="Google Shape;1617;p53"/>
          <p:cNvPicPr preferRelativeResize="0"/>
          <p:nvPr/>
        </p:nvPicPr>
        <p:blipFill rotWithShape="1">
          <a:blip r:embed="rId3">
            <a:alphaModFix/>
          </a:blip>
          <a:srcRect b="82694" l="33877" r="26530" t="9903"/>
          <a:stretch/>
        </p:blipFill>
        <p:spPr>
          <a:xfrm>
            <a:off x="5234713" y="2441283"/>
            <a:ext cx="2811429" cy="436037"/>
          </a:xfrm>
          <a:prstGeom prst="rect">
            <a:avLst/>
          </a:prstGeom>
          <a:noFill/>
          <a:ln cap="flat" cmpd="sng" w="19050">
            <a:solidFill>
              <a:srgbClr val="000000"/>
            </a:solidFill>
            <a:prstDash val="solid"/>
            <a:round/>
            <a:headEnd len="sm" w="sm" type="none"/>
            <a:tailEnd len="sm" w="sm" type="none"/>
          </a:ln>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1" name="Shape 1621"/>
        <p:cNvGrpSpPr/>
        <p:nvPr/>
      </p:nvGrpSpPr>
      <p:grpSpPr>
        <a:xfrm>
          <a:off x="0" y="0"/>
          <a:ext cx="0" cy="0"/>
          <a:chOff x="0" y="0"/>
          <a:chExt cx="0" cy="0"/>
        </a:xfrm>
      </p:grpSpPr>
      <p:sp>
        <p:nvSpPr>
          <p:cNvPr id="1622" name="Google Shape;1622;p54"/>
          <p:cNvSpPr txBox="1"/>
          <p:nvPr>
            <p:ph type="title"/>
          </p:nvPr>
        </p:nvSpPr>
        <p:spPr>
          <a:xfrm>
            <a:off x="342850" y="98309"/>
            <a:ext cx="6321600" cy="635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en">
                <a:solidFill>
                  <a:srgbClr val="C00000"/>
                </a:solidFill>
              </a:rPr>
              <a:t>Syllabus, revisited</a:t>
            </a:r>
            <a:endParaRPr>
              <a:solidFill>
                <a:srgbClr val="C00000"/>
              </a:solidFill>
            </a:endParaRPr>
          </a:p>
        </p:txBody>
      </p:sp>
      <p:sp>
        <p:nvSpPr>
          <p:cNvPr id="1623" name="Google Shape;1623;p54"/>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sp>
        <p:nvSpPr>
          <p:cNvPr id="1624" name="Google Shape;1624;p54"/>
          <p:cNvSpPr txBox="1"/>
          <p:nvPr>
            <p:ph idx="1" type="body"/>
          </p:nvPr>
        </p:nvSpPr>
        <p:spPr>
          <a:xfrm>
            <a:off x="352700" y="813325"/>
            <a:ext cx="7939500" cy="3972000"/>
          </a:xfrm>
          <a:prstGeom prst="rect">
            <a:avLst/>
          </a:prstGeom>
          <a:noFill/>
          <a:ln>
            <a:noFill/>
          </a:ln>
        </p:spPr>
        <p:txBody>
          <a:bodyPr anchorCtr="0" anchor="t" bIns="91425" lIns="91425" spcFirstLastPara="1" rIns="91425" wrap="square" tIns="91425">
            <a:noAutofit/>
          </a:bodyPr>
          <a:lstStyle/>
          <a:p>
            <a:pPr indent="-361950" lvl="0" marL="457200" rtl="0" algn="l">
              <a:lnSpc>
                <a:spcPct val="115000"/>
              </a:lnSpc>
              <a:spcBef>
                <a:spcPts val="0"/>
              </a:spcBef>
              <a:spcAft>
                <a:spcPts val="0"/>
              </a:spcAft>
              <a:buClr>
                <a:srgbClr val="000000"/>
              </a:buClr>
              <a:buSzPts val="2100"/>
              <a:buChar char="●"/>
            </a:pPr>
            <a:r>
              <a:rPr lang="en" sz="2100">
                <a:solidFill>
                  <a:srgbClr val="000000"/>
                </a:solidFill>
              </a:rPr>
              <a:t>Handling data</a:t>
            </a:r>
            <a:endParaRPr sz="2100">
              <a:solidFill>
                <a:srgbClr val="000000"/>
              </a:solidFill>
            </a:endParaRPr>
          </a:p>
          <a:p>
            <a:pPr indent="-361950" lvl="0" marL="457200" rtl="0" algn="l">
              <a:lnSpc>
                <a:spcPct val="115000"/>
              </a:lnSpc>
              <a:spcBef>
                <a:spcPts val="0"/>
              </a:spcBef>
              <a:spcAft>
                <a:spcPts val="0"/>
              </a:spcAft>
              <a:buClr>
                <a:srgbClr val="000000"/>
              </a:buClr>
              <a:buSzPts val="2100"/>
              <a:buChar char="●"/>
            </a:pPr>
            <a:r>
              <a:rPr lang="en" sz="2100">
                <a:solidFill>
                  <a:srgbClr val="000000"/>
                </a:solidFill>
              </a:rPr>
              <a:t>Visualizing data</a:t>
            </a:r>
            <a:endParaRPr sz="2100">
              <a:solidFill>
                <a:srgbClr val="000000"/>
              </a:solidFill>
            </a:endParaRPr>
          </a:p>
          <a:p>
            <a:pPr indent="-361950" lvl="0" marL="457200" rtl="0" algn="l">
              <a:lnSpc>
                <a:spcPct val="115000"/>
              </a:lnSpc>
              <a:spcBef>
                <a:spcPts val="0"/>
              </a:spcBef>
              <a:spcAft>
                <a:spcPts val="0"/>
              </a:spcAft>
              <a:buClr>
                <a:srgbClr val="000000"/>
              </a:buClr>
              <a:buSzPts val="2100"/>
              <a:buChar char="●"/>
            </a:pPr>
            <a:r>
              <a:rPr lang="en" sz="2100">
                <a:solidFill>
                  <a:srgbClr val="000000"/>
                </a:solidFill>
              </a:rPr>
              <a:t>Describing data</a:t>
            </a:r>
            <a:endParaRPr sz="2100">
              <a:solidFill>
                <a:srgbClr val="000000"/>
              </a:solidFill>
            </a:endParaRPr>
          </a:p>
          <a:p>
            <a:pPr indent="-361950" lvl="0" marL="457200" rtl="0" algn="l">
              <a:lnSpc>
                <a:spcPct val="115000"/>
              </a:lnSpc>
              <a:spcBef>
                <a:spcPts val="0"/>
              </a:spcBef>
              <a:spcAft>
                <a:spcPts val="0"/>
              </a:spcAft>
              <a:buSzPts val="2100"/>
              <a:buChar char="●"/>
            </a:pPr>
            <a:r>
              <a:rPr lang="en" sz="2100"/>
              <a:t>Regression analysis for disentangling data</a:t>
            </a:r>
            <a:endParaRPr sz="2100"/>
          </a:p>
          <a:p>
            <a:pPr indent="-361950" lvl="0" marL="457200" rtl="0" algn="l">
              <a:lnSpc>
                <a:spcPct val="115000"/>
              </a:lnSpc>
              <a:spcBef>
                <a:spcPts val="0"/>
              </a:spcBef>
              <a:spcAft>
                <a:spcPts val="0"/>
              </a:spcAft>
              <a:buClr>
                <a:srgbClr val="C00000"/>
              </a:buClr>
              <a:buSzPts val="2100"/>
              <a:buChar char="●"/>
            </a:pPr>
            <a:r>
              <a:rPr b="1" lang="en" sz="2100">
                <a:solidFill>
                  <a:srgbClr val="C00000"/>
                </a:solidFill>
              </a:rPr>
              <a:t>Causal analysis of observational data</a:t>
            </a:r>
            <a:endParaRPr b="1" sz="2100">
              <a:solidFill>
                <a:srgbClr val="C00000"/>
              </a:solidFill>
            </a:endParaRPr>
          </a:p>
          <a:p>
            <a:pPr indent="-361950" lvl="0" marL="457200" rtl="0" algn="l">
              <a:lnSpc>
                <a:spcPct val="115000"/>
              </a:lnSpc>
              <a:spcBef>
                <a:spcPts val="0"/>
              </a:spcBef>
              <a:spcAft>
                <a:spcPts val="0"/>
              </a:spcAft>
              <a:buSzPts val="2100"/>
              <a:buChar char="●"/>
            </a:pPr>
            <a:r>
              <a:rPr lang="en" sz="2100"/>
              <a:t>Learning from data</a:t>
            </a:r>
            <a:endParaRPr sz="2100"/>
          </a:p>
          <a:p>
            <a:pPr indent="-361950" lvl="0" marL="457200" rtl="0" algn="l">
              <a:lnSpc>
                <a:spcPct val="115000"/>
              </a:lnSpc>
              <a:spcBef>
                <a:spcPts val="0"/>
              </a:spcBef>
              <a:spcAft>
                <a:spcPts val="0"/>
              </a:spcAft>
              <a:buSzPts val="2100"/>
              <a:buChar char="●"/>
            </a:pPr>
            <a:r>
              <a:rPr lang="en" sz="2100"/>
              <a:t>Handling text data</a:t>
            </a:r>
            <a:endParaRPr sz="2100"/>
          </a:p>
          <a:p>
            <a:pPr indent="-361950" lvl="0" marL="457200" rtl="0" algn="l">
              <a:lnSpc>
                <a:spcPct val="115000"/>
              </a:lnSpc>
              <a:spcBef>
                <a:spcPts val="0"/>
              </a:spcBef>
              <a:spcAft>
                <a:spcPts val="0"/>
              </a:spcAft>
              <a:buSzPts val="2100"/>
              <a:buChar char="●"/>
            </a:pPr>
            <a:r>
              <a:rPr lang="en" sz="2100"/>
              <a:t>Handling network data</a:t>
            </a:r>
            <a:endParaRPr sz="2100"/>
          </a:p>
          <a:p>
            <a:pPr indent="-361950" lvl="0" marL="457200" rtl="0" algn="l">
              <a:lnSpc>
                <a:spcPct val="115000"/>
              </a:lnSpc>
              <a:spcBef>
                <a:spcPts val="0"/>
              </a:spcBef>
              <a:spcAft>
                <a:spcPts val="0"/>
              </a:spcAft>
              <a:buSzPts val="2100"/>
              <a:buChar char="●"/>
            </a:pPr>
            <a:r>
              <a:rPr lang="en" sz="2100"/>
              <a:t>Scaling to massive data</a:t>
            </a:r>
            <a:endParaRPr sz="2100"/>
          </a:p>
        </p:txBody>
      </p:sp>
      <p:cxnSp>
        <p:nvCxnSpPr>
          <p:cNvPr id="1625" name="Google Shape;1625;p54"/>
          <p:cNvCxnSpPr/>
          <p:nvPr/>
        </p:nvCxnSpPr>
        <p:spPr>
          <a:xfrm flipH="1" rot="10800000">
            <a:off x="5811700" y="2484175"/>
            <a:ext cx="737400" cy="79800"/>
          </a:xfrm>
          <a:prstGeom prst="straightConnector1">
            <a:avLst/>
          </a:prstGeom>
          <a:noFill/>
          <a:ln cap="flat" cmpd="sng" w="38100">
            <a:solidFill>
              <a:srgbClr val="C00000"/>
            </a:solidFill>
            <a:prstDash val="solid"/>
            <a:round/>
            <a:headEnd len="sm" w="sm" type="none"/>
            <a:tailEnd len="sm" w="sm" type="none"/>
          </a:ln>
        </p:spPr>
      </p:cxnSp>
      <p:sp>
        <p:nvSpPr>
          <p:cNvPr id="1626" name="Google Shape;1626;p54"/>
          <p:cNvSpPr txBox="1"/>
          <p:nvPr/>
        </p:nvSpPr>
        <p:spPr>
          <a:xfrm>
            <a:off x="6571900" y="1985500"/>
            <a:ext cx="2317500" cy="1108200"/>
          </a:xfrm>
          <a:prstGeom prst="rect">
            <a:avLst/>
          </a:prstGeom>
          <a:noFill/>
          <a:ln cap="flat" cmpd="sng" w="38100">
            <a:solidFill>
              <a:srgbClr val="C00000"/>
            </a:solidFill>
            <a:prstDash val="solid"/>
            <a:round/>
            <a:headEnd len="sm" w="sm" type="none"/>
            <a:tailEnd len="sm" w="sm" type="none"/>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000"/>
              <a:buFont typeface="Arial"/>
              <a:buNone/>
            </a:pPr>
            <a:r>
              <a:rPr b="0" i="0" lang="en" sz="2000" u="none" cap="none" strike="noStrike">
                <a:solidFill>
                  <a:srgbClr val="C00000"/>
                </a:solidFill>
                <a:latin typeface="Helvetica Neue"/>
                <a:ea typeface="Helvetica Neue"/>
                <a:cs typeface="Helvetica Neue"/>
                <a:sym typeface="Helvetica Neue"/>
              </a:rPr>
              <a:t>“What caused the observed increase in negativity?”</a:t>
            </a:r>
            <a:endParaRPr b="0" i="0" sz="2000" u="none" cap="none" strike="noStrike">
              <a:solidFill>
                <a:srgbClr val="C00000"/>
              </a:solidFill>
              <a:latin typeface="Helvetica Neue"/>
              <a:ea typeface="Helvetica Neue"/>
              <a:cs typeface="Helvetica Neue"/>
              <a:sym typeface="Helvetica Neue"/>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0" name="Shape 1630"/>
        <p:cNvGrpSpPr/>
        <p:nvPr/>
      </p:nvGrpSpPr>
      <p:grpSpPr>
        <a:xfrm>
          <a:off x="0" y="0"/>
          <a:ext cx="0" cy="0"/>
          <a:chOff x="0" y="0"/>
          <a:chExt cx="0" cy="0"/>
        </a:xfrm>
      </p:grpSpPr>
      <p:sp>
        <p:nvSpPr>
          <p:cNvPr id="1631" name="Google Shape;1631;p55"/>
          <p:cNvSpPr txBox="1"/>
          <p:nvPr>
            <p:ph type="title"/>
          </p:nvPr>
        </p:nvSpPr>
        <p:spPr>
          <a:xfrm>
            <a:off x="342850" y="98309"/>
            <a:ext cx="6321600" cy="635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en">
                <a:solidFill>
                  <a:srgbClr val="C00000"/>
                </a:solidFill>
              </a:rPr>
              <a:t>Syllabus, revisited</a:t>
            </a:r>
            <a:endParaRPr>
              <a:solidFill>
                <a:srgbClr val="C00000"/>
              </a:solidFill>
            </a:endParaRPr>
          </a:p>
        </p:txBody>
      </p:sp>
      <p:sp>
        <p:nvSpPr>
          <p:cNvPr id="1632" name="Google Shape;1632;p55"/>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sp>
        <p:nvSpPr>
          <p:cNvPr id="1633" name="Google Shape;1633;p55"/>
          <p:cNvSpPr txBox="1"/>
          <p:nvPr>
            <p:ph idx="1" type="body"/>
          </p:nvPr>
        </p:nvSpPr>
        <p:spPr>
          <a:xfrm>
            <a:off x="352700" y="813325"/>
            <a:ext cx="6671100" cy="3972000"/>
          </a:xfrm>
          <a:prstGeom prst="rect">
            <a:avLst/>
          </a:prstGeom>
          <a:noFill/>
          <a:ln>
            <a:noFill/>
          </a:ln>
        </p:spPr>
        <p:txBody>
          <a:bodyPr anchorCtr="0" anchor="t" bIns="91425" lIns="91425" spcFirstLastPara="1" rIns="91425" wrap="square" tIns="91425">
            <a:noAutofit/>
          </a:bodyPr>
          <a:lstStyle/>
          <a:p>
            <a:pPr indent="-361950" lvl="0" marL="457200" rtl="0" algn="l">
              <a:lnSpc>
                <a:spcPct val="115000"/>
              </a:lnSpc>
              <a:spcBef>
                <a:spcPts val="0"/>
              </a:spcBef>
              <a:spcAft>
                <a:spcPts val="0"/>
              </a:spcAft>
              <a:buClr>
                <a:srgbClr val="000000"/>
              </a:buClr>
              <a:buSzPts val="2100"/>
              <a:buChar char="●"/>
            </a:pPr>
            <a:r>
              <a:rPr lang="en" sz="2100">
                <a:solidFill>
                  <a:srgbClr val="000000"/>
                </a:solidFill>
              </a:rPr>
              <a:t>Handling data</a:t>
            </a:r>
            <a:endParaRPr sz="2100">
              <a:solidFill>
                <a:srgbClr val="000000"/>
              </a:solidFill>
            </a:endParaRPr>
          </a:p>
          <a:p>
            <a:pPr indent="-361950" lvl="0" marL="457200" rtl="0" algn="l">
              <a:lnSpc>
                <a:spcPct val="115000"/>
              </a:lnSpc>
              <a:spcBef>
                <a:spcPts val="0"/>
              </a:spcBef>
              <a:spcAft>
                <a:spcPts val="0"/>
              </a:spcAft>
              <a:buClr>
                <a:srgbClr val="000000"/>
              </a:buClr>
              <a:buSzPts val="2100"/>
              <a:buChar char="●"/>
            </a:pPr>
            <a:r>
              <a:rPr lang="en" sz="2100">
                <a:solidFill>
                  <a:srgbClr val="000000"/>
                </a:solidFill>
              </a:rPr>
              <a:t>Visualizing data</a:t>
            </a:r>
            <a:endParaRPr sz="2100">
              <a:solidFill>
                <a:srgbClr val="000000"/>
              </a:solidFill>
            </a:endParaRPr>
          </a:p>
          <a:p>
            <a:pPr indent="-361950" lvl="0" marL="457200" rtl="0" algn="l">
              <a:lnSpc>
                <a:spcPct val="115000"/>
              </a:lnSpc>
              <a:spcBef>
                <a:spcPts val="0"/>
              </a:spcBef>
              <a:spcAft>
                <a:spcPts val="0"/>
              </a:spcAft>
              <a:buClr>
                <a:srgbClr val="000000"/>
              </a:buClr>
              <a:buSzPts val="2100"/>
              <a:buChar char="●"/>
            </a:pPr>
            <a:r>
              <a:rPr lang="en" sz="2100">
                <a:solidFill>
                  <a:srgbClr val="000000"/>
                </a:solidFill>
              </a:rPr>
              <a:t>Describing data</a:t>
            </a:r>
            <a:endParaRPr sz="2100">
              <a:solidFill>
                <a:srgbClr val="000000"/>
              </a:solidFill>
            </a:endParaRPr>
          </a:p>
          <a:p>
            <a:pPr indent="-361950" lvl="0" marL="457200" rtl="0" algn="l">
              <a:lnSpc>
                <a:spcPct val="115000"/>
              </a:lnSpc>
              <a:spcBef>
                <a:spcPts val="0"/>
              </a:spcBef>
              <a:spcAft>
                <a:spcPts val="0"/>
              </a:spcAft>
              <a:buSzPts val="2100"/>
              <a:buChar char="●"/>
            </a:pPr>
            <a:r>
              <a:rPr lang="en" sz="2100"/>
              <a:t>Regression analysis for disentangling data</a:t>
            </a:r>
            <a:endParaRPr sz="2100"/>
          </a:p>
          <a:p>
            <a:pPr indent="-361950" lvl="0" marL="457200" rtl="0" algn="l">
              <a:lnSpc>
                <a:spcPct val="115000"/>
              </a:lnSpc>
              <a:spcBef>
                <a:spcPts val="0"/>
              </a:spcBef>
              <a:spcAft>
                <a:spcPts val="0"/>
              </a:spcAft>
              <a:buSzPts val="2100"/>
              <a:buChar char="●"/>
            </a:pPr>
            <a:r>
              <a:rPr lang="en" sz="2100"/>
              <a:t>Causal analysis of observational data</a:t>
            </a:r>
            <a:endParaRPr sz="2100"/>
          </a:p>
          <a:p>
            <a:pPr indent="-361950" lvl="0" marL="457200" rtl="0" algn="l">
              <a:lnSpc>
                <a:spcPct val="115000"/>
              </a:lnSpc>
              <a:spcBef>
                <a:spcPts val="0"/>
              </a:spcBef>
              <a:spcAft>
                <a:spcPts val="0"/>
              </a:spcAft>
              <a:buClr>
                <a:srgbClr val="C00000"/>
              </a:buClr>
              <a:buSzPts val="2100"/>
              <a:buChar char="●"/>
            </a:pPr>
            <a:r>
              <a:rPr b="1" lang="en" sz="2100">
                <a:solidFill>
                  <a:srgbClr val="C00000"/>
                </a:solidFill>
              </a:rPr>
              <a:t>Learning from data</a:t>
            </a:r>
            <a:endParaRPr b="1" sz="2100">
              <a:solidFill>
                <a:srgbClr val="C00000"/>
              </a:solidFill>
            </a:endParaRPr>
          </a:p>
          <a:p>
            <a:pPr indent="-361950" lvl="0" marL="457200" rtl="0" algn="l">
              <a:lnSpc>
                <a:spcPct val="115000"/>
              </a:lnSpc>
              <a:spcBef>
                <a:spcPts val="0"/>
              </a:spcBef>
              <a:spcAft>
                <a:spcPts val="0"/>
              </a:spcAft>
              <a:buSzPts val="2100"/>
              <a:buChar char="●"/>
            </a:pPr>
            <a:r>
              <a:rPr lang="en" sz="2100"/>
              <a:t>Handling text data</a:t>
            </a:r>
            <a:endParaRPr sz="2100"/>
          </a:p>
          <a:p>
            <a:pPr indent="-361950" lvl="0" marL="457200" rtl="0" algn="l">
              <a:lnSpc>
                <a:spcPct val="115000"/>
              </a:lnSpc>
              <a:spcBef>
                <a:spcPts val="0"/>
              </a:spcBef>
              <a:spcAft>
                <a:spcPts val="0"/>
              </a:spcAft>
              <a:buSzPts val="2100"/>
              <a:buChar char="●"/>
            </a:pPr>
            <a:r>
              <a:rPr lang="en" sz="2100"/>
              <a:t>Handling network data</a:t>
            </a:r>
            <a:endParaRPr sz="2100"/>
          </a:p>
          <a:p>
            <a:pPr indent="-361950" lvl="0" marL="457200" rtl="0" algn="l">
              <a:lnSpc>
                <a:spcPct val="115000"/>
              </a:lnSpc>
              <a:spcBef>
                <a:spcPts val="0"/>
              </a:spcBef>
              <a:spcAft>
                <a:spcPts val="0"/>
              </a:spcAft>
              <a:buSzPts val="2100"/>
              <a:buChar char="●"/>
            </a:pPr>
            <a:r>
              <a:rPr lang="en" sz="2100"/>
              <a:t>Scaling to massive data</a:t>
            </a:r>
            <a:endParaRPr sz="2100"/>
          </a:p>
        </p:txBody>
      </p:sp>
      <p:sp>
        <p:nvSpPr>
          <p:cNvPr id="1634" name="Google Shape;1634;p55"/>
          <p:cNvSpPr/>
          <p:nvPr/>
        </p:nvSpPr>
        <p:spPr>
          <a:xfrm>
            <a:off x="4510175" y="2898475"/>
            <a:ext cx="3114300" cy="1935300"/>
          </a:xfrm>
          <a:prstGeom prst="rect">
            <a:avLst/>
          </a:prstGeom>
          <a:solidFill>
            <a:schemeClr val="lt1"/>
          </a:solidFill>
          <a:ln cap="flat" cmpd="sng" w="38100">
            <a:solidFill>
              <a:srgbClr val="C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35" name="Google Shape;1635;p55"/>
          <p:cNvSpPr txBox="1"/>
          <p:nvPr/>
        </p:nvSpPr>
        <p:spPr>
          <a:xfrm>
            <a:off x="4629050" y="3932003"/>
            <a:ext cx="2936400" cy="877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0" i="0" lang="en" sz="1500" u="none" cap="none" strike="noStrike">
                <a:solidFill>
                  <a:srgbClr val="C00000"/>
                </a:solidFill>
                <a:latin typeface="Helvetica Neue"/>
                <a:ea typeface="Helvetica Neue"/>
                <a:cs typeface="Helvetica Neue"/>
                <a:sym typeface="Helvetica Neue"/>
              </a:rPr>
              <a:t>Quotes were attributed to speakers by a machine learning algorithm</a:t>
            </a:r>
            <a:endParaRPr b="0" i="0" sz="1500" u="none" cap="none" strike="noStrike">
              <a:solidFill>
                <a:srgbClr val="C00000"/>
              </a:solidFill>
              <a:latin typeface="Helvetica Neue"/>
              <a:ea typeface="Helvetica Neue"/>
              <a:cs typeface="Helvetica Neue"/>
              <a:sym typeface="Helvetica Neue"/>
            </a:endParaRPr>
          </a:p>
        </p:txBody>
      </p:sp>
      <p:pic>
        <p:nvPicPr>
          <p:cNvPr id="1636" name="Google Shape;1636;p55"/>
          <p:cNvPicPr preferRelativeResize="0"/>
          <p:nvPr/>
        </p:nvPicPr>
        <p:blipFill rotWithShape="1">
          <a:blip r:embed="rId3">
            <a:alphaModFix/>
          </a:blip>
          <a:srcRect b="0" l="0" r="0" t="0"/>
          <a:stretch/>
        </p:blipFill>
        <p:spPr>
          <a:xfrm>
            <a:off x="4629057" y="3064781"/>
            <a:ext cx="2891650" cy="913150"/>
          </a:xfrm>
          <a:prstGeom prst="rect">
            <a:avLst/>
          </a:prstGeom>
          <a:noFill/>
          <a:ln>
            <a:noFill/>
          </a:ln>
        </p:spPr>
      </p:pic>
      <p:cxnSp>
        <p:nvCxnSpPr>
          <p:cNvPr id="1637" name="Google Shape;1637;p55"/>
          <p:cNvCxnSpPr>
            <a:endCxn id="1634" idx="1"/>
          </p:cNvCxnSpPr>
          <p:nvPr/>
        </p:nvCxnSpPr>
        <p:spPr>
          <a:xfrm>
            <a:off x="3428975" y="3053425"/>
            <a:ext cx="1081200" cy="812700"/>
          </a:xfrm>
          <a:prstGeom prst="straightConnector1">
            <a:avLst/>
          </a:prstGeom>
          <a:noFill/>
          <a:ln cap="flat" cmpd="sng" w="38100">
            <a:solidFill>
              <a:srgbClr val="C00000"/>
            </a:solidFill>
            <a:prstDash val="solid"/>
            <a:round/>
            <a:headEnd len="sm" w="sm" type="none"/>
            <a:tailEnd len="sm" w="sm" type="none"/>
          </a:ln>
        </p:spPr>
      </p:cxn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1" name="Shape 1641"/>
        <p:cNvGrpSpPr/>
        <p:nvPr/>
      </p:nvGrpSpPr>
      <p:grpSpPr>
        <a:xfrm>
          <a:off x="0" y="0"/>
          <a:ext cx="0" cy="0"/>
          <a:chOff x="0" y="0"/>
          <a:chExt cx="0" cy="0"/>
        </a:xfrm>
      </p:grpSpPr>
      <p:sp>
        <p:nvSpPr>
          <p:cNvPr id="1642" name="Google Shape;1642;p56"/>
          <p:cNvSpPr txBox="1"/>
          <p:nvPr>
            <p:ph type="title"/>
          </p:nvPr>
        </p:nvSpPr>
        <p:spPr>
          <a:xfrm>
            <a:off x="342850" y="98309"/>
            <a:ext cx="6321600" cy="635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en">
                <a:solidFill>
                  <a:srgbClr val="C00000"/>
                </a:solidFill>
              </a:rPr>
              <a:t>Syllabus, revisited</a:t>
            </a:r>
            <a:endParaRPr>
              <a:solidFill>
                <a:srgbClr val="C00000"/>
              </a:solidFill>
            </a:endParaRPr>
          </a:p>
        </p:txBody>
      </p:sp>
      <p:sp>
        <p:nvSpPr>
          <p:cNvPr id="1643" name="Google Shape;1643;p56"/>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sp>
        <p:nvSpPr>
          <p:cNvPr id="1644" name="Google Shape;1644;p56"/>
          <p:cNvSpPr txBox="1"/>
          <p:nvPr>
            <p:ph idx="1" type="body"/>
          </p:nvPr>
        </p:nvSpPr>
        <p:spPr>
          <a:xfrm>
            <a:off x="352700" y="813325"/>
            <a:ext cx="7401300" cy="3972000"/>
          </a:xfrm>
          <a:prstGeom prst="rect">
            <a:avLst/>
          </a:prstGeom>
          <a:noFill/>
          <a:ln>
            <a:noFill/>
          </a:ln>
        </p:spPr>
        <p:txBody>
          <a:bodyPr anchorCtr="0" anchor="t" bIns="91425" lIns="91425" spcFirstLastPara="1" rIns="91425" wrap="square" tIns="91425">
            <a:noAutofit/>
          </a:bodyPr>
          <a:lstStyle/>
          <a:p>
            <a:pPr indent="-361950" lvl="0" marL="457200" rtl="0" algn="l">
              <a:lnSpc>
                <a:spcPct val="115000"/>
              </a:lnSpc>
              <a:spcBef>
                <a:spcPts val="0"/>
              </a:spcBef>
              <a:spcAft>
                <a:spcPts val="0"/>
              </a:spcAft>
              <a:buClr>
                <a:srgbClr val="000000"/>
              </a:buClr>
              <a:buSzPts val="2100"/>
              <a:buChar char="●"/>
            </a:pPr>
            <a:r>
              <a:rPr lang="en" sz="2100">
                <a:solidFill>
                  <a:srgbClr val="000000"/>
                </a:solidFill>
              </a:rPr>
              <a:t>Handling data</a:t>
            </a:r>
            <a:endParaRPr sz="2100">
              <a:solidFill>
                <a:srgbClr val="000000"/>
              </a:solidFill>
            </a:endParaRPr>
          </a:p>
          <a:p>
            <a:pPr indent="-361950" lvl="0" marL="457200" rtl="0" algn="l">
              <a:lnSpc>
                <a:spcPct val="115000"/>
              </a:lnSpc>
              <a:spcBef>
                <a:spcPts val="0"/>
              </a:spcBef>
              <a:spcAft>
                <a:spcPts val="0"/>
              </a:spcAft>
              <a:buClr>
                <a:srgbClr val="000000"/>
              </a:buClr>
              <a:buSzPts val="2100"/>
              <a:buChar char="●"/>
            </a:pPr>
            <a:r>
              <a:rPr lang="en" sz="2100">
                <a:solidFill>
                  <a:srgbClr val="000000"/>
                </a:solidFill>
              </a:rPr>
              <a:t>Visualizing data</a:t>
            </a:r>
            <a:endParaRPr sz="2100">
              <a:solidFill>
                <a:srgbClr val="000000"/>
              </a:solidFill>
            </a:endParaRPr>
          </a:p>
          <a:p>
            <a:pPr indent="-361950" lvl="0" marL="457200" rtl="0" algn="l">
              <a:lnSpc>
                <a:spcPct val="115000"/>
              </a:lnSpc>
              <a:spcBef>
                <a:spcPts val="0"/>
              </a:spcBef>
              <a:spcAft>
                <a:spcPts val="0"/>
              </a:spcAft>
              <a:buClr>
                <a:srgbClr val="000000"/>
              </a:buClr>
              <a:buSzPts val="2100"/>
              <a:buChar char="●"/>
            </a:pPr>
            <a:r>
              <a:rPr lang="en" sz="2100">
                <a:solidFill>
                  <a:srgbClr val="000000"/>
                </a:solidFill>
              </a:rPr>
              <a:t>Describing data</a:t>
            </a:r>
            <a:endParaRPr sz="2100">
              <a:solidFill>
                <a:srgbClr val="000000"/>
              </a:solidFill>
            </a:endParaRPr>
          </a:p>
          <a:p>
            <a:pPr indent="-361950" lvl="0" marL="457200" rtl="0" algn="l">
              <a:lnSpc>
                <a:spcPct val="115000"/>
              </a:lnSpc>
              <a:spcBef>
                <a:spcPts val="0"/>
              </a:spcBef>
              <a:spcAft>
                <a:spcPts val="0"/>
              </a:spcAft>
              <a:buSzPts val="2100"/>
              <a:buChar char="●"/>
            </a:pPr>
            <a:r>
              <a:rPr lang="en" sz="2100"/>
              <a:t>Regression analysis for disentangling data</a:t>
            </a:r>
            <a:endParaRPr sz="2100"/>
          </a:p>
          <a:p>
            <a:pPr indent="-361950" lvl="0" marL="457200" rtl="0" algn="l">
              <a:lnSpc>
                <a:spcPct val="115000"/>
              </a:lnSpc>
              <a:spcBef>
                <a:spcPts val="0"/>
              </a:spcBef>
              <a:spcAft>
                <a:spcPts val="0"/>
              </a:spcAft>
              <a:buSzPts val="2100"/>
              <a:buChar char="●"/>
            </a:pPr>
            <a:r>
              <a:rPr lang="en" sz="2100"/>
              <a:t>Causal analysis of observational data</a:t>
            </a:r>
            <a:endParaRPr sz="2100"/>
          </a:p>
          <a:p>
            <a:pPr indent="-361950" lvl="0" marL="457200" rtl="0" algn="l">
              <a:lnSpc>
                <a:spcPct val="115000"/>
              </a:lnSpc>
              <a:spcBef>
                <a:spcPts val="0"/>
              </a:spcBef>
              <a:spcAft>
                <a:spcPts val="0"/>
              </a:spcAft>
              <a:buSzPts val="2100"/>
              <a:buChar char="●"/>
            </a:pPr>
            <a:r>
              <a:rPr lang="en" sz="2100"/>
              <a:t>Learning from data</a:t>
            </a:r>
            <a:endParaRPr sz="2100"/>
          </a:p>
          <a:p>
            <a:pPr indent="-361950" lvl="0" marL="457200" rtl="0" algn="l">
              <a:lnSpc>
                <a:spcPct val="115000"/>
              </a:lnSpc>
              <a:spcBef>
                <a:spcPts val="0"/>
              </a:spcBef>
              <a:spcAft>
                <a:spcPts val="0"/>
              </a:spcAft>
              <a:buClr>
                <a:srgbClr val="C00000"/>
              </a:buClr>
              <a:buSzPts val="2100"/>
              <a:buChar char="●"/>
            </a:pPr>
            <a:r>
              <a:rPr b="1" lang="en" sz="2100">
                <a:solidFill>
                  <a:srgbClr val="C00000"/>
                </a:solidFill>
              </a:rPr>
              <a:t>Handling text data</a:t>
            </a:r>
            <a:endParaRPr b="1" sz="2100">
              <a:solidFill>
                <a:srgbClr val="C00000"/>
              </a:solidFill>
            </a:endParaRPr>
          </a:p>
          <a:p>
            <a:pPr indent="-361950" lvl="0" marL="457200" rtl="0" algn="l">
              <a:lnSpc>
                <a:spcPct val="115000"/>
              </a:lnSpc>
              <a:spcBef>
                <a:spcPts val="0"/>
              </a:spcBef>
              <a:spcAft>
                <a:spcPts val="0"/>
              </a:spcAft>
              <a:buSzPts val="2100"/>
              <a:buChar char="●"/>
            </a:pPr>
            <a:r>
              <a:rPr lang="en" sz="2100"/>
              <a:t>Handling network data</a:t>
            </a:r>
            <a:endParaRPr sz="2100"/>
          </a:p>
          <a:p>
            <a:pPr indent="-361950" lvl="0" marL="457200" rtl="0" algn="l">
              <a:lnSpc>
                <a:spcPct val="115000"/>
              </a:lnSpc>
              <a:spcBef>
                <a:spcPts val="0"/>
              </a:spcBef>
              <a:spcAft>
                <a:spcPts val="0"/>
              </a:spcAft>
              <a:buSzPts val="2100"/>
              <a:buChar char="●"/>
            </a:pPr>
            <a:r>
              <a:rPr lang="en" sz="2100"/>
              <a:t>Scaling to massive data</a:t>
            </a:r>
            <a:endParaRPr sz="2100"/>
          </a:p>
        </p:txBody>
      </p:sp>
      <p:cxnSp>
        <p:nvCxnSpPr>
          <p:cNvPr id="1645" name="Google Shape;1645;p56"/>
          <p:cNvCxnSpPr/>
          <p:nvPr/>
        </p:nvCxnSpPr>
        <p:spPr>
          <a:xfrm flipH="1" rot="10800000">
            <a:off x="3519511" y="3093737"/>
            <a:ext cx="1124700" cy="190200"/>
          </a:xfrm>
          <a:prstGeom prst="straightConnector1">
            <a:avLst/>
          </a:prstGeom>
          <a:noFill/>
          <a:ln cap="flat" cmpd="sng" w="38100">
            <a:solidFill>
              <a:srgbClr val="C00000"/>
            </a:solidFill>
            <a:prstDash val="solid"/>
            <a:round/>
            <a:headEnd len="sm" w="sm" type="none"/>
            <a:tailEnd len="sm" w="sm" type="none"/>
          </a:ln>
        </p:spPr>
      </p:cxnSp>
      <p:sp>
        <p:nvSpPr>
          <p:cNvPr id="1646" name="Google Shape;1646;p56"/>
          <p:cNvSpPr txBox="1"/>
          <p:nvPr/>
        </p:nvSpPr>
        <p:spPr>
          <a:xfrm>
            <a:off x="4652731" y="2747500"/>
            <a:ext cx="3683400" cy="1416000"/>
          </a:xfrm>
          <a:prstGeom prst="rect">
            <a:avLst/>
          </a:prstGeom>
          <a:noFill/>
          <a:ln cap="flat" cmpd="sng" w="38100">
            <a:solidFill>
              <a:srgbClr val="C00000"/>
            </a:solidFill>
            <a:prstDash val="solid"/>
            <a:round/>
            <a:headEnd len="sm" w="sm" type="none"/>
            <a:tailEnd len="sm" w="sm" type="none"/>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000"/>
              <a:buFont typeface="Arial"/>
              <a:buNone/>
            </a:pPr>
            <a:r>
              <a:rPr b="0" i="0" lang="en" sz="2000" u="none" cap="none" strike="noStrike">
                <a:solidFill>
                  <a:srgbClr val="C00000"/>
                </a:solidFill>
                <a:latin typeface="Helvetica Neue"/>
                <a:ea typeface="Helvetica Neue"/>
                <a:cs typeface="Helvetica Neue"/>
                <a:sym typeface="Helvetica Neue"/>
              </a:rPr>
              <a:t>Research question (“Did political discourse become more negative?”) is a question about language == text</a:t>
            </a:r>
            <a:endParaRPr b="0" i="0" sz="2000" u="none" cap="none" strike="noStrike">
              <a:solidFill>
                <a:srgbClr val="C00000"/>
              </a:solidFill>
              <a:latin typeface="Helvetica Neue"/>
              <a:ea typeface="Helvetica Neue"/>
              <a:cs typeface="Helvetica Neue"/>
              <a:sym typeface="Helvetica Neue"/>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0" name="Shape 1650"/>
        <p:cNvGrpSpPr/>
        <p:nvPr/>
      </p:nvGrpSpPr>
      <p:grpSpPr>
        <a:xfrm>
          <a:off x="0" y="0"/>
          <a:ext cx="0" cy="0"/>
          <a:chOff x="0" y="0"/>
          <a:chExt cx="0" cy="0"/>
        </a:xfrm>
      </p:grpSpPr>
      <p:sp>
        <p:nvSpPr>
          <p:cNvPr id="1651" name="Google Shape;1651;p57"/>
          <p:cNvSpPr txBox="1"/>
          <p:nvPr>
            <p:ph type="title"/>
          </p:nvPr>
        </p:nvSpPr>
        <p:spPr>
          <a:xfrm>
            <a:off x="342850" y="98309"/>
            <a:ext cx="6321600" cy="635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en">
                <a:solidFill>
                  <a:srgbClr val="C00000"/>
                </a:solidFill>
              </a:rPr>
              <a:t>Syllabus, revisited</a:t>
            </a:r>
            <a:endParaRPr>
              <a:solidFill>
                <a:srgbClr val="C00000"/>
              </a:solidFill>
            </a:endParaRPr>
          </a:p>
        </p:txBody>
      </p:sp>
      <p:sp>
        <p:nvSpPr>
          <p:cNvPr id="1652" name="Google Shape;1652;p57"/>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sp>
        <p:nvSpPr>
          <p:cNvPr id="1653" name="Google Shape;1653;p57"/>
          <p:cNvSpPr txBox="1"/>
          <p:nvPr>
            <p:ph idx="1" type="body"/>
          </p:nvPr>
        </p:nvSpPr>
        <p:spPr>
          <a:xfrm>
            <a:off x="352700" y="813325"/>
            <a:ext cx="6950700" cy="3972000"/>
          </a:xfrm>
          <a:prstGeom prst="rect">
            <a:avLst/>
          </a:prstGeom>
          <a:noFill/>
          <a:ln>
            <a:noFill/>
          </a:ln>
        </p:spPr>
        <p:txBody>
          <a:bodyPr anchorCtr="0" anchor="t" bIns="91425" lIns="91425" spcFirstLastPara="1" rIns="91425" wrap="square" tIns="91425">
            <a:noAutofit/>
          </a:bodyPr>
          <a:lstStyle/>
          <a:p>
            <a:pPr indent="-361950" lvl="0" marL="457200" rtl="0" algn="l">
              <a:lnSpc>
                <a:spcPct val="115000"/>
              </a:lnSpc>
              <a:spcBef>
                <a:spcPts val="0"/>
              </a:spcBef>
              <a:spcAft>
                <a:spcPts val="0"/>
              </a:spcAft>
              <a:buClr>
                <a:srgbClr val="000000"/>
              </a:buClr>
              <a:buSzPts val="2100"/>
              <a:buChar char="●"/>
            </a:pPr>
            <a:r>
              <a:rPr lang="en" sz="2100">
                <a:solidFill>
                  <a:srgbClr val="000000"/>
                </a:solidFill>
              </a:rPr>
              <a:t>Handling data</a:t>
            </a:r>
            <a:endParaRPr sz="2100">
              <a:solidFill>
                <a:srgbClr val="000000"/>
              </a:solidFill>
            </a:endParaRPr>
          </a:p>
          <a:p>
            <a:pPr indent="-361950" lvl="0" marL="457200" rtl="0" algn="l">
              <a:lnSpc>
                <a:spcPct val="115000"/>
              </a:lnSpc>
              <a:spcBef>
                <a:spcPts val="0"/>
              </a:spcBef>
              <a:spcAft>
                <a:spcPts val="0"/>
              </a:spcAft>
              <a:buClr>
                <a:srgbClr val="000000"/>
              </a:buClr>
              <a:buSzPts val="2100"/>
              <a:buChar char="●"/>
            </a:pPr>
            <a:r>
              <a:rPr lang="en" sz="2100">
                <a:solidFill>
                  <a:srgbClr val="000000"/>
                </a:solidFill>
              </a:rPr>
              <a:t>Visualizing data</a:t>
            </a:r>
            <a:endParaRPr sz="2100">
              <a:solidFill>
                <a:srgbClr val="000000"/>
              </a:solidFill>
            </a:endParaRPr>
          </a:p>
          <a:p>
            <a:pPr indent="-361950" lvl="0" marL="457200" rtl="0" algn="l">
              <a:lnSpc>
                <a:spcPct val="115000"/>
              </a:lnSpc>
              <a:spcBef>
                <a:spcPts val="0"/>
              </a:spcBef>
              <a:spcAft>
                <a:spcPts val="0"/>
              </a:spcAft>
              <a:buClr>
                <a:srgbClr val="000000"/>
              </a:buClr>
              <a:buSzPts val="2100"/>
              <a:buChar char="●"/>
            </a:pPr>
            <a:r>
              <a:rPr lang="en" sz="2100">
                <a:solidFill>
                  <a:srgbClr val="000000"/>
                </a:solidFill>
              </a:rPr>
              <a:t>Describing data</a:t>
            </a:r>
            <a:endParaRPr sz="2100">
              <a:solidFill>
                <a:srgbClr val="000000"/>
              </a:solidFill>
            </a:endParaRPr>
          </a:p>
          <a:p>
            <a:pPr indent="-361950" lvl="0" marL="457200" rtl="0" algn="l">
              <a:lnSpc>
                <a:spcPct val="115000"/>
              </a:lnSpc>
              <a:spcBef>
                <a:spcPts val="0"/>
              </a:spcBef>
              <a:spcAft>
                <a:spcPts val="0"/>
              </a:spcAft>
              <a:buSzPts val="2100"/>
              <a:buChar char="●"/>
            </a:pPr>
            <a:r>
              <a:rPr lang="en" sz="2100"/>
              <a:t>Regression analysis for disentangling data</a:t>
            </a:r>
            <a:endParaRPr sz="2100"/>
          </a:p>
          <a:p>
            <a:pPr indent="-361950" lvl="0" marL="457200" rtl="0" algn="l">
              <a:lnSpc>
                <a:spcPct val="115000"/>
              </a:lnSpc>
              <a:spcBef>
                <a:spcPts val="0"/>
              </a:spcBef>
              <a:spcAft>
                <a:spcPts val="0"/>
              </a:spcAft>
              <a:buSzPts val="2100"/>
              <a:buChar char="●"/>
            </a:pPr>
            <a:r>
              <a:rPr lang="en" sz="2100"/>
              <a:t>Causal analysis of observational data</a:t>
            </a:r>
            <a:endParaRPr sz="2100"/>
          </a:p>
          <a:p>
            <a:pPr indent="-361950" lvl="0" marL="457200" rtl="0" algn="l">
              <a:lnSpc>
                <a:spcPct val="115000"/>
              </a:lnSpc>
              <a:spcBef>
                <a:spcPts val="0"/>
              </a:spcBef>
              <a:spcAft>
                <a:spcPts val="0"/>
              </a:spcAft>
              <a:buSzPts val="2100"/>
              <a:buChar char="●"/>
            </a:pPr>
            <a:r>
              <a:rPr lang="en" sz="2100"/>
              <a:t>Learning from data</a:t>
            </a:r>
            <a:endParaRPr sz="2100"/>
          </a:p>
          <a:p>
            <a:pPr indent="-361950" lvl="0" marL="457200" rtl="0" algn="l">
              <a:lnSpc>
                <a:spcPct val="115000"/>
              </a:lnSpc>
              <a:spcBef>
                <a:spcPts val="0"/>
              </a:spcBef>
              <a:spcAft>
                <a:spcPts val="0"/>
              </a:spcAft>
              <a:buSzPts val="2100"/>
              <a:buChar char="●"/>
            </a:pPr>
            <a:r>
              <a:rPr lang="en" sz="2100"/>
              <a:t>Handling text data</a:t>
            </a:r>
            <a:endParaRPr sz="2100"/>
          </a:p>
          <a:p>
            <a:pPr indent="-361950" lvl="0" marL="457200" rtl="0" algn="l">
              <a:lnSpc>
                <a:spcPct val="115000"/>
              </a:lnSpc>
              <a:spcBef>
                <a:spcPts val="0"/>
              </a:spcBef>
              <a:spcAft>
                <a:spcPts val="0"/>
              </a:spcAft>
              <a:buClr>
                <a:srgbClr val="C00000"/>
              </a:buClr>
              <a:buSzPts val="2100"/>
              <a:buChar char="●"/>
            </a:pPr>
            <a:r>
              <a:rPr b="1" lang="en" sz="2100">
                <a:solidFill>
                  <a:srgbClr val="C00000"/>
                </a:solidFill>
              </a:rPr>
              <a:t>Handling network data</a:t>
            </a:r>
            <a:endParaRPr b="1" sz="2100">
              <a:solidFill>
                <a:srgbClr val="C00000"/>
              </a:solidFill>
            </a:endParaRPr>
          </a:p>
          <a:p>
            <a:pPr indent="-361950" lvl="0" marL="457200" rtl="0" algn="l">
              <a:lnSpc>
                <a:spcPct val="115000"/>
              </a:lnSpc>
              <a:spcBef>
                <a:spcPts val="0"/>
              </a:spcBef>
              <a:spcAft>
                <a:spcPts val="0"/>
              </a:spcAft>
              <a:buSzPts val="2100"/>
              <a:buChar char="●"/>
            </a:pPr>
            <a:r>
              <a:rPr lang="en" sz="2100"/>
              <a:t>Scaling to massive data</a:t>
            </a:r>
            <a:endParaRPr sz="2100"/>
          </a:p>
        </p:txBody>
      </p:sp>
      <p:cxnSp>
        <p:nvCxnSpPr>
          <p:cNvPr id="1654" name="Google Shape;1654;p57"/>
          <p:cNvCxnSpPr/>
          <p:nvPr/>
        </p:nvCxnSpPr>
        <p:spPr>
          <a:xfrm flipH="1" rot="10800000">
            <a:off x="3900511" y="3491990"/>
            <a:ext cx="1124700" cy="190200"/>
          </a:xfrm>
          <a:prstGeom prst="straightConnector1">
            <a:avLst/>
          </a:prstGeom>
          <a:noFill/>
          <a:ln cap="flat" cmpd="sng" w="38100">
            <a:solidFill>
              <a:srgbClr val="C00000"/>
            </a:solidFill>
            <a:prstDash val="solid"/>
            <a:round/>
            <a:headEnd len="sm" w="sm" type="none"/>
            <a:tailEnd len="sm" w="sm" type="none"/>
          </a:ln>
        </p:spPr>
      </p:cxnSp>
      <p:sp>
        <p:nvSpPr>
          <p:cNvPr id="1655" name="Google Shape;1655;p57"/>
          <p:cNvSpPr txBox="1"/>
          <p:nvPr/>
        </p:nvSpPr>
        <p:spPr>
          <a:xfrm>
            <a:off x="5032583" y="2993353"/>
            <a:ext cx="3683400" cy="1415742"/>
          </a:xfrm>
          <a:prstGeom prst="rect">
            <a:avLst/>
          </a:prstGeom>
          <a:noFill/>
          <a:ln cap="flat" cmpd="sng" w="38100">
            <a:solidFill>
              <a:srgbClr val="C00000"/>
            </a:solidFill>
            <a:prstDash val="solid"/>
            <a:round/>
            <a:headEnd len="sm" w="sm" type="none"/>
            <a:tailEnd len="sm" w="sm" type="none"/>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000"/>
              <a:buFont typeface="Arial"/>
              <a:buNone/>
            </a:pPr>
            <a:r>
              <a:rPr b="0" i="0" lang="en" sz="2000" u="none" cap="none" strike="noStrike">
                <a:solidFill>
                  <a:srgbClr val="C00000"/>
                </a:solidFill>
                <a:latin typeface="Helvetica Neue"/>
                <a:ea typeface="Helvetica Neue"/>
                <a:cs typeface="Helvetica Neue"/>
                <a:sym typeface="Helvetica Neue"/>
              </a:rPr>
              <a:t> “Who speaks about whom in what way?” → Construct “who-mentions-whom” network</a:t>
            </a:r>
            <a:endParaRPr b="0" i="0" sz="2000" u="none" cap="none" strike="noStrike">
              <a:solidFill>
                <a:srgbClr val="C00000"/>
              </a:solidFill>
              <a:latin typeface="Helvetica Neue"/>
              <a:ea typeface="Helvetica Neue"/>
              <a:cs typeface="Helvetica Neue"/>
              <a:sym typeface="Helvetica Neue"/>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9" name="Shape 1659"/>
        <p:cNvGrpSpPr/>
        <p:nvPr/>
      </p:nvGrpSpPr>
      <p:grpSpPr>
        <a:xfrm>
          <a:off x="0" y="0"/>
          <a:ext cx="0" cy="0"/>
          <a:chOff x="0" y="0"/>
          <a:chExt cx="0" cy="0"/>
        </a:xfrm>
      </p:grpSpPr>
      <p:sp>
        <p:nvSpPr>
          <p:cNvPr id="1660" name="Google Shape;1660;p58"/>
          <p:cNvSpPr txBox="1"/>
          <p:nvPr>
            <p:ph type="title"/>
          </p:nvPr>
        </p:nvSpPr>
        <p:spPr>
          <a:xfrm>
            <a:off x="342850" y="98309"/>
            <a:ext cx="6321600" cy="635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en">
                <a:solidFill>
                  <a:srgbClr val="C00000"/>
                </a:solidFill>
              </a:rPr>
              <a:t>Syllabus, revisited</a:t>
            </a:r>
            <a:endParaRPr>
              <a:solidFill>
                <a:srgbClr val="C00000"/>
              </a:solidFill>
            </a:endParaRPr>
          </a:p>
        </p:txBody>
      </p:sp>
      <p:sp>
        <p:nvSpPr>
          <p:cNvPr id="1661" name="Google Shape;1661;p58"/>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sp>
        <p:nvSpPr>
          <p:cNvPr id="1662" name="Google Shape;1662;p58"/>
          <p:cNvSpPr txBox="1"/>
          <p:nvPr>
            <p:ph idx="1" type="body"/>
          </p:nvPr>
        </p:nvSpPr>
        <p:spPr>
          <a:xfrm>
            <a:off x="352700" y="813325"/>
            <a:ext cx="7939500" cy="3972000"/>
          </a:xfrm>
          <a:prstGeom prst="rect">
            <a:avLst/>
          </a:prstGeom>
          <a:noFill/>
          <a:ln>
            <a:noFill/>
          </a:ln>
        </p:spPr>
        <p:txBody>
          <a:bodyPr anchorCtr="0" anchor="t" bIns="91425" lIns="91425" spcFirstLastPara="1" rIns="91425" wrap="square" tIns="91425">
            <a:noAutofit/>
          </a:bodyPr>
          <a:lstStyle/>
          <a:p>
            <a:pPr indent="-361950" lvl="0" marL="457200" rtl="0" algn="l">
              <a:lnSpc>
                <a:spcPct val="115000"/>
              </a:lnSpc>
              <a:spcBef>
                <a:spcPts val="0"/>
              </a:spcBef>
              <a:spcAft>
                <a:spcPts val="0"/>
              </a:spcAft>
              <a:buClr>
                <a:srgbClr val="000000"/>
              </a:buClr>
              <a:buSzPts val="2100"/>
              <a:buChar char="●"/>
            </a:pPr>
            <a:r>
              <a:rPr lang="en" sz="2100">
                <a:solidFill>
                  <a:srgbClr val="000000"/>
                </a:solidFill>
              </a:rPr>
              <a:t>Handling data</a:t>
            </a:r>
            <a:endParaRPr sz="2100">
              <a:solidFill>
                <a:srgbClr val="000000"/>
              </a:solidFill>
            </a:endParaRPr>
          </a:p>
          <a:p>
            <a:pPr indent="-361950" lvl="0" marL="457200" rtl="0" algn="l">
              <a:lnSpc>
                <a:spcPct val="115000"/>
              </a:lnSpc>
              <a:spcBef>
                <a:spcPts val="0"/>
              </a:spcBef>
              <a:spcAft>
                <a:spcPts val="0"/>
              </a:spcAft>
              <a:buClr>
                <a:srgbClr val="000000"/>
              </a:buClr>
              <a:buSzPts val="2100"/>
              <a:buChar char="●"/>
            </a:pPr>
            <a:r>
              <a:rPr lang="en" sz="2100">
                <a:solidFill>
                  <a:srgbClr val="000000"/>
                </a:solidFill>
              </a:rPr>
              <a:t>Visualizing data</a:t>
            </a:r>
            <a:endParaRPr sz="2100">
              <a:solidFill>
                <a:srgbClr val="000000"/>
              </a:solidFill>
            </a:endParaRPr>
          </a:p>
          <a:p>
            <a:pPr indent="-361950" lvl="0" marL="457200" rtl="0" algn="l">
              <a:lnSpc>
                <a:spcPct val="115000"/>
              </a:lnSpc>
              <a:spcBef>
                <a:spcPts val="0"/>
              </a:spcBef>
              <a:spcAft>
                <a:spcPts val="0"/>
              </a:spcAft>
              <a:buClr>
                <a:srgbClr val="000000"/>
              </a:buClr>
              <a:buSzPts val="2100"/>
              <a:buChar char="●"/>
            </a:pPr>
            <a:r>
              <a:rPr lang="en" sz="2100">
                <a:solidFill>
                  <a:srgbClr val="000000"/>
                </a:solidFill>
              </a:rPr>
              <a:t>Describing data</a:t>
            </a:r>
            <a:endParaRPr sz="2100">
              <a:solidFill>
                <a:srgbClr val="000000"/>
              </a:solidFill>
            </a:endParaRPr>
          </a:p>
          <a:p>
            <a:pPr indent="-361950" lvl="0" marL="457200" rtl="0" algn="l">
              <a:lnSpc>
                <a:spcPct val="115000"/>
              </a:lnSpc>
              <a:spcBef>
                <a:spcPts val="0"/>
              </a:spcBef>
              <a:spcAft>
                <a:spcPts val="0"/>
              </a:spcAft>
              <a:buSzPts val="2100"/>
              <a:buChar char="●"/>
            </a:pPr>
            <a:r>
              <a:rPr lang="en" sz="2100"/>
              <a:t>Regression analysis for disentangling data</a:t>
            </a:r>
            <a:endParaRPr sz="2100"/>
          </a:p>
          <a:p>
            <a:pPr indent="-361950" lvl="0" marL="457200" rtl="0" algn="l">
              <a:lnSpc>
                <a:spcPct val="115000"/>
              </a:lnSpc>
              <a:spcBef>
                <a:spcPts val="0"/>
              </a:spcBef>
              <a:spcAft>
                <a:spcPts val="0"/>
              </a:spcAft>
              <a:buSzPts val="2100"/>
              <a:buChar char="●"/>
            </a:pPr>
            <a:r>
              <a:rPr lang="en" sz="2100"/>
              <a:t>Causal analysis of observational data</a:t>
            </a:r>
            <a:endParaRPr sz="2100"/>
          </a:p>
          <a:p>
            <a:pPr indent="-361950" lvl="0" marL="457200" rtl="0" algn="l">
              <a:lnSpc>
                <a:spcPct val="115000"/>
              </a:lnSpc>
              <a:spcBef>
                <a:spcPts val="0"/>
              </a:spcBef>
              <a:spcAft>
                <a:spcPts val="0"/>
              </a:spcAft>
              <a:buSzPts val="2100"/>
              <a:buChar char="●"/>
            </a:pPr>
            <a:r>
              <a:rPr lang="en" sz="2100"/>
              <a:t>Learning from data</a:t>
            </a:r>
            <a:endParaRPr sz="2100"/>
          </a:p>
          <a:p>
            <a:pPr indent="-361950" lvl="0" marL="457200" rtl="0" algn="l">
              <a:lnSpc>
                <a:spcPct val="115000"/>
              </a:lnSpc>
              <a:spcBef>
                <a:spcPts val="0"/>
              </a:spcBef>
              <a:spcAft>
                <a:spcPts val="0"/>
              </a:spcAft>
              <a:buSzPts val="2100"/>
              <a:buChar char="●"/>
            </a:pPr>
            <a:r>
              <a:rPr lang="en" sz="2100"/>
              <a:t>Handling text data</a:t>
            </a:r>
            <a:endParaRPr sz="2100"/>
          </a:p>
          <a:p>
            <a:pPr indent="-361950" lvl="0" marL="457200" rtl="0" algn="l">
              <a:lnSpc>
                <a:spcPct val="115000"/>
              </a:lnSpc>
              <a:spcBef>
                <a:spcPts val="0"/>
              </a:spcBef>
              <a:spcAft>
                <a:spcPts val="0"/>
              </a:spcAft>
              <a:buSzPts val="2100"/>
              <a:buChar char="●"/>
            </a:pPr>
            <a:r>
              <a:rPr lang="en" sz="2100"/>
              <a:t>Handling network data</a:t>
            </a:r>
            <a:endParaRPr sz="2100"/>
          </a:p>
          <a:p>
            <a:pPr indent="-361950" lvl="0" marL="457200" rtl="0" algn="l">
              <a:lnSpc>
                <a:spcPct val="115000"/>
              </a:lnSpc>
              <a:spcBef>
                <a:spcPts val="0"/>
              </a:spcBef>
              <a:spcAft>
                <a:spcPts val="0"/>
              </a:spcAft>
              <a:buClr>
                <a:srgbClr val="C00000"/>
              </a:buClr>
              <a:buSzPts val="2100"/>
              <a:buChar char="●"/>
            </a:pPr>
            <a:r>
              <a:rPr b="1" lang="en" sz="2100">
                <a:solidFill>
                  <a:srgbClr val="C00000"/>
                </a:solidFill>
              </a:rPr>
              <a:t>Scaling to massive data</a:t>
            </a:r>
            <a:endParaRPr b="1" sz="2100">
              <a:solidFill>
                <a:srgbClr val="C00000"/>
              </a:solidFill>
            </a:endParaRPr>
          </a:p>
        </p:txBody>
      </p:sp>
      <p:sp>
        <p:nvSpPr>
          <p:cNvPr id="1663" name="Google Shape;1663;p58"/>
          <p:cNvSpPr/>
          <p:nvPr/>
        </p:nvSpPr>
        <p:spPr>
          <a:xfrm>
            <a:off x="5483525" y="2441275"/>
            <a:ext cx="3114300" cy="2372700"/>
          </a:xfrm>
          <a:prstGeom prst="rect">
            <a:avLst/>
          </a:prstGeom>
          <a:noFill/>
          <a:ln cap="flat" cmpd="sng" w="38100">
            <a:solidFill>
              <a:srgbClr val="C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64" name="Google Shape;1664;p58"/>
          <p:cNvSpPr txBox="1"/>
          <p:nvPr/>
        </p:nvSpPr>
        <p:spPr>
          <a:xfrm>
            <a:off x="5602397" y="3474803"/>
            <a:ext cx="2936400" cy="1339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500"/>
              <a:buFont typeface="Arial"/>
              <a:buNone/>
            </a:pPr>
            <a:r>
              <a:rPr b="0" i="0" lang="en" sz="1500" u="none" cap="none" strike="noStrike">
                <a:solidFill>
                  <a:srgbClr val="C00000"/>
                </a:solidFill>
                <a:latin typeface="Helvetica Neue"/>
                <a:ea typeface="Helvetica Neue"/>
                <a:cs typeface="Helvetica Neue"/>
                <a:sym typeface="Helvetica Neue"/>
              </a:rPr>
              <a:t>Extracting 235 million quotes from 127 million news articles (about 1 terabyte of raw text) spanning 12 years requires big-data tools (e.g., Spark)</a:t>
            </a:r>
            <a:endParaRPr b="0" i="0" sz="1500" u="none" cap="none" strike="noStrike">
              <a:solidFill>
                <a:srgbClr val="C00000"/>
              </a:solidFill>
              <a:latin typeface="Helvetica Neue"/>
              <a:ea typeface="Helvetica Neue"/>
              <a:cs typeface="Helvetica Neue"/>
              <a:sym typeface="Helvetica Neue"/>
            </a:endParaRPr>
          </a:p>
        </p:txBody>
      </p:sp>
      <p:pic>
        <p:nvPicPr>
          <p:cNvPr id="1665" name="Google Shape;1665;p58"/>
          <p:cNvPicPr preferRelativeResize="0"/>
          <p:nvPr/>
        </p:nvPicPr>
        <p:blipFill rotWithShape="1">
          <a:blip r:embed="rId3">
            <a:alphaModFix/>
          </a:blip>
          <a:srcRect b="0" l="0" r="0" t="0"/>
          <a:stretch/>
        </p:blipFill>
        <p:spPr>
          <a:xfrm>
            <a:off x="5602404" y="2607581"/>
            <a:ext cx="2891650" cy="913150"/>
          </a:xfrm>
          <a:prstGeom prst="rect">
            <a:avLst/>
          </a:prstGeom>
          <a:noFill/>
          <a:ln>
            <a:noFill/>
          </a:ln>
        </p:spPr>
      </p:pic>
      <p:cxnSp>
        <p:nvCxnSpPr>
          <p:cNvPr id="1666" name="Google Shape;1666;p58"/>
          <p:cNvCxnSpPr>
            <a:endCxn id="1663" idx="1"/>
          </p:cNvCxnSpPr>
          <p:nvPr/>
        </p:nvCxnSpPr>
        <p:spPr>
          <a:xfrm flipH="1" rot="10800000">
            <a:off x="4090325" y="3627625"/>
            <a:ext cx="1393200" cy="393600"/>
          </a:xfrm>
          <a:prstGeom prst="straightConnector1">
            <a:avLst/>
          </a:prstGeom>
          <a:noFill/>
          <a:ln cap="flat" cmpd="sng" w="38100">
            <a:solidFill>
              <a:srgbClr val="C00000"/>
            </a:solidFill>
            <a:prstDash val="solid"/>
            <a:round/>
            <a:headEnd len="sm" w="sm" type="none"/>
            <a:tailEnd len="sm" w="sm" type="none"/>
          </a:ln>
        </p:spPr>
      </p:cxn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0" name="Shape 1670"/>
        <p:cNvGrpSpPr/>
        <p:nvPr/>
      </p:nvGrpSpPr>
      <p:grpSpPr>
        <a:xfrm>
          <a:off x="0" y="0"/>
          <a:ext cx="0" cy="0"/>
          <a:chOff x="0" y="0"/>
          <a:chExt cx="0" cy="0"/>
        </a:xfrm>
      </p:grpSpPr>
      <p:sp>
        <p:nvSpPr>
          <p:cNvPr id="1671" name="Google Shape;1671;p59"/>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sp>
        <p:nvSpPr>
          <p:cNvPr id="1672" name="Google Shape;1672;p59"/>
          <p:cNvSpPr txBox="1"/>
          <p:nvPr/>
        </p:nvSpPr>
        <p:spPr>
          <a:xfrm>
            <a:off x="1395150" y="751775"/>
            <a:ext cx="63537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Helvetica Neue"/>
                <a:ea typeface="Helvetica Neue"/>
                <a:cs typeface="Helvetica Neue"/>
                <a:sym typeface="Helvetica Neue"/>
              </a:rPr>
              <a:t>Full paper available at </a:t>
            </a:r>
            <a:r>
              <a:rPr b="0" i="0" lang="en" sz="1400" u="sng" cap="none" strike="noStrike">
                <a:solidFill>
                  <a:schemeClr val="hlink"/>
                </a:solidFill>
                <a:latin typeface="Helvetica Neue"/>
                <a:ea typeface="Helvetica Neue"/>
                <a:cs typeface="Helvetica Neue"/>
                <a:sym typeface="Helvetica Neue"/>
                <a:hlinkClick r:id="rId3"/>
              </a:rPr>
              <a:t>https://www.nature.com/articles/s41598-023-36839-1</a:t>
            </a:r>
            <a:r>
              <a:rPr b="0" i="0" lang="en" sz="1400" u="none" cap="none" strike="noStrike">
                <a:solidFill>
                  <a:srgbClr val="000000"/>
                </a:solidFill>
                <a:latin typeface="Helvetica Neue"/>
                <a:ea typeface="Helvetica Neue"/>
                <a:cs typeface="Helvetica Neue"/>
                <a:sym typeface="Helvetica Neue"/>
              </a:rPr>
              <a:t> </a:t>
            </a:r>
            <a:endParaRPr b="0" i="0" sz="1400" u="none" cap="none" strike="noStrike">
              <a:solidFill>
                <a:srgbClr val="000000"/>
              </a:solidFill>
              <a:latin typeface="Helvetica Neue"/>
              <a:ea typeface="Helvetica Neue"/>
              <a:cs typeface="Helvetica Neue"/>
              <a:sym typeface="Helvetica Neue"/>
            </a:endParaRPr>
          </a:p>
        </p:txBody>
      </p:sp>
      <p:sp>
        <p:nvSpPr>
          <p:cNvPr id="1673" name="Google Shape;1673;p59"/>
          <p:cNvSpPr txBox="1"/>
          <p:nvPr>
            <p:ph type="title"/>
          </p:nvPr>
        </p:nvSpPr>
        <p:spPr>
          <a:xfrm>
            <a:off x="342850" y="98300"/>
            <a:ext cx="8343900" cy="6354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3000"/>
              <a:buNone/>
            </a:pPr>
            <a:r>
              <a:rPr lang="en">
                <a:solidFill>
                  <a:srgbClr val="C00000"/>
                </a:solidFill>
              </a:rPr>
              <a:t>Curious to learn more?</a:t>
            </a:r>
            <a:endParaRPr>
              <a:solidFill>
                <a:srgbClr val="C00000"/>
              </a:solidFill>
            </a:endParaRPr>
          </a:p>
        </p:txBody>
      </p:sp>
      <p:pic>
        <p:nvPicPr>
          <p:cNvPr id="1674" name="Google Shape;1674;p59"/>
          <p:cNvPicPr preferRelativeResize="0"/>
          <p:nvPr/>
        </p:nvPicPr>
        <p:blipFill rotWithShape="1">
          <a:blip r:embed="rId4">
            <a:alphaModFix/>
          </a:blip>
          <a:srcRect b="36008" l="0" r="0" t="0"/>
          <a:stretch/>
        </p:blipFill>
        <p:spPr>
          <a:xfrm>
            <a:off x="2365274" y="1227155"/>
            <a:ext cx="4299051" cy="3718902"/>
          </a:xfrm>
          <a:prstGeom prst="rect">
            <a:avLst/>
          </a:prstGeom>
          <a:noFill/>
          <a:ln cap="flat" cmpd="sng" w="9525">
            <a:solidFill>
              <a:srgbClr val="000000"/>
            </a:solidFill>
            <a:prstDash val="solid"/>
            <a:round/>
            <a:headEnd len="sm" w="sm" type="none"/>
            <a:tailEnd len="sm" w="sm" type="none"/>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9" name="Shape 1119"/>
        <p:cNvGrpSpPr/>
        <p:nvPr/>
      </p:nvGrpSpPr>
      <p:grpSpPr>
        <a:xfrm>
          <a:off x="0" y="0"/>
          <a:ext cx="0" cy="0"/>
          <a:chOff x="0" y="0"/>
          <a:chExt cx="0" cy="0"/>
        </a:xfrm>
      </p:grpSpPr>
      <p:sp>
        <p:nvSpPr>
          <p:cNvPr id="1120" name="Google Shape;1120;p6"/>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sp>
        <p:nvSpPr>
          <p:cNvPr id="1121" name="Google Shape;1121;p6"/>
          <p:cNvSpPr txBox="1"/>
          <p:nvPr>
            <p:ph type="title"/>
          </p:nvPr>
        </p:nvSpPr>
        <p:spPr>
          <a:xfrm>
            <a:off x="273549" y="129734"/>
            <a:ext cx="8520600" cy="639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en">
                <a:solidFill>
                  <a:srgbClr val="C00000"/>
                </a:solidFill>
              </a:rPr>
              <a:t>Our research @ MLBio</a:t>
            </a:r>
            <a:endParaRPr/>
          </a:p>
        </p:txBody>
      </p:sp>
      <p:sp>
        <p:nvSpPr>
          <p:cNvPr id="1122" name="Google Shape;1122;p6"/>
          <p:cNvSpPr txBox="1"/>
          <p:nvPr/>
        </p:nvSpPr>
        <p:spPr>
          <a:xfrm>
            <a:off x="495250" y="1661592"/>
            <a:ext cx="8077198" cy="2387131"/>
          </a:xfrm>
          <a:prstGeom prst="rect">
            <a:avLst/>
          </a:prstGeom>
          <a:noFill/>
          <a:ln>
            <a:noFill/>
          </a:ln>
        </p:spPr>
        <p:txBody>
          <a:bodyPr anchorCtr="0" anchor="t" bIns="91425" lIns="91425" spcFirstLastPara="1" rIns="91425" wrap="square" tIns="91425">
            <a:noAutofit/>
          </a:bodyPr>
          <a:lstStyle/>
          <a:p>
            <a:pPr indent="-342900" lvl="0" marL="457200" marR="0" rtl="0" algn="l">
              <a:lnSpc>
                <a:spcPct val="100000"/>
              </a:lnSpc>
              <a:spcBef>
                <a:spcPts val="0"/>
              </a:spcBef>
              <a:spcAft>
                <a:spcPts val="0"/>
              </a:spcAft>
              <a:buClr>
                <a:srgbClr val="000000"/>
              </a:buClr>
              <a:buSzPts val="1800"/>
              <a:buFont typeface="Arial"/>
              <a:buChar char="●"/>
            </a:pPr>
            <a:r>
              <a:rPr b="0" i="0" lang="en" sz="1800" u="none" cap="none" strike="noStrike">
                <a:solidFill>
                  <a:srgbClr val="000000"/>
                </a:solidFill>
                <a:latin typeface="Arial"/>
                <a:ea typeface="Arial"/>
                <a:cs typeface="Arial"/>
                <a:sym typeface="Arial"/>
              </a:rPr>
              <a:t>Collaborate with biologists and medical researchers and have new “untouched datasets” or collect datasets</a:t>
            </a:r>
            <a:endParaRPr/>
          </a:p>
          <a:p>
            <a:pPr indent="-342900" lvl="0" marL="457200" marR="0" rtl="0" algn="l">
              <a:lnSpc>
                <a:spcPct val="100000"/>
              </a:lnSpc>
              <a:spcBef>
                <a:spcPts val="0"/>
              </a:spcBef>
              <a:spcAft>
                <a:spcPts val="0"/>
              </a:spcAft>
              <a:buClr>
                <a:srgbClr val="000000"/>
              </a:buClr>
              <a:buSzPts val="1800"/>
              <a:buFont typeface="Arial"/>
              <a:buChar char="●"/>
            </a:pPr>
            <a:r>
              <a:rPr b="0" i="0" lang="en" sz="1800" u="none" cap="none" strike="noStrike">
                <a:solidFill>
                  <a:srgbClr val="000000"/>
                </a:solidFill>
                <a:latin typeface="Arial"/>
                <a:ea typeface="Arial"/>
                <a:cs typeface="Arial"/>
                <a:sym typeface="Arial"/>
              </a:rPr>
              <a:t>Gain new insights from these datasets 🡪 what are interesting questions that need new AI algorithms to be answered?</a:t>
            </a:r>
            <a:endParaRPr/>
          </a:p>
          <a:p>
            <a:pPr indent="-342900" lvl="0" marL="457200" marR="0" rtl="0" algn="l">
              <a:lnSpc>
                <a:spcPct val="100000"/>
              </a:lnSpc>
              <a:spcBef>
                <a:spcPts val="0"/>
              </a:spcBef>
              <a:spcAft>
                <a:spcPts val="0"/>
              </a:spcAft>
              <a:buClr>
                <a:srgbClr val="000000"/>
              </a:buClr>
              <a:buSzPts val="1800"/>
              <a:buFont typeface="Arial"/>
              <a:buChar char="●"/>
            </a:pPr>
            <a:r>
              <a:rPr b="0" i="0" lang="en" sz="1800" u="none" cap="none" strike="noStrike">
                <a:solidFill>
                  <a:srgbClr val="000000"/>
                </a:solidFill>
                <a:latin typeface="Arial"/>
                <a:ea typeface="Arial"/>
                <a:cs typeface="Arial"/>
                <a:sym typeface="Arial"/>
              </a:rPr>
              <a:t>Apply AI algorithms we develop to advance biomedical research and drive new discoveries in biology and medicine</a:t>
            </a:r>
            <a:endParaRPr/>
          </a:p>
        </p:txBody>
      </p:sp>
      <p:grpSp>
        <p:nvGrpSpPr>
          <p:cNvPr id="1123" name="Google Shape;1123;p6"/>
          <p:cNvGrpSpPr/>
          <p:nvPr/>
        </p:nvGrpSpPr>
        <p:grpSpPr>
          <a:xfrm>
            <a:off x="931100" y="3474213"/>
            <a:ext cx="3117216" cy="1666637"/>
            <a:chOff x="997361" y="3248447"/>
            <a:chExt cx="3117216" cy="1666637"/>
          </a:xfrm>
        </p:grpSpPr>
        <p:pic>
          <p:nvPicPr>
            <p:cNvPr descr="Planet mars isolated on white background | Premium AI-generated image" id="1124" name="Google Shape;1124;p6"/>
            <p:cNvPicPr preferRelativeResize="0"/>
            <p:nvPr/>
          </p:nvPicPr>
          <p:blipFill rotWithShape="1">
            <a:blip r:embed="rId3">
              <a:alphaModFix/>
            </a:blip>
            <a:srcRect b="15002" l="12275" r="14823" t="13977"/>
            <a:stretch/>
          </p:blipFill>
          <p:spPr>
            <a:xfrm>
              <a:off x="997361" y="3406112"/>
              <a:ext cx="511020" cy="497842"/>
            </a:xfrm>
            <a:prstGeom prst="rect">
              <a:avLst/>
            </a:prstGeom>
            <a:noFill/>
            <a:ln>
              <a:noFill/>
            </a:ln>
          </p:spPr>
        </p:pic>
        <p:pic>
          <p:nvPicPr>
            <p:cNvPr descr="Saturn Transparent Images | Saturn, Transparent, Planets images" id="1125" name="Google Shape;1125;p6"/>
            <p:cNvPicPr preferRelativeResize="0"/>
            <p:nvPr/>
          </p:nvPicPr>
          <p:blipFill rotWithShape="1">
            <a:blip r:embed="rId4">
              <a:alphaModFix/>
            </a:blip>
            <a:srcRect b="0" l="0" r="0" t="0"/>
            <a:stretch/>
          </p:blipFill>
          <p:spPr>
            <a:xfrm>
              <a:off x="1173195" y="3988166"/>
              <a:ext cx="786694" cy="450016"/>
            </a:xfrm>
            <a:prstGeom prst="rect">
              <a:avLst/>
            </a:prstGeom>
            <a:noFill/>
            <a:ln>
              <a:noFill/>
            </a:ln>
          </p:spPr>
        </p:pic>
        <p:pic>
          <p:nvPicPr>
            <p:cNvPr descr="A yellow moon with white spots&#10;&#10;Description automatically generated" id="1126" name="Google Shape;1126;p6"/>
            <p:cNvPicPr preferRelativeResize="0"/>
            <p:nvPr/>
          </p:nvPicPr>
          <p:blipFill rotWithShape="1">
            <a:blip r:embed="rId5">
              <a:alphaModFix/>
            </a:blip>
            <a:srcRect b="0" l="0" r="0" t="0"/>
            <a:stretch/>
          </p:blipFill>
          <p:spPr>
            <a:xfrm>
              <a:off x="1914046" y="3248447"/>
              <a:ext cx="650249" cy="655507"/>
            </a:xfrm>
            <a:prstGeom prst="rect">
              <a:avLst/>
            </a:prstGeom>
            <a:noFill/>
            <a:ln>
              <a:noFill/>
            </a:ln>
          </p:spPr>
        </p:pic>
        <p:pic>
          <p:nvPicPr>
            <p:cNvPr descr="Comet PNG, Comet Transparent Background - FreeIconsPNG" id="1127" name="Google Shape;1127;p6"/>
            <p:cNvPicPr preferRelativeResize="0"/>
            <p:nvPr/>
          </p:nvPicPr>
          <p:blipFill rotWithShape="1">
            <a:blip r:embed="rId6">
              <a:alphaModFix/>
            </a:blip>
            <a:srcRect b="0" l="0" r="0" t="0"/>
            <a:stretch/>
          </p:blipFill>
          <p:spPr>
            <a:xfrm>
              <a:off x="1688936" y="3486058"/>
              <a:ext cx="1429026" cy="1429026"/>
            </a:xfrm>
            <a:prstGeom prst="rect">
              <a:avLst/>
            </a:prstGeom>
            <a:noFill/>
            <a:ln>
              <a:noFill/>
            </a:ln>
          </p:spPr>
        </p:pic>
        <p:pic>
          <p:nvPicPr>
            <p:cNvPr descr="Transparent Planet Pictures - Space Facts" id="1128" name="Google Shape;1128;p6"/>
            <p:cNvPicPr preferRelativeResize="0"/>
            <p:nvPr/>
          </p:nvPicPr>
          <p:blipFill rotWithShape="1">
            <a:blip r:embed="rId7">
              <a:alphaModFix/>
            </a:blip>
            <a:srcRect b="0" l="0" r="0" t="0"/>
            <a:stretch/>
          </p:blipFill>
          <p:spPr>
            <a:xfrm>
              <a:off x="2660315" y="4175411"/>
              <a:ext cx="524844" cy="524844"/>
            </a:xfrm>
            <a:prstGeom prst="rect">
              <a:avLst/>
            </a:prstGeom>
            <a:noFill/>
            <a:ln>
              <a:noFill/>
            </a:ln>
          </p:spPr>
        </p:pic>
        <p:pic>
          <p:nvPicPr>
            <p:cNvPr descr="Stars PNG transparent image download, size: 700x700px" id="1129" name="Google Shape;1129;p6"/>
            <p:cNvPicPr preferRelativeResize="0"/>
            <p:nvPr/>
          </p:nvPicPr>
          <p:blipFill rotWithShape="1">
            <a:blip r:embed="rId8">
              <a:alphaModFix/>
            </a:blip>
            <a:srcRect b="0" l="0" r="0" t="0"/>
            <a:stretch/>
          </p:blipFill>
          <p:spPr>
            <a:xfrm>
              <a:off x="3252356" y="3248447"/>
              <a:ext cx="862221" cy="862221"/>
            </a:xfrm>
            <a:prstGeom prst="rect">
              <a:avLst/>
            </a:prstGeom>
            <a:noFill/>
            <a:ln>
              <a:noFill/>
            </a:ln>
          </p:spPr>
        </p:pic>
      </p:grpSp>
      <p:grpSp>
        <p:nvGrpSpPr>
          <p:cNvPr id="1130" name="Google Shape;1130;p6"/>
          <p:cNvGrpSpPr/>
          <p:nvPr/>
        </p:nvGrpSpPr>
        <p:grpSpPr>
          <a:xfrm>
            <a:off x="4976508" y="3427782"/>
            <a:ext cx="2620452" cy="1786858"/>
            <a:chOff x="5022363" y="3444411"/>
            <a:chExt cx="2620452" cy="1786858"/>
          </a:xfrm>
        </p:grpSpPr>
        <p:pic>
          <p:nvPicPr>
            <p:cNvPr descr="Premium PSD | A green sea turtle isolated on a transparent background  Generative AI" id="1131" name="Google Shape;1131;p6"/>
            <p:cNvPicPr preferRelativeResize="0"/>
            <p:nvPr/>
          </p:nvPicPr>
          <p:blipFill rotWithShape="1">
            <a:blip r:embed="rId9">
              <a:alphaModFix/>
            </a:blip>
            <a:srcRect b="0" l="0" r="0" t="0"/>
            <a:stretch/>
          </p:blipFill>
          <p:spPr>
            <a:xfrm>
              <a:off x="6707910" y="3837222"/>
              <a:ext cx="934905" cy="934905"/>
            </a:xfrm>
            <a:prstGeom prst="rect">
              <a:avLst/>
            </a:prstGeom>
            <a:noFill/>
            <a:ln>
              <a:noFill/>
            </a:ln>
          </p:spPr>
        </p:pic>
        <p:pic>
          <p:nvPicPr>
            <p:cNvPr descr="Bird falcon in flight. by ZOOSTOCK on DeviantArt" id="1132" name="Google Shape;1132;p6"/>
            <p:cNvPicPr preferRelativeResize="0"/>
            <p:nvPr/>
          </p:nvPicPr>
          <p:blipFill rotWithShape="1">
            <a:blip r:embed="rId10">
              <a:alphaModFix/>
            </a:blip>
            <a:srcRect b="0" l="0" r="0" t="0"/>
            <a:stretch/>
          </p:blipFill>
          <p:spPr>
            <a:xfrm>
              <a:off x="5022363" y="3444411"/>
              <a:ext cx="1614154" cy="1284031"/>
            </a:xfrm>
            <a:prstGeom prst="rect">
              <a:avLst/>
            </a:prstGeom>
            <a:noFill/>
            <a:ln>
              <a:noFill/>
            </a:ln>
          </p:spPr>
        </p:pic>
        <p:pic>
          <p:nvPicPr>
            <p:cNvPr descr="Crow on a transparent background. by PRUSSIAART on DeviantArt" id="1133" name="Google Shape;1133;p6"/>
            <p:cNvPicPr preferRelativeResize="0"/>
            <p:nvPr/>
          </p:nvPicPr>
          <p:blipFill rotWithShape="1">
            <a:blip r:embed="rId11">
              <a:alphaModFix/>
            </a:blip>
            <a:srcRect b="0" l="0" r="0" t="0"/>
            <a:stretch/>
          </p:blipFill>
          <p:spPr>
            <a:xfrm>
              <a:off x="5829440" y="4107458"/>
              <a:ext cx="1453325" cy="1123811"/>
            </a:xfrm>
            <a:prstGeom prst="rect">
              <a:avLst/>
            </a:prstGeom>
            <a:noFill/>
            <a:ln>
              <a:noFill/>
            </a:ln>
          </p:spPr>
        </p:pic>
      </p:grpSp>
      <p:sp>
        <p:nvSpPr>
          <p:cNvPr id="1134" name="Google Shape;1134;p6"/>
          <p:cNvSpPr txBox="1"/>
          <p:nvPr/>
        </p:nvSpPr>
        <p:spPr>
          <a:xfrm>
            <a:off x="495250" y="1066753"/>
            <a:ext cx="8077198" cy="2387131"/>
          </a:xfrm>
          <a:prstGeom prst="rect">
            <a:avLst/>
          </a:prstGeom>
          <a:noFill/>
          <a:ln>
            <a:noFill/>
          </a:ln>
        </p:spPr>
        <p:txBody>
          <a:bodyPr anchorCtr="0" anchor="t" bIns="91425" lIns="91425" spcFirstLastPara="1" rIns="91425" wrap="square" tIns="91425">
            <a:noAutofit/>
          </a:bodyPr>
          <a:lstStyle/>
          <a:p>
            <a:pPr indent="-342900" lvl="0" marL="457200" marR="0" rtl="0" algn="l">
              <a:lnSpc>
                <a:spcPct val="100000"/>
              </a:lnSpc>
              <a:spcBef>
                <a:spcPts val="0"/>
              </a:spcBef>
              <a:spcAft>
                <a:spcPts val="0"/>
              </a:spcAft>
              <a:buClr>
                <a:srgbClr val="000000"/>
              </a:buClr>
              <a:buSzPts val="1800"/>
              <a:buFont typeface="Arial"/>
              <a:buChar char="●"/>
            </a:pPr>
            <a:r>
              <a:rPr b="0" i="0" lang="en" sz="1800" u="none" cap="none" strike="noStrike">
                <a:solidFill>
                  <a:srgbClr val="000000"/>
                </a:solidFill>
                <a:latin typeface="Arial"/>
                <a:ea typeface="Arial"/>
                <a:cs typeface="Arial"/>
                <a:sym typeface="Arial"/>
              </a:rPr>
              <a:t>Develop new AI methods</a:t>
            </a:r>
            <a:endParaRPr/>
          </a:p>
        </p:txBody>
      </p:sp>
      <p:sp>
        <p:nvSpPr>
          <p:cNvPr id="1135" name="Google Shape;1135;p6"/>
          <p:cNvSpPr txBox="1"/>
          <p:nvPr/>
        </p:nvSpPr>
        <p:spPr>
          <a:xfrm>
            <a:off x="819589" y="1371054"/>
            <a:ext cx="8077198" cy="2387131"/>
          </a:xfrm>
          <a:prstGeom prst="rect">
            <a:avLst/>
          </a:prstGeom>
          <a:noFill/>
          <a:ln>
            <a:noFill/>
          </a:ln>
        </p:spPr>
        <p:txBody>
          <a:bodyPr anchorCtr="0" anchor="t" bIns="91425" lIns="91425" spcFirstLastPara="1" rIns="91425" wrap="square" tIns="91425">
            <a:noAutofit/>
          </a:bodyPr>
          <a:lstStyle/>
          <a:p>
            <a:pPr indent="-342900" lvl="0" marL="457200" marR="0" rtl="0" algn="l">
              <a:lnSpc>
                <a:spcPct val="100000"/>
              </a:lnSpc>
              <a:spcBef>
                <a:spcPts val="0"/>
              </a:spcBef>
              <a:spcAft>
                <a:spcPts val="0"/>
              </a:spcAft>
              <a:buClr>
                <a:srgbClr val="000000"/>
              </a:buClr>
              <a:buSzPts val="1800"/>
              <a:buFont typeface="Courier New"/>
              <a:buChar char="o"/>
            </a:pPr>
            <a:r>
              <a:rPr b="0" i="0" lang="en" sz="1800" u="none" cap="none" strike="noStrike">
                <a:solidFill>
                  <a:srgbClr val="000000"/>
                </a:solidFill>
                <a:latin typeface="Arial"/>
                <a:ea typeface="Arial"/>
                <a:cs typeface="Arial"/>
                <a:sym typeface="Arial"/>
              </a:rPr>
              <a:t>Unsupervised learning, generative models, open-world learning etc</a:t>
            </a:r>
            <a:endParaRPr b="0" i="0" sz="1800" u="none" cap="none" strike="noStrike">
              <a:solidFill>
                <a:srgbClr val="000000"/>
              </a:solidFill>
              <a:latin typeface="Arial"/>
              <a:ea typeface="Arial"/>
              <a:cs typeface="Arial"/>
              <a:sym typeface="Arial"/>
            </a:endParaRPr>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8" name="Shape 1678"/>
        <p:cNvGrpSpPr/>
        <p:nvPr/>
      </p:nvGrpSpPr>
      <p:grpSpPr>
        <a:xfrm>
          <a:off x="0" y="0"/>
          <a:ext cx="0" cy="0"/>
          <a:chOff x="0" y="0"/>
          <a:chExt cx="0" cy="0"/>
        </a:xfrm>
      </p:grpSpPr>
      <p:sp>
        <p:nvSpPr>
          <p:cNvPr id="1679" name="Google Shape;1679;p60"/>
          <p:cNvSpPr txBox="1"/>
          <p:nvPr>
            <p:ph type="title"/>
          </p:nvPr>
        </p:nvSpPr>
        <p:spPr>
          <a:xfrm>
            <a:off x="342850" y="250700"/>
            <a:ext cx="7710600" cy="635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en">
                <a:solidFill>
                  <a:srgbClr val="C00000"/>
                </a:solidFill>
              </a:rPr>
              <a:t>TODO before Friday’s lab session</a:t>
            </a:r>
            <a:endParaRPr>
              <a:solidFill>
                <a:srgbClr val="C00000"/>
              </a:solidFill>
            </a:endParaRPr>
          </a:p>
        </p:txBody>
      </p:sp>
      <p:sp>
        <p:nvSpPr>
          <p:cNvPr id="1680" name="Google Shape;1680;p60"/>
          <p:cNvSpPr txBox="1"/>
          <p:nvPr>
            <p:ph idx="1" type="body"/>
          </p:nvPr>
        </p:nvSpPr>
        <p:spPr>
          <a:xfrm>
            <a:off x="352700" y="980600"/>
            <a:ext cx="8511300" cy="3708000"/>
          </a:xfrm>
          <a:prstGeom prst="rect">
            <a:avLst/>
          </a:prstGeom>
          <a:noFill/>
          <a:ln>
            <a:noFill/>
          </a:ln>
        </p:spPr>
        <p:txBody>
          <a:bodyPr anchorCtr="0" anchor="t" bIns="91425" lIns="91425" spcFirstLastPara="1" rIns="91425" wrap="square" tIns="91425">
            <a:noAutofit/>
          </a:bodyPr>
          <a:lstStyle/>
          <a:p>
            <a:pPr indent="-381000" lvl="0" marL="457200" marR="0" rtl="0" algn="l">
              <a:lnSpc>
                <a:spcPct val="115000"/>
              </a:lnSpc>
              <a:spcBef>
                <a:spcPts val="0"/>
              </a:spcBef>
              <a:spcAft>
                <a:spcPts val="0"/>
              </a:spcAft>
              <a:buClr>
                <a:schemeClr val="dk2"/>
              </a:buClr>
              <a:buSzPts val="2400"/>
              <a:buFont typeface="Helvetica Neue"/>
              <a:buChar char="●"/>
            </a:pPr>
            <a:r>
              <a:rPr lang="en">
                <a:solidFill>
                  <a:srgbClr val="000000"/>
                </a:solidFill>
              </a:rPr>
              <a:t>Sign up for Ed</a:t>
            </a:r>
            <a:r>
              <a:rPr lang="en"/>
              <a:t> </a:t>
            </a:r>
            <a:r>
              <a:rPr lang="en" u="sng">
                <a:solidFill>
                  <a:schemeClr val="hlink"/>
                </a:solidFill>
                <a:hlinkClick r:id="rId3"/>
              </a:rPr>
              <a:t>here</a:t>
            </a:r>
            <a:r>
              <a:rPr lang="en"/>
              <a:t> and familiarize yourself with it</a:t>
            </a:r>
            <a:endParaRPr/>
          </a:p>
          <a:p>
            <a:pPr indent="-381000" lvl="0" marL="457200" marR="0" rtl="0" algn="l">
              <a:lnSpc>
                <a:spcPct val="115000"/>
              </a:lnSpc>
              <a:spcBef>
                <a:spcPts val="0"/>
              </a:spcBef>
              <a:spcAft>
                <a:spcPts val="0"/>
              </a:spcAft>
              <a:buSzPts val="2400"/>
              <a:buChar char="●"/>
            </a:pPr>
            <a:r>
              <a:rPr lang="en"/>
              <a:t>If you’re not on GitHub yet, sign up for GitHub</a:t>
            </a:r>
            <a:endParaRPr/>
          </a:p>
          <a:p>
            <a:pPr indent="-381000" lvl="0" marL="457200" marR="0" rtl="0" algn="l">
              <a:lnSpc>
                <a:spcPct val="115000"/>
              </a:lnSpc>
              <a:spcBef>
                <a:spcPts val="0"/>
              </a:spcBef>
              <a:spcAft>
                <a:spcPts val="0"/>
              </a:spcAft>
              <a:buSzPts val="2400"/>
              <a:buChar char="●"/>
            </a:pPr>
            <a:r>
              <a:rPr lang="en"/>
              <a:t>Start looking for 4 teammates</a:t>
            </a:r>
            <a:endParaRPr/>
          </a:p>
          <a:p>
            <a:pPr indent="-381000" lvl="1" marL="914400" marR="0" rtl="0" algn="l">
              <a:lnSpc>
                <a:spcPct val="115000"/>
              </a:lnSpc>
              <a:spcBef>
                <a:spcPts val="0"/>
              </a:spcBef>
              <a:spcAft>
                <a:spcPts val="0"/>
              </a:spcAft>
              <a:buSzPts val="2400"/>
              <a:buChar char="○"/>
            </a:pPr>
            <a:r>
              <a:rPr lang="en"/>
              <a:t>You may use “Group formation” category on Ed</a:t>
            </a:r>
            <a:endParaRPr/>
          </a:p>
          <a:p>
            <a:pPr indent="-381000" lvl="0" marL="457200" marR="0" rtl="0" algn="l">
              <a:lnSpc>
                <a:spcPct val="115000"/>
              </a:lnSpc>
              <a:spcBef>
                <a:spcPts val="0"/>
              </a:spcBef>
              <a:spcAft>
                <a:spcPts val="0"/>
              </a:spcAft>
              <a:buClr>
                <a:schemeClr val="dk2"/>
              </a:buClr>
              <a:buSzPts val="2400"/>
              <a:buFont typeface="Helvetica Neue"/>
              <a:buChar char="●"/>
            </a:pPr>
            <a:r>
              <a:rPr lang="en"/>
              <a:t>Check out </a:t>
            </a:r>
            <a:r>
              <a:rPr lang="en" u="sng">
                <a:solidFill>
                  <a:schemeClr val="hlink"/>
                </a:solidFill>
                <a:hlinkClick r:id="rId4"/>
              </a:rPr>
              <a:t>Google Colab</a:t>
            </a:r>
            <a:r>
              <a:rPr lang="en"/>
              <a:t> and </a:t>
            </a:r>
            <a:r>
              <a:rPr lang="en" u="sng">
                <a:solidFill>
                  <a:schemeClr val="hlink"/>
                </a:solidFill>
                <a:hlinkClick r:id="rId5"/>
              </a:rPr>
              <a:t>noto</a:t>
            </a:r>
            <a:r>
              <a:rPr lang="en"/>
              <a:t> (to see if you want to use either of them)</a:t>
            </a:r>
            <a:endParaRPr/>
          </a:p>
          <a:p>
            <a:pPr indent="-381000" lvl="0" marL="457200" marR="0" rtl="0" algn="l">
              <a:lnSpc>
                <a:spcPct val="115000"/>
              </a:lnSpc>
              <a:spcBef>
                <a:spcPts val="0"/>
              </a:spcBef>
              <a:spcAft>
                <a:spcPts val="0"/>
              </a:spcAft>
              <a:buSzPts val="2400"/>
              <a:buChar char="●"/>
            </a:pPr>
            <a:r>
              <a:rPr lang="en"/>
              <a:t>Check out Exercise 0 </a:t>
            </a:r>
            <a:r>
              <a:rPr lang="en" u="sng">
                <a:solidFill>
                  <a:schemeClr val="hlink"/>
                </a:solidFill>
                <a:hlinkClick r:id="rId6"/>
              </a:rPr>
              <a:t>here</a:t>
            </a:r>
            <a:r>
              <a:rPr lang="en"/>
              <a:t> (in prep for Fri lab session)</a:t>
            </a:r>
            <a:endParaRPr/>
          </a:p>
          <a:p>
            <a:pPr indent="-228600" lvl="0" marL="457200" marR="0" rtl="0" algn="l">
              <a:lnSpc>
                <a:spcPct val="115000"/>
              </a:lnSpc>
              <a:spcBef>
                <a:spcPts val="0"/>
              </a:spcBef>
              <a:spcAft>
                <a:spcPts val="0"/>
              </a:spcAft>
              <a:buSzPts val="2400"/>
              <a:buNone/>
            </a:pPr>
            <a:r>
              <a:t/>
            </a:r>
            <a:endParaRPr/>
          </a:p>
        </p:txBody>
      </p:sp>
      <p:sp>
        <p:nvSpPr>
          <p:cNvPr id="1681" name="Google Shape;1681;p60"/>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5" name="Shape 1685"/>
        <p:cNvGrpSpPr/>
        <p:nvPr/>
      </p:nvGrpSpPr>
      <p:grpSpPr>
        <a:xfrm>
          <a:off x="0" y="0"/>
          <a:ext cx="0" cy="0"/>
          <a:chOff x="0" y="0"/>
          <a:chExt cx="0" cy="0"/>
        </a:xfrm>
      </p:grpSpPr>
      <p:sp>
        <p:nvSpPr>
          <p:cNvPr id="1686" name="Google Shape;1686;p61"/>
          <p:cNvSpPr txBox="1"/>
          <p:nvPr>
            <p:ph type="title"/>
          </p:nvPr>
        </p:nvSpPr>
        <p:spPr>
          <a:xfrm>
            <a:off x="303300" y="411575"/>
            <a:ext cx="8520600" cy="639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en">
                <a:solidFill>
                  <a:srgbClr val="C00000"/>
                </a:solidFill>
                <a:latin typeface="Helvetica Neue"/>
                <a:ea typeface="Helvetica Neue"/>
                <a:cs typeface="Helvetica Neue"/>
                <a:sym typeface="Helvetica Neue"/>
              </a:rPr>
              <a:t>Any feedback? -- Let us know!</a:t>
            </a:r>
            <a:endParaRPr>
              <a:solidFill>
                <a:srgbClr val="C00000"/>
              </a:solidFill>
              <a:latin typeface="Helvetica Neue"/>
              <a:ea typeface="Helvetica Neue"/>
              <a:cs typeface="Helvetica Neue"/>
              <a:sym typeface="Helvetica Neue"/>
            </a:endParaRPr>
          </a:p>
        </p:txBody>
      </p:sp>
      <p:sp>
        <p:nvSpPr>
          <p:cNvPr id="1687" name="Google Shape;1687;p61"/>
          <p:cNvSpPr txBox="1"/>
          <p:nvPr/>
        </p:nvSpPr>
        <p:spPr>
          <a:xfrm>
            <a:off x="303300" y="1166300"/>
            <a:ext cx="8662800" cy="35745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400"/>
              <a:buFont typeface="Arial"/>
              <a:buNone/>
            </a:pPr>
            <a:r>
              <a:rPr b="0" i="0" lang="en" sz="2400" u="none" cap="none" strike="noStrike">
                <a:solidFill>
                  <a:srgbClr val="000000"/>
                </a:solidFill>
                <a:latin typeface="Arial"/>
                <a:ea typeface="Arial"/>
                <a:cs typeface="Arial"/>
                <a:sym typeface="Arial"/>
              </a:rPr>
              <a:t>Give us feedback on this lecture here: </a:t>
            </a:r>
            <a:r>
              <a:rPr b="0" i="0" lang="en" sz="2400" u="sng" cap="none" strike="noStrike">
                <a:solidFill>
                  <a:schemeClr val="hlink"/>
                </a:solidFill>
                <a:latin typeface="Arial"/>
                <a:ea typeface="Arial"/>
                <a:cs typeface="Arial"/>
                <a:sym typeface="Arial"/>
                <a:hlinkClick r:id="rId3"/>
              </a:rPr>
              <a:t>https://go.epfl.ch/ada2024-lec1-feedback</a:t>
            </a:r>
            <a:r>
              <a:rPr b="0" i="0" lang="en" sz="2400" u="none" cap="none" strike="noStrike">
                <a:solidFill>
                  <a:srgbClr val="000000"/>
                </a:solidFill>
                <a:latin typeface="Arial"/>
                <a:ea typeface="Arial"/>
                <a:cs typeface="Arial"/>
                <a:sym typeface="Arial"/>
              </a:rPr>
              <a:t> </a:t>
            </a:r>
            <a:endParaRPr b="0" i="0" sz="2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dk2"/>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2400"/>
              <a:buFont typeface="Arial"/>
              <a:buNone/>
            </a:pPr>
            <a:r>
              <a:rPr b="0" i="0" lang="en" sz="2400" u="none" cap="none" strike="noStrike">
                <a:solidFill>
                  <a:schemeClr val="dk2"/>
                </a:solidFill>
                <a:latin typeface="Helvetica Neue"/>
                <a:ea typeface="Helvetica Neue"/>
                <a:cs typeface="Helvetica Neue"/>
                <a:sym typeface="Helvetica Neue"/>
              </a:rPr>
              <a:t>Feedback form available for each lecture and lab session</a:t>
            </a:r>
            <a:endParaRPr b="0" i="0" sz="2400" u="none" cap="none" strike="noStrike">
              <a:solidFill>
                <a:schemeClr val="dk2"/>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chemeClr val="dk2"/>
              </a:solidFill>
              <a:latin typeface="Helvetica Neue"/>
              <a:ea typeface="Helvetica Neue"/>
              <a:cs typeface="Helvetica Neue"/>
              <a:sym typeface="Helvetica Neue"/>
            </a:endParaRPr>
          </a:p>
          <a:p>
            <a:pPr indent="-381000" lvl="0" marL="457200" marR="0" rtl="0" algn="l">
              <a:lnSpc>
                <a:spcPct val="100000"/>
              </a:lnSpc>
              <a:spcBef>
                <a:spcPts val="0"/>
              </a:spcBef>
              <a:spcAft>
                <a:spcPts val="0"/>
              </a:spcAft>
              <a:buClr>
                <a:srgbClr val="000000"/>
              </a:buClr>
              <a:buSzPts val="2400"/>
              <a:buFont typeface="Helvetica Neue"/>
              <a:buChar char="●"/>
            </a:pPr>
            <a:r>
              <a:rPr b="0" i="0" lang="en" sz="2400" u="none" cap="none" strike="noStrike">
                <a:solidFill>
                  <a:srgbClr val="000000"/>
                </a:solidFill>
                <a:latin typeface="Helvetica Neue"/>
                <a:ea typeface="Helvetica Neue"/>
                <a:cs typeface="Helvetica Neue"/>
                <a:sym typeface="Helvetica Neue"/>
              </a:rPr>
              <a:t>What did you (not) like about this lecture?</a:t>
            </a:r>
            <a:endParaRPr b="0" i="0" sz="2400" u="none" cap="none" strike="noStrike">
              <a:solidFill>
                <a:srgbClr val="000000"/>
              </a:solidFill>
              <a:latin typeface="Helvetica Neue"/>
              <a:ea typeface="Helvetica Neue"/>
              <a:cs typeface="Helvetica Neue"/>
              <a:sym typeface="Helvetica Neue"/>
            </a:endParaRPr>
          </a:p>
          <a:p>
            <a:pPr indent="-381000" lvl="0" marL="457200" marR="0" rtl="0" algn="l">
              <a:lnSpc>
                <a:spcPct val="100000"/>
              </a:lnSpc>
              <a:spcBef>
                <a:spcPts val="0"/>
              </a:spcBef>
              <a:spcAft>
                <a:spcPts val="0"/>
              </a:spcAft>
              <a:buClr>
                <a:srgbClr val="000000"/>
              </a:buClr>
              <a:buSzPts val="2400"/>
              <a:buFont typeface="Helvetica Neue"/>
              <a:buChar char="●"/>
            </a:pPr>
            <a:r>
              <a:rPr b="0" i="0" lang="en" sz="2400" u="none" cap="none" strike="noStrike">
                <a:solidFill>
                  <a:srgbClr val="000000"/>
                </a:solidFill>
                <a:latin typeface="Helvetica Neue"/>
                <a:ea typeface="Helvetica Neue"/>
                <a:cs typeface="Helvetica Neue"/>
                <a:sym typeface="Helvetica Neue"/>
              </a:rPr>
              <a:t>What was (not) well explained?</a:t>
            </a:r>
            <a:endParaRPr b="0" i="0" sz="2400" u="none" cap="none" strike="noStrike">
              <a:solidFill>
                <a:srgbClr val="000000"/>
              </a:solidFill>
              <a:latin typeface="Helvetica Neue"/>
              <a:ea typeface="Helvetica Neue"/>
              <a:cs typeface="Helvetica Neue"/>
              <a:sym typeface="Helvetica Neue"/>
            </a:endParaRPr>
          </a:p>
          <a:p>
            <a:pPr indent="-381000" lvl="0" marL="457200" marR="0" rtl="0" algn="l">
              <a:lnSpc>
                <a:spcPct val="100000"/>
              </a:lnSpc>
              <a:spcBef>
                <a:spcPts val="0"/>
              </a:spcBef>
              <a:spcAft>
                <a:spcPts val="0"/>
              </a:spcAft>
              <a:buClr>
                <a:srgbClr val="000000"/>
              </a:buClr>
              <a:buSzPts val="2400"/>
              <a:buFont typeface="Helvetica Neue"/>
              <a:buChar char="●"/>
            </a:pPr>
            <a:r>
              <a:rPr b="0" i="0" lang="en" sz="2400" u="none" cap="none" strike="noStrike">
                <a:solidFill>
                  <a:srgbClr val="000000"/>
                </a:solidFill>
                <a:latin typeface="Helvetica Neue"/>
                <a:ea typeface="Helvetica Neue"/>
                <a:cs typeface="Helvetica Neue"/>
                <a:sym typeface="Helvetica Neue"/>
              </a:rPr>
              <a:t>On what would you like more details?</a:t>
            </a:r>
            <a:endParaRPr b="0" i="0" sz="2400" u="none" cap="none" strike="noStrike">
              <a:solidFill>
                <a:srgbClr val="000000"/>
              </a:solidFill>
              <a:latin typeface="Helvetica Neue"/>
              <a:ea typeface="Helvetica Neue"/>
              <a:cs typeface="Helvetica Neue"/>
              <a:sym typeface="Helvetica Neue"/>
            </a:endParaRPr>
          </a:p>
          <a:p>
            <a:pPr indent="-381000" lvl="0" marL="457200" marR="0" rtl="0" algn="l">
              <a:lnSpc>
                <a:spcPct val="100000"/>
              </a:lnSpc>
              <a:spcBef>
                <a:spcPts val="0"/>
              </a:spcBef>
              <a:spcAft>
                <a:spcPts val="0"/>
              </a:spcAft>
              <a:buClr>
                <a:srgbClr val="000000"/>
              </a:buClr>
              <a:buSzPts val="2400"/>
              <a:buFont typeface="Helvetica Neue"/>
              <a:buChar char="●"/>
            </a:pPr>
            <a:r>
              <a:rPr b="0" i="0" lang="en" sz="2400" u="none" cap="none" strike="noStrike">
                <a:solidFill>
                  <a:srgbClr val="000000"/>
                </a:solidFill>
                <a:latin typeface="Helvetica Neue"/>
                <a:ea typeface="Helvetica Neue"/>
                <a:cs typeface="Helvetica Neue"/>
                <a:sym typeface="Helvetica Neue"/>
              </a:rPr>
              <a:t>What would you like the instructor to wear next time?</a:t>
            </a:r>
            <a:endParaRPr b="0" i="0" sz="2400" u="none" cap="none" strike="noStrike">
              <a:solidFill>
                <a:srgbClr val="000000"/>
              </a:solidFill>
              <a:latin typeface="Helvetica Neue"/>
              <a:ea typeface="Helvetica Neue"/>
              <a:cs typeface="Helvetica Neue"/>
              <a:sym typeface="Helvetica Neue"/>
            </a:endParaRPr>
          </a:p>
          <a:p>
            <a:pPr indent="-381000" lvl="0" marL="457200" marR="0" rtl="0" algn="l">
              <a:lnSpc>
                <a:spcPct val="100000"/>
              </a:lnSpc>
              <a:spcBef>
                <a:spcPts val="0"/>
              </a:spcBef>
              <a:spcAft>
                <a:spcPts val="0"/>
              </a:spcAft>
              <a:buClr>
                <a:srgbClr val="000000"/>
              </a:buClr>
              <a:buSzPts val="2400"/>
              <a:buFont typeface="Helvetica Neue"/>
              <a:buChar char="●"/>
            </a:pPr>
            <a:r>
              <a:rPr b="0" i="0" lang="en" sz="2400" u="none" cap="none" strike="noStrike">
                <a:solidFill>
                  <a:srgbClr val="000000"/>
                </a:solidFill>
                <a:latin typeface="Helvetica Neue"/>
                <a:ea typeface="Helvetica Neue"/>
                <a:cs typeface="Helvetica Neue"/>
                <a:sym typeface="Helvetica Neue"/>
              </a:rPr>
              <a:t>…</a:t>
            </a:r>
            <a:endParaRPr b="0" i="0" sz="2400" u="none" cap="none" strike="noStrike">
              <a:solidFill>
                <a:srgbClr val="000000"/>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2400"/>
              <a:buFont typeface="Arial"/>
              <a:buNone/>
            </a:pPr>
            <a:r>
              <a:t/>
            </a:r>
            <a:endParaRPr b="0" i="0" sz="2400" u="none" cap="none" strike="noStrike">
              <a:solidFill>
                <a:srgbClr val="000000"/>
              </a:solidFill>
              <a:latin typeface="Helvetica Neue"/>
              <a:ea typeface="Helvetica Neue"/>
              <a:cs typeface="Helvetica Neue"/>
              <a:sym typeface="Helvetica Neue"/>
            </a:endParaRPr>
          </a:p>
        </p:txBody>
      </p:sp>
      <p:sp>
        <p:nvSpPr>
          <p:cNvPr id="1688" name="Google Shape;1688;p61"/>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9" name="Shape 1139"/>
        <p:cNvGrpSpPr/>
        <p:nvPr/>
      </p:nvGrpSpPr>
      <p:grpSpPr>
        <a:xfrm>
          <a:off x="0" y="0"/>
          <a:ext cx="0" cy="0"/>
          <a:chOff x="0" y="0"/>
          <a:chExt cx="0" cy="0"/>
        </a:xfrm>
      </p:grpSpPr>
      <p:sp>
        <p:nvSpPr>
          <p:cNvPr id="1140" name="Google Shape;1140;p7"/>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pic>
        <p:nvPicPr>
          <p:cNvPr descr="A close-up of words&#10;&#10;Description automatically generated" id="1141" name="Google Shape;1141;p7"/>
          <p:cNvPicPr preferRelativeResize="0"/>
          <p:nvPr/>
        </p:nvPicPr>
        <p:blipFill rotWithShape="1">
          <a:blip r:embed="rId3">
            <a:alphaModFix/>
          </a:blip>
          <a:srcRect b="0" l="0" r="0" t="0"/>
          <a:stretch/>
        </p:blipFill>
        <p:spPr>
          <a:xfrm>
            <a:off x="661562" y="902953"/>
            <a:ext cx="7744574" cy="3887838"/>
          </a:xfrm>
          <a:prstGeom prst="rect">
            <a:avLst/>
          </a:prstGeom>
          <a:noFill/>
          <a:ln>
            <a:noFill/>
          </a:ln>
        </p:spPr>
      </p:pic>
      <p:sp>
        <p:nvSpPr>
          <p:cNvPr id="1142" name="Google Shape;1142;p7"/>
          <p:cNvSpPr txBox="1"/>
          <p:nvPr/>
        </p:nvSpPr>
        <p:spPr>
          <a:xfrm>
            <a:off x="273549" y="129734"/>
            <a:ext cx="8520600" cy="639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2"/>
              </a:buClr>
              <a:buSzPts val="3000"/>
              <a:buFont typeface="Raleway"/>
              <a:buNone/>
            </a:pPr>
            <a:r>
              <a:rPr b="1" i="0" lang="en" sz="3000" u="none" cap="none" strike="noStrike">
                <a:solidFill>
                  <a:srgbClr val="C00000"/>
                </a:solidFill>
                <a:latin typeface="Raleway"/>
                <a:ea typeface="Raleway"/>
                <a:cs typeface="Raleway"/>
                <a:sym typeface="Raleway"/>
              </a:rPr>
              <a:t>Our research @ MLBio</a:t>
            </a:r>
            <a:endParaRPr b="1" i="0" sz="3000" u="none" cap="none" strike="noStrike">
              <a:solidFill>
                <a:srgbClr val="C00000"/>
              </a:solidFill>
              <a:latin typeface="Raleway"/>
              <a:ea typeface="Raleway"/>
              <a:cs typeface="Raleway"/>
              <a:sym typeface="Raleway"/>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6" name="Shape 1146"/>
        <p:cNvGrpSpPr/>
        <p:nvPr/>
      </p:nvGrpSpPr>
      <p:grpSpPr>
        <a:xfrm>
          <a:off x="0" y="0"/>
          <a:ext cx="0" cy="0"/>
          <a:chOff x="0" y="0"/>
          <a:chExt cx="0" cy="0"/>
        </a:xfrm>
      </p:grpSpPr>
      <p:sp>
        <p:nvSpPr>
          <p:cNvPr id="1147" name="Google Shape;1147;p8"/>
          <p:cNvSpPr txBox="1"/>
          <p:nvPr>
            <p:ph type="title"/>
          </p:nvPr>
        </p:nvSpPr>
        <p:spPr>
          <a:xfrm>
            <a:off x="342850" y="250709"/>
            <a:ext cx="6321600" cy="635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en">
                <a:solidFill>
                  <a:srgbClr val="C00000"/>
                </a:solidFill>
              </a:rPr>
              <a:t>Data analysis</a:t>
            </a:r>
            <a:endParaRPr>
              <a:solidFill>
                <a:srgbClr val="C00000"/>
              </a:solidFill>
            </a:endParaRPr>
          </a:p>
        </p:txBody>
      </p:sp>
      <p:sp>
        <p:nvSpPr>
          <p:cNvPr id="1148" name="Google Shape;1148;p8"/>
          <p:cNvSpPr txBox="1"/>
          <p:nvPr>
            <p:ph idx="1" type="body"/>
          </p:nvPr>
        </p:nvSpPr>
        <p:spPr>
          <a:xfrm>
            <a:off x="352712" y="1270535"/>
            <a:ext cx="6321600" cy="3002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2400"/>
              <a:buNone/>
            </a:pPr>
            <a:r>
              <a:rPr lang="en" sz="1800"/>
              <a:t>“... the process of </a:t>
            </a:r>
            <a:r>
              <a:rPr b="1" lang="en" sz="1800"/>
              <a:t>inspecting, cleaning, transforming, and modeling data</a:t>
            </a:r>
            <a:r>
              <a:rPr lang="en" sz="1800"/>
              <a:t> with the goal of </a:t>
            </a:r>
            <a:r>
              <a:rPr b="1" lang="en" sz="1800"/>
              <a:t>discovering useful information</a:t>
            </a:r>
            <a:r>
              <a:rPr lang="en" sz="1800"/>
              <a:t>, suggesting conclusions, and supporting decision-making.”</a:t>
            </a:r>
            <a:endParaRPr sz="1800"/>
          </a:p>
          <a:p>
            <a:pPr indent="0" lvl="0" marL="0" rtl="0" algn="l">
              <a:lnSpc>
                <a:spcPct val="115000"/>
              </a:lnSpc>
              <a:spcBef>
                <a:spcPts val="1600"/>
              </a:spcBef>
              <a:spcAft>
                <a:spcPts val="1600"/>
              </a:spcAft>
              <a:buSzPts val="2400"/>
              <a:buNone/>
            </a:pPr>
            <a:r>
              <a:rPr lang="en" sz="1800"/>
              <a:t>“Data analysis has multiple facets and approaches, encompassing </a:t>
            </a:r>
            <a:r>
              <a:rPr b="1" lang="en" sz="1800"/>
              <a:t>diverse techniques</a:t>
            </a:r>
            <a:r>
              <a:rPr lang="en" sz="1800"/>
              <a:t> under a variety of names, </a:t>
            </a:r>
            <a:r>
              <a:rPr b="1" lang="en" sz="1800">
                <a:solidFill>
                  <a:schemeClr val="accent1"/>
                </a:solidFill>
              </a:rPr>
              <a:t>in</a:t>
            </a:r>
            <a:r>
              <a:rPr lang="en" sz="1800">
                <a:solidFill>
                  <a:schemeClr val="accent1"/>
                </a:solidFill>
              </a:rPr>
              <a:t> </a:t>
            </a:r>
            <a:r>
              <a:rPr b="1" lang="en" sz="1800">
                <a:solidFill>
                  <a:schemeClr val="accent1"/>
                </a:solidFill>
              </a:rPr>
              <a:t>different</a:t>
            </a:r>
            <a:r>
              <a:rPr lang="en" sz="1800">
                <a:solidFill>
                  <a:schemeClr val="accent1"/>
                </a:solidFill>
              </a:rPr>
              <a:t> </a:t>
            </a:r>
            <a:r>
              <a:rPr lang="en" sz="1800"/>
              <a:t>business, science, and social science </a:t>
            </a:r>
            <a:r>
              <a:rPr b="1" lang="en" sz="1800">
                <a:solidFill>
                  <a:schemeClr val="accent1"/>
                </a:solidFill>
              </a:rPr>
              <a:t>domains</a:t>
            </a:r>
            <a:r>
              <a:rPr b="1" lang="en" sz="1800"/>
              <a:t>.</a:t>
            </a:r>
            <a:r>
              <a:rPr lang="en" sz="1800"/>
              <a:t>”</a:t>
            </a:r>
            <a:endParaRPr sz="1800"/>
          </a:p>
        </p:txBody>
      </p:sp>
      <p:pic>
        <p:nvPicPr>
          <p:cNvPr id="1149" name="Google Shape;1149;p8">
            <a:hlinkClick r:id="rId3"/>
          </p:cNvPr>
          <p:cNvPicPr preferRelativeResize="0"/>
          <p:nvPr/>
        </p:nvPicPr>
        <p:blipFill rotWithShape="1">
          <a:blip r:embed="rId4">
            <a:alphaModFix/>
          </a:blip>
          <a:srcRect b="0" l="0" r="0" t="0"/>
          <a:stretch/>
        </p:blipFill>
        <p:spPr>
          <a:xfrm>
            <a:off x="6807875" y="1231313"/>
            <a:ext cx="1849575" cy="1688026"/>
          </a:xfrm>
          <a:prstGeom prst="rect">
            <a:avLst/>
          </a:prstGeom>
          <a:noFill/>
          <a:ln>
            <a:noFill/>
          </a:ln>
        </p:spPr>
      </p:pic>
      <p:sp>
        <p:nvSpPr>
          <p:cNvPr id="1150" name="Google Shape;1150;p8"/>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4" name="Shape 1154"/>
        <p:cNvGrpSpPr/>
        <p:nvPr/>
      </p:nvGrpSpPr>
      <p:grpSpPr>
        <a:xfrm>
          <a:off x="0" y="0"/>
          <a:ext cx="0" cy="0"/>
          <a:chOff x="0" y="0"/>
          <a:chExt cx="0" cy="0"/>
        </a:xfrm>
      </p:grpSpPr>
      <p:sp>
        <p:nvSpPr>
          <p:cNvPr id="1155" name="Google Shape;1155;p9"/>
          <p:cNvSpPr txBox="1"/>
          <p:nvPr/>
        </p:nvSpPr>
        <p:spPr>
          <a:xfrm>
            <a:off x="6808307" y="2679959"/>
            <a:ext cx="2210700" cy="2008800"/>
          </a:xfrm>
          <a:prstGeom prst="rect">
            <a:avLst/>
          </a:prstGeom>
          <a:noFill/>
          <a:ln cap="flat" cmpd="sng" w="38100">
            <a:solidFill>
              <a:srgbClr val="0277BE"/>
            </a:solidFill>
            <a:prstDash val="solid"/>
            <a:round/>
            <a:headEnd len="sm" w="sm" type="none"/>
            <a:tailEnd len="sm" w="sm" type="none"/>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000"/>
              <a:buFont typeface="Arial"/>
              <a:buNone/>
            </a:pPr>
            <a:r>
              <a:rPr b="0" i="0" lang="en" sz="2000" u="none" cap="none" strike="noStrike">
                <a:solidFill>
                  <a:schemeClr val="dk2"/>
                </a:solidFill>
                <a:latin typeface="Arial"/>
                <a:ea typeface="Arial"/>
                <a:cs typeface="Arial"/>
                <a:sym typeface="Arial"/>
              </a:rPr>
              <a:t>Complementary courses:</a:t>
            </a:r>
            <a:endParaRPr b="0" i="0" sz="20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0" lang="en" sz="2000" u="sng" cap="none" strike="noStrike">
                <a:solidFill>
                  <a:schemeClr val="hlink"/>
                </a:solidFill>
                <a:latin typeface="Arial"/>
                <a:ea typeface="Arial"/>
                <a:cs typeface="Arial"/>
                <a:sym typeface="Arial"/>
                <a:hlinkClick r:id="rId3"/>
              </a:rPr>
              <a:t>Machine learning</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0" lang="en" sz="2000" u="sng" cap="none" strike="noStrike">
                <a:solidFill>
                  <a:schemeClr val="hlink"/>
                </a:solidFill>
                <a:latin typeface="Arial"/>
                <a:ea typeface="Arial"/>
                <a:cs typeface="Arial"/>
                <a:sym typeface="Arial"/>
                <a:hlinkClick r:id="rId4"/>
              </a:rPr>
              <a:t>NLP</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0" lang="en" sz="2000" u="sng" cap="none" strike="noStrike">
                <a:solidFill>
                  <a:schemeClr val="hlink"/>
                </a:solidFill>
                <a:latin typeface="Arial"/>
                <a:ea typeface="Arial"/>
                <a:cs typeface="Arial"/>
                <a:sym typeface="Arial"/>
                <a:hlinkClick r:id="rId5"/>
              </a:rPr>
              <a:t>DIS</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0" lang="en" sz="2000" u="sng" cap="none" strike="noStrike">
                <a:solidFill>
                  <a:schemeClr val="hlink"/>
                </a:solidFill>
                <a:latin typeface="Arial"/>
                <a:ea typeface="Arial"/>
                <a:cs typeface="Arial"/>
                <a:sym typeface="Arial"/>
                <a:hlinkClick r:id="rId6"/>
              </a:rPr>
              <a:t>Data viz</a:t>
            </a:r>
            <a:endParaRPr b="1" i="0" sz="2000" u="none" cap="none" strike="noStrike">
              <a:solidFill>
                <a:srgbClr val="CC4125"/>
              </a:solidFill>
              <a:latin typeface="Arial"/>
              <a:ea typeface="Arial"/>
              <a:cs typeface="Arial"/>
              <a:sym typeface="Arial"/>
            </a:endParaRPr>
          </a:p>
        </p:txBody>
      </p:sp>
      <p:sp>
        <p:nvSpPr>
          <p:cNvPr id="1156" name="Google Shape;1156;p9"/>
          <p:cNvSpPr txBox="1"/>
          <p:nvPr>
            <p:ph type="title"/>
          </p:nvPr>
        </p:nvSpPr>
        <p:spPr>
          <a:xfrm>
            <a:off x="342850" y="250700"/>
            <a:ext cx="7604400" cy="635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i="1" lang="en">
                <a:solidFill>
                  <a:srgbClr val="C00000"/>
                </a:solidFill>
              </a:rPr>
              <a:t>Applied</a:t>
            </a:r>
            <a:r>
              <a:rPr lang="en">
                <a:solidFill>
                  <a:srgbClr val="C00000"/>
                </a:solidFill>
              </a:rPr>
              <a:t> data analysis</a:t>
            </a:r>
            <a:endParaRPr>
              <a:solidFill>
                <a:srgbClr val="C00000"/>
              </a:solidFill>
            </a:endParaRPr>
          </a:p>
        </p:txBody>
      </p:sp>
      <p:sp>
        <p:nvSpPr>
          <p:cNvPr id="1157" name="Google Shape;1157;p9"/>
          <p:cNvSpPr txBox="1"/>
          <p:nvPr>
            <p:ph idx="1" type="body"/>
          </p:nvPr>
        </p:nvSpPr>
        <p:spPr>
          <a:xfrm>
            <a:off x="342850" y="1078312"/>
            <a:ext cx="8077198" cy="2683166"/>
          </a:xfrm>
          <a:prstGeom prst="rect">
            <a:avLst/>
          </a:prstGeom>
          <a:noFill/>
          <a:ln>
            <a:noFill/>
          </a:ln>
        </p:spPr>
        <p:txBody>
          <a:bodyPr anchorCtr="0" anchor="t" bIns="91425" lIns="91425" spcFirstLastPara="1" rIns="91425" wrap="square" tIns="91425">
            <a:noAutofit/>
          </a:bodyPr>
          <a:lstStyle/>
          <a:p>
            <a:pPr indent="-342900" lvl="0" marL="457200" rtl="0" algn="l">
              <a:lnSpc>
                <a:spcPct val="115000"/>
              </a:lnSpc>
              <a:spcBef>
                <a:spcPts val="0"/>
              </a:spcBef>
              <a:spcAft>
                <a:spcPts val="0"/>
              </a:spcAft>
              <a:buSzPts val="1800"/>
              <a:buChar char="●"/>
            </a:pPr>
            <a:r>
              <a:rPr lang="en" sz="1800"/>
              <a:t>This course is about </a:t>
            </a:r>
            <a:r>
              <a:rPr b="1" lang="en" sz="1800"/>
              <a:t>breadth,</a:t>
            </a:r>
            <a:r>
              <a:rPr lang="en" sz="1800"/>
              <a:t> not depth</a:t>
            </a:r>
            <a:endParaRPr sz="1800"/>
          </a:p>
          <a:p>
            <a:pPr indent="-342900" lvl="0" marL="457200" rtl="0" algn="l">
              <a:lnSpc>
                <a:spcPct val="115000"/>
              </a:lnSpc>
              <a:spcBef>
                <a:spcPts val="0"/>
              </a:spcBef>
              <a:spcAft>
                <a:spcPts val="0"/>
              </a:spcAft>
              <a:buSzPts val="1800"/>
              <a:buChar char="●"/>
            </a:pPr>
            <a:r>
              <a:rPr i="1" lang="en" sz="1800"/>
              <a:t>“</a:t>
            </a:r>
            <a:r>
              <a:rPr i="1" lang="en" sz="1800">
                <a:solidFill>
                  <a:srgbClr val="00B050"/>
                </a:solidFill>
              </a:rPr>
              <a:t>What methods, principles, and tools are out there?</a:t>
            </a:r>
            <a:r>
              <a:rPr i="1" lang="en" sz="1800"/>
              <a:t>”</a:t>
            </a:r>
            <a:r>
              <a:rPr lang="en" sz="1800"/>
              <a:t>, rather than          </a:t>
            </a:r>
            <a:r>
              <a:rPr i="1" lang="en" sz="1800"/>
              <a:t>“How can I become an expert in deep learning for computer vision applied to images of cats?”</a:t>
            </a:r>
            <a:endParaRPr i="1" sz="1800"/>
          </a:p>
          <a:p>
            <a:pPr indent="-342900" lvl="0" marL="457200" rtl="0" algn="l">
              <a:lnSpc>
                <a:spcPct val="115000"/>
              </a:lnSpc>
              <a:spcBef>
                <a:spcPts val="0"/>
              </a:spcBef>
              <a:spcAft>
                <a:spcPts val="0"/>
              </a:spcAft>
              <a:buSzPts val="1800"/>
              <a:buChar char="●"/>
            </a:pPr>
            <a:r>
              <a:rPr lang="en" sz="1800"/>
              <a:t>Data science is a fast-paced, shifting field</a:t>
            </a:r>
            <a:endParaRPr sz="1800"/>
          </a:p>
          <a:p>
            <a:pPr indent="-342900" lvl="0" marL="457200" rtl="0" algn="l">
              <a:lnSpc>
                <a:spcPct val="115000"/>
              </a:lnSpc>
              <a:spcBef>
                <a:spcPts val="0"/>
              </a:spcBef>
              <a:spcAft>
                <a:spcPts val="0"/>
              </a:spcAft>
              <a:buSzPts val="1800"/>
              <a:buChar char="●"/>
            </a:pPr>
            <a:r>
              <a:rPr lang="en" sz="1800"/>
              <a:t>Obsessing on one tool or technique won’t pay off in                                                   a few years</a:t>
            </a:r>
            <a:endParaRPr sz="1800"/>
          </a:p>
          <a:p>
            <a:pPr indent="-342900" lvl="0" marL="457200" rtl="0" algn="l">
              <a:lnSpc>
                <a:spcPct val="115000"/>
              </a:lnSpc>
              <a:spcBef>
                <a:spcPts val="0"/>
              </a:spcBef>
              <a:spcAft>
                <a:spcPts val="0"/>
              </a:spcAft>
              <a:buSzPts val="1800"/>
              <a:buChar char="●"/>
            </a:pPr>
            <a:r>
              <a:rPr lang="en" sz="1800"/>
              <a:t>Be ready to explore and keep learning on your own</a:t>
            </a:r>
            <a:endParaRPr sz="1800"/>
          </a:p>
        </p:txBody>
      </p:sp>
      <p:sp>
        <p:nvSpPr>
          <p:cNvPr id="1158" name="Google Shape;1158;p9"/>
          <p:cNvSpPr txBox="1"/>
          <p:nvPr>
            <p:ph idx="12" type="sldNum"/>
          </p:nvPr>
        </p:nvSpPr>
        <p:spPr>
          <a:xfrm>
            <a:off x="8497999" y="4688759"/>
            <a:ext cx="548700" cy="3936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1000"/>
              <a:buNone/>
            </a:pPr>
            <a:fld id="{00000000-1234-1234-1234-123412341234}" type="slidenum">
              <a:rPr lang="en"/>
              <a:t>‹#›</a:t>
            </a:fld>
            <a:endParaRPr/>
          </a:p>
        </p:txBody>
      </p:sp>
      <p:sp>
        <p:nvSpPr>
          <p:cNvPr id="1159" name="Google Shape;1159;p9"/>
          <p:cNvSpPr txBox="1"/>
          <p:nvPr/>
        </p:nvSpPr>
        <p:spPr>
          <a:xfrm>
            <a:off x="483719" y="3761478"/>
            <a:ext cx="6183720" cy="707886"/>
          </a:xfrm>
          <a:prstGeom prst="rect">
            <a:avLst/>
          </a:prstGeom>
          <a:noFill/>
          <a:ln cap="flat" cmpd="sng" w="38100">
            <a:solidFill>
              <a:srgbClr val="C00000"/>
            </a:solidFill>
            <a:prstDash val="solid"/>
            <a:round/>
            <a:headEnd len="sm" w="sm" type="none"/>
            <a:tailEnd len="sm" w="sm" type="none"/>
          </a:ln>
        </p:spPr>
        <p:txBody>
          <a:bodyPr anchorCtr="0" anchor="t" bIns="45700" lIns="91425" spcFirstLastPara="1" rIns="91425" wrap="square" tIns="45700">
            <a:spAutoFit/>
          </a:bodyPr>
          <a:lstStyle/>
          <a:p>
            <a:pPr indent="0" lvl="0" marL="114300" marR="0" rtl="0" algn="ctr">
              <a:lnSpc>
                <a:spcPct val="100000"/>
              </a:lnSpc>
              <a:spcBef>
                <a:spcPts val="0"/>
              </a:spcBef>
              <a:spcAft>
                <a:spcPts val="0"/>
              </a:spcAft>
              <a:buClr>
                <a:srgbClr val="000000"/>
              </a:buClr>
              <a:buSzPts val="1800"/>
              <a:buFont typeface="Arial"/>
              <a:buNone/>
            </a:pPr>
            <a:r>
              <a:rPr b="1" i="0" lang="en" sz="2000" u="none" cap="none" strike="noStrike">
                <a:solidFill>
                  <a:srgbClr val="C00000"/>
                </a:solidFill>
                <a:latin typeface="Helvetica Neue"/>
                <a:ea typeface="Helvetica Neue"/>
                <a:cs typeface="Helvetica Neue"/>
                <a:sym typeface="Helvetica Neue"/>
              </a:rPr>
              <a:t>Goal of this class: </a:t>
            </a:r>
            <a:r>
              <a:rPr b="0" i="0" lang="en" sz="2000" u="none" cap="none" strike="noStrike">
                <a:solidFill>
                  <a:srgbClr val="C00000"/>
                </a:solidFill>
                <a:latin typeface="Helvetica Neue"/>
                <a:ea typeface="Helvetica Neue"/>
                <a:cs typeface="Helvetica Neue"/>
                <a:sym typeface="Helvetica Neue"/>
              </a:rPr>
              <a:t>Enable you to conduct a </a:t>
            </a:r>
            <a:endParaRPr/>
          </a:p>
          <a:p>
            <a:pPr indent="0" lvl="0" marL="114300" marR="0" rtl="0" algn="ctr">
              <a:lnSpc>
                <a:spcPct val="100000"/>
              </a:lnSpc>
              <a:spcBef>
                <a:spcPts val="0"/>
              </a:spcBef>
              <a:spcAft>
                <a:spcPts val="0"/>
              </a:spcAft>
              <a:buClr>
                <a:srgbClr val="000000"/>
              </a:buClr>
              <a:buSzPts val="1800"/>
              <a:buFont typeface="Arial"/>
              <a:buNone/>
            </a:pPr>
            <a:r>
              <a:rPr b="0" i="0" lang="en" sz="2000" u="none" cap="none" strike="noStrike">
                <a:solidFill>
                  <a:srgbClr val="C00000"/>
                </a:solidFill>
                <a:latin typeface="Helvetica Neue"/>
                <a:ea typeface="Helvetica Neue"/>
                <a:cs typeface="Helvetica Neue"/>
                <a:sym typeface="Helvetica Neue"/>
              </a:rPr>
              <a:t>full-fledged data science project from start to finish</a:t>
            </a:r>
            <a:endParaRPr/>
          </a:p>
        </p:txBody>
      </p:sp>
      <p:sp>
        <p:nvSpPr>
          <p:cNvPr id="1160" name="Google Shape;1160;p9"/>
          <p:cNvSpPr txBox="1"/>
          <p:nvPr/>
        </p:nvSpPr>
        <p:spPr>
          <a:xfrm>
            <a:off x="1524002" y="4558304"/>
            <a:ext cx="3996607"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en" sz="1800" u="none" cap="none" strike="noStrike">
                <a:solidFill>
                  <a:srgbClr val="000000"/>
                </a:solidFill>
                <a:latin typeface="Helvetica Neue"/>
                <a:ea typeface="Helvetica Neue"/>
                <a:cs typeface="Helvetica Neue"/>
                <a:sym typeface="Helvetica Neue"/>
              </a:rPr>
              <a:t>That being said, depth matters too…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5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5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160"/>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wiss">
  <a:themeElements>
    <a:clrScheme name="Swiss">
      <a:dk1>
        <a:srgbClr val="F46524"/>
      </a:dk1>
      <a:lt1>
        <a:srgbClr val="FFFFFF"/>
      </a:lt1>
      <a:dk2>
        <a:srgbClr val="000000"/>
      </a:dk2>
      <a:lt2>
        <a:srgbClr val="757575"/>
      </a:lt2>
      <a:accent1>
        <a:srgbClr val="01579B"/>
      </a:accent1>
      <a:accent2>
        <a:srgbClr val="27C7BD"/>
      </a:accent2>
      <a:accent3>
        <a:srgbClr val="0099E8"/>
      </a:accent3>
      <a:accent4>
        <a:srgbClr val="51B9A3"/>
      </a:accent4>
      <a:accent5>
        <a:srgbClr val="FB8C00"/>
      </a:accent5>
      <a:accent6>
        <a:srgbClr val="FFAE88"/>
      </a:accent6>
      <a:hlink>
        <a:srgbClr val="0277BD"/>
      </a:hlink>
      <a:folHlink>
        <a:srgbClr val="0277B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file>