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CE7E4-EBD0-1F4C-8C3D-6FBC4252C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C239A3-BE46-0542-8DD3-58765AD59B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A726A-CDB8-D747-8244-390F3E6D4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D88E5-808D-7B48-B293-9C30D0021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B2E6F-93D3-B94C-B3C8-0B8BD2B54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302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B4691-0A89-D24A-9C40-A725088FB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36F4B0-7F58-9A49-A132-760CA29E57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34215-159B-B743-902F-94C0073F0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F509C-5FEE-5240-85AF-0898995AD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4DDDE-A833-7249-88BE-6C24FCE2A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4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A66C17-2E75-3145-8CE7-8175DB9AAD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4E3C5C-ED0A-4C47-AF66-82B4C9CBD1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E38853-E03E-1647-A015-740834774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E7646-6CF0-044F-940A-D47D9B5A3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10E53-0413-5F4C-85B8-F86CDA1F5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54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49BD1-680E-CF47-AB77-8F1E7CB13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9B7DE-16AB-A64B-8DAA-74CF7B8ED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4E28F-BD66-C44A-A1F2-105708AC4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692EC-D880-2D4A-BFEA-32C80DF8A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F5FA3-1992-A849-94D3-453893774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6322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62A69-4F0E-5D41-A473-08878DC62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48E15-5067-3B4A-BEDA-14FFC04B9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D6234-D37A-6847-AA8A-C31D9762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F536C-0B58-9C4D-A0F7-C73B4B89E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50783E-0538-3A46-9B8B-E5DCC6E80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60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A06F9-6672-BC40-A31E-3583EBAF8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0B692-C944-5A48-923F-3AC48974DB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0DF742-2AFD-3745-B198-6431927881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5E0673-131B-294F-BABA-A9C80CAD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3BF7B6-B5CF-6049-B885-03A710DF7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28AFF0-6C85-F346-8716-AB62C14C0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953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B044D-40D5-0148-9F57-E326CED79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9F24D-5FFD-2848-BE82-8041A4C89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41FB-6C21-9E4F-B3A2-4EA021760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0A7D8-4007-5340-8F9F-E8D5615CFA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0AA93-C59D-B54F-BD42-316708694D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ADC76B-B422-E547-851E-9573D2843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B45A1C-19D3-E74C-979E-185015F57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542614-E41A-144D-88E8-23DD1F2F8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460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06EC9-0CAD-B246-A0D7-ECF98E42C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02CA31-1DC3-2D4D-98AA-F6BA828A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683FC9-3C0E-2A44-948C-3667A9DDE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20E7BC-2472-234A-8DB0-4064CF24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611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EA1F7B-7EC4-374D-8B84-8E0E186A2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CB6972-35D1-7245-822C-4090B3A0D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2AB3EA-9527-894C-9E22-6CF5B0DFD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665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70514-D20A-8A4F-A6CF-33D6E3B24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A2AE2-1DFB-AD4C-9005-C0FF40A2C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1DBD4-7C97-024C-9B92-319F6EC9A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6510A-E47D-C44D-9DB3-F3C9FAB98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689F75-E17E-3243-8394-765A03974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845F2F-4441-FD47-9512-6038A3401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58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24CB0-A147-4943-9B03-A623ADCD1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E99CFF-3817-644F-9399-230390E271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4DF9B-AB1D-B542-900F-4BD0F75AFD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94B7EF-A114-0144-BE71-2D2B90198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157CF-3F2B-3B4C-A7C9-F6501EAE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B57BAC-2F9D-3A46-A452-A12E79614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4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57AB80-AB6A-574B-B394-79BF7E241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3AF2D-3C6E-9E4E-B4E5-F2C96FEB5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44990-97A5-1B4E-A225-8DBD833F88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1F849-E5B1-2346-ACD8-6C2E52ABEA5D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74421-73F3-1940-B8E8-C1E157CE70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A97FC-033B-F141-8C50-49737A7439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BB582-F6D9-1148-B31E-9BA57D28E0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16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16E6941-BBAA-0444-8C3C-8500687DD53A}"/>
              </a:ext>
            </a:extLst>
          </p:cNvPr>
          <p:cNvSpPr>
            <a:spLocks noChangeAspect="1"/>
          </p:cNvSpPr>
          <p:nvPr/>
        </p:nvSpPr>
        <p:spPr bwMode="auto">
          <a:xfrm>
            <a:off x="9445519" y="436127"/>
            <a:ext cx="2277739" cy="2277739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Elbow Connector 17">
            <a:extLst>
              <a:ext uri="{FF2B5EF4-FFF2-40B4-BE49-F238E27FC236}">
                <a16:creationId xmlns:a16="http://schemas.microsoft.com/office/drawing/2014/main" id="{64580E4B-EDCC-D441-A7BC-A3EF4B0872E5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56397" y="2172490"/>
            <a:ext cx="397435" cy="111328"/>
          </a:xfrm>
          <a:prstGeom prst="bentConnector3">
            <a:avLst/>
          </a:prstGeom>
          <a:ln w="38100">
            <a:solidFill>
              <a:srgbClr val="FE3D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17">
            <a:extLst>
              <a:ext uri="{FF2B5EF4-FFF2-40B4-BE49-F238E27FC236}">
                <a16:creationId xmlns:a16="http://schemas.microsoft.com/office/drawing/2014/main" id="{7B740E09-BC44-3848-A834-D958AA617C92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34479" y="1596426"/>
            <a:ext cx="687334" cy="472732"/>
          </a:xfrm>
          <a:prstGeom prst="bentConnector3">
            <a:avLst>
              <a:gd name="adj1" fmla="val 70644"/>
            </a:avLst>
          </a:prstGeom>
          <a:ln w="66675">
            <a:solidFill>
              <a:srgbClr val="FE3DB8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17">
            <a:extLst>
              <a:ext uri="{FF2B5EF4-FFF2-40B4-BE49-F238E27FC236}">
                <a16:creationId xmlns:a16="http://schemas.microsoft.com/office/drawing/2014/main" id="{C4C98382-6587-FA40-BE40-B9D118DE2064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48013" y="1699110"/>
            <a:ext cx="360040" cy="129071"/>
          </a:xfrm>
          <a:prstGeom prst="bentConnector3">
            <a:avLst/>
          </a:prstGeom>
          <a:ln w="38100">
            <a:solidFill>
              <a:srgbClr val="FE3D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17">
            <a:extLst>
              <a:ext uri="{FF2B5EF4-FFF2-40B4-BE49-F238E27FC236}">
                <a16:creationId xmlns:a16="http://schemas.microsoft.com/office/drawing/2014/main" id="{AD9569E4-2B0E-1B4B-A4D7-A84B83D1BD70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37860" y="2024475"/>
            <a:ext cx="242423" cy="62147"/>
          </a:xfrm>
          <a:prstGeom prst="bentConnector3">
            <a:avLst>
              <a:gd name="adj1" fmla="val 68690"/>
            </a:avLst>
          </a:prstGeom>
          <a:ln w="19050">
            <a:solidFill>
              <a:srgbClr val="FE3D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7">
            <a:extLst>
              <a:ext uri="{FF2B5EF4-FFF2-40B4-BE49-F238E27FC236}">
                <a16:creationId xmlns:a16="http://schemas.microsoft.com/office/drawing/2014/main" id="{85A7C797-822E-C749-A89B-264E0A90B942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9575856" y="1295868"/>
            <a:ext cx="1074671" cy="379644"/>
          </a:xfrm>
          <a:prstGeom prst="bentConnector3">
            <a:avLst>
              <a:gd name="adj1" fmla="val 50000"/>
            </a:avLst>
          </a:prstGeom>
          <a:ln w="38100">
            <a:solidFill>
              <a:srgbClr val="FE3D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7">
            <a:extLst>
              <a:ext uri="{FF2B5EF4-FFF2-40B4-BE49-F238E27FC236}">
                <a16:creationId xmlns:a16="http://schemas.microsoft.com/office/drawing/2014/main" id="{72FA1872-6FA9-A144-A475-ED9913A2C30D}"/>
              </a:ext>
            </a:extLst>
          </p:cNvPr>
          <p:cNvCxnSpPr>
            <a:cxnSpLocks/>
          </p:cNvCxnSpPr>
          <p:nvPr/>
        </p:nvCxnSpPr>
        <p:spPr bwMode="auto">
          <a:xfrm rot="5400000" flipH="1" flipV="1">
            <a:off x="9967585" y="1279379"/>
            <a:ext cx="268758" cy="141414"/>
          </a:xfrm>
          <a:prstGeom prst="bentConnector3">
            <a:avLst/>
          </a:prstGeom>
          <a:ln w="31750">
            <a:solidFill>
              <a:srgbClr val="FE3DB8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7">
            <a:extLst>
              <a:ext uri="{FF2B5EF4-FFF2-40B4-BE49-F238E27FC236}">
                <a16:creationId xmlns:a16="http://schemas.microsoft.com/office/drawing/2014/main" id="{BD8F7511-94D7-CF4A-8106-FFC08B635FCE}"/>
              </a:ext>
            </a:extLst>
          </p:cNvPr>
          <p:cNvCxnSpPr>
            <a:cxnSpLocks/>
          </p:cNvCxnSpPr>
          <p:nvPr/>
        </p:nvCxnSpPr>
        <p:spPr bwMode="auto">
          <a:xfrm rot="10800000">
            <a:off x="10152341" y="1779324"/>
            <a:ext cx="156426" cy="101531"/>
          </a:xfrm>
          <a:prstGeom prst="bentConnector3">
            <a:avLst/>
          </a:prstGeom>
          <a:ln w="31750">
            <a:solidFill>
              <a:srgbClr val="FE3DB8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7">
            <a:extLst>
              <a:ext uri="{FF2B5EF4-FFF2-40B4-BE49-F238E27FC236}">
                <a16:creationId xmlns:a16="http://schemas.microsoft.com/office/drawing/2014/main" id="{7D6748FC-7108-9746-B57A-D1091FEC89E1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9532240" y="1556531"/>
            <a:ext cx="592403" cy="405632"/>
          </a:xfrm>
          <a:prstGeom prst="bentConnector3">
            <a:avLst>
              <a:gd name="adj1" fmla="val 43826"/>
            </a:avLst>
          </a:prstGeom>
          <a:ln w="53975">
            <a:solidFill>
              <a:srgbClr val="FE3DB8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>
            <a:extLst>
              <a:ext uri="{FF2B5EF4-FFF2-40B4-BE49-F238E27FC236}">
                <a16:creationId xmlns:a16="http://schemas.microsoft.com/office/drawing/2014/main" id="{802A02C7-D614-B240-9E29-E939BAE68B40}"/>
              </a:ext>
            </a:extLst>
          </p:cNvPr>
          <p:cNvCxnSpPr>
            <a:cxnSpLocks/>
          </p:cNvCxnSpPr>
          <p:nvPr/>
        </p:nvCxnSpPr>
        <p:spPr bwMode="auto">
          <a:xfrm rot="5400000" flipH="1" flipV="1">
            <a:off x="9640047" y="1656250"/>
            <a:ext cx="232547" cy="73411"/>
          </a:xfrm>
          <a:prstGeom prst="bentConnector3">
            <a:avLst/>
          </a:prstGeom>
          <a:ln w="12700">
            <a:solidFill>
              <a:srgbClr val="FE3DB8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7">
            <a:extLst>
              <a:ext uri="{FF2B5EF4-FFF2-40B4-BE49-F238E27FC236}">
                <a16:creationId xmlns:a16="http://schemas.microsoft.com/office/drawing/2014/main" id="{9F92B436-0B8B-3341-A694-5BBBBA65C9E4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10025936" y="2141164"/>
            <a:ext cx="200404" cy="45675"/>
          </a:xfrm>
          <a:prstGeom prst="bentConnector3">
            <a:avLst>
              <a:gd name="adj1" fmla="val 50000"/>
            </a:avLst>
          </a:prstGeom>
          <a:ln w="34925">
            <a:solidFill>
              <a:srgbClr val="FE3DB8"/>
            </a:solidFill>
            <a:headEnd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17">
            <a:extLst>
              <a:ext uri="{FF2B5EF4-FFF2-40B4-BE49-F238E27FC236}">
                <a16:creationId xmlns:a16="http://schemas.microsoft.com/office/drawing/2014/main" id="{2BA2A639-D0DB-6943-B331-CFE13A7AF7E7}"/>
              </a:ext>
            </a:extLst>
          </p:cNvPr>
          <p:cNvCxnSpPr>
            <a:cxnSpLocks/>
          </p:cNvCxnSpPr>
          <p:nvPr/>
        </p:nvCxnSpPr>
        <p:spPr bwMode="auto">
          <a:xfrm rot="10800000">
            <a:off x="9798526" y="1920692"/>
            <a:ext cx="450812" cy="152788"/>
          </a:xfrm>
          <a:prstGeom prst="bentConnector3">
            <a:avLst/>
          </a:prstGeom>
          <a:ln w="66675">
            <a:solidFill>
              <a:srgbClr val="FE3DB8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17">
            <a:extLst>
              <a:ext uri="{FF2B5EF4-FFF2-40B4-BE49-F238E27FC236}">
                <a16:creationId xmlns:a16="http://schemas.microsoft.com/office/drawing/2014/main" id="{23C43971-D999-BB4E-B2E3-CAD13527E0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5114" y="2228154"/>
            <a:ext cx="112218" cy="28481"/>
          </a:xfrm>
          <a:prstGeom prst="bentConnector3">
            <a:avLst>
              <a:gd name="adj1" fmla="val 50000"/>
            </a:avLst>
          </a:prstGeom>
          <a:ln w="15875">
            <a:solidFill>
              <a:srgbClr val="FE3DB8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17">
            <a:extLst>
              <a:ext uri="{FF2B5EF4-FFF2-40B4-BE49-F238E27FC236}">
                <a16:creationId xmlns:a16="http://schemas.microsoft.com/office/drawing/2014/main" id="{A5C7B1D8-529E-8944-8A79-5BA9BB46F853}"/>
              </a:ext>
            </a:extLst>
          </p:cNvPr>
          <p:cNvCxnSpPr>
            <a:cxnSpLocks/>
          </p:cNvCxnSpPr>
          <p:nvPr/>
        </p:nvCxnSpPr>
        <p:spPr bwMode="auto">
          <a:xfrm rot="5400000" flipH="1" flipV="1">
            <a:off x="9921853" y="1709934"/>
            <a:ext cx="153827" cy="58210"/>
          </a:xfrm>
          <a:prstGeom prst="bentConnector3">
            <a:avLst>
              <a:gd name="adj1" fmla="val 50000"/>
            </a:avLst>
          </a:prstGeom>
          <a:ln w="19050">
            <a:solidFill>
              <a:srgbClr val="FE3D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D7AA1F7-41B1-CC46-9C9A-EDD5551E25DD}"/>
              </a:ext>
            </a:extLst>
          </p:cNvPr>
          <p:cNvGrpSpPr>
            <a:grpSpLocks noChangeAspect="1"/>
          </p:cNvGrpSpPr>
          <p:nvPr/>
        </p:nvGrpSpPr>
        <p:grpSpPr>
          <a:xfrm>
            <a:off x="10724440" y="806621"/>
            <a:ext cx="176346" cy="168258"/>
            <a:chOff x="10598924" y="615771"/>
            <a:chExt cx="656688" cy="626569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D3D6823-5ECD-C04A-940B-A84071C32B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29043" y="615771"/>
              <a:ext cx="626569" cy="626569"/>
            </a:xfrm>
            <a:prstGeom prst="ellipse">
              <a:avLst/>
            </a:prstGeom>
            <a:solidFill>
              <a:srgbClr val="009FD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Moon 40">
              <a:extLst>
                <a:ext uri="{FF2B5EF4-FFF2-40B4-BE49-F238E27FC236}">
                  <a16:creationId xmlns:a16="http://schemas.microsoft.com/office/drawing/2014/main" id="{E15D35F6-EFBB-8A44-9125-503381F5F632}"/>
                </a:ext>
              </a:extLst>
            </p:cNvPr>
            <p:cNvSpPr/>
            <p:nvPr/>
          </p:nvSpPr>
          <p:spPr bwMode="auto">
            <a:xfrm rot="2889268">
              <a:off x="10748199" y="557138"/>
              <a:ext cx="146173" cy="444724"/>
            </a:xfrm>
            <a:prstGeom prst="moon">
              <a:avLst>
                <a:gd name="adj" fmla="val 49742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E88C0DB-4976-C04B-8287-98B963369717}"/>
              </a:ext>
            </a:extLst>
          </p:cNvPr>
          <p:cNvGrpSpPr>
            <a:grpSpLocks noChangeAspect="1"/>
          </p:cNvGrpSpPr>
          <p:nvPr/>
        </p:nvGrpSpPr>
        <p:grpSpPr>
          <a:xfrm>
            <a:off x="10682277" y="1010369"/>
            <a:ext cx="147311" cy="140555"/>
            <a:chOff x="10598924" y="615771"/>
            <a:chExt cx="656688" cy="626569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7A3B8BD-6054-BC4D-A0FE-2A0ADAA487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29043" y="615771"/>
              <a:ext cx="626569" cy="626569"/>
            </a:xfrm>
            <a:prstGeom prst="ellipse">
              <a:avLst/>
            </a:prstGeom>
            <a:solidFill>
              <a:srgbClr val="009FD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7435F23D-87AD-1E40-8B35-7B4E700954F7}"/>
                </a:ext>
              </a:extLst>
            </p:cNvPr>
            <p:cNvSpPr/>
            <p:nvPr/>
          </p:nvSpPr>
          <p:spPr bwMode="auto">
            <a:xfrm rot="2889268">
              <a:off x="10748199" y="557138"/>
              <a:ext cx="146173" cy="444724"/>
            </a:xfrm>
            <a:prstGeom prst="moon">
              <a:avLst>
                <a:gd name="adj" fmla="val 49742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270D7F-4CAE-6442-A211-4C9A904C9577}"/>
              </a:ext>
            </a:extLst>
          </p:cNvPr>
          <p:cNvGrpSpPr>
            <a:grpSpLocks noChangeAspect="1"/>
          </p:cNvGrpSpPr>
          <p:nvPr/>
        </p:nvGrpSpPr>
        <p:grpSpPr>
          <a:xfrm>
            <a:off x="10876772" y="1129942"/>
            <a:ext cx="91609" cy="87408"/>
            <a:chOff x="10598924" y="615771"/>
            <a:chExt cx="656688" cy="626569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9EE416C-5CCF-4143-AB4F-2C109B1A30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29043" y="615771"/>
              <a:ext cx="626569" cy="626569"/>
            </a:xfrm>
            <a:prstGeom prst="ellipse">
              <a:avLst/>
            </a:prstGeom>
            <a:solidFill>
              <a:srgbClr val="009FD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Moon 36">
              <a:extLst>
                <a:ext uri="{FF2B5EF4-FFF2-40B4-BE49-F238E27FC236}">
                  <a16:creationId xmlns:a16="http://schemas.microsoft.com/office/drawing/2014/main" id="{0534C362-E0F6-7645-88FE-8650FAADEF7D}"/>
                </a:ext>
              </a:extLst>
            </p:cNvPr>
            <p:cNvSpPr/>
            <p:nvPr/>
          </p:nvSpPr>
          <p:spPr bwMode="auto">
            <a:xfrm rot="2889268">
              <a:off x="10748199" y="557138"/>
              <a:ext cx="146173" cy="444724"/>
            </a:xfrm>
            <a:prstGeom prst="moon">
              <a:avLst>
                <a:gd name="adj" fmla="val 49742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EE4C832-7460-1E4E-BB68-1B29E7E0479F}"/>
              </a:ext>
            </a:extLst>
          </p:cNvPr>
          <p:cNvGrpSpPr>
            <a:grpSpLocks noChangeAspect="1"/>
          </p:cNvGrpSpPr>
          <p:nvPr/>
        </p:nvGrpSpPr>
        <p:grpSpPr>
          <a:xfrm>
            <a:off x="10835169" y="1263781"/>
            <a:ext cx="65617" cy="62608"/>
            <a:chOff x="10598924" y="615771"/>
            <a:chExt cx="656688" cy="626569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3233230-664A-3644-849D-EA5F21AB95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29043" y="615771"/>
              <a:ext cx="626569" cy="626569"/>
            </a:xfrm>
            <a:prstGeom prst="ellipse">
              <a:avLst/>
            </a:prstGeom>
            <a:solidFill>
              <a:srgbClr val="009FD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Moon 34">
              <a:extLst>
                <a:ext uri="{FF2B5EF4-FFF2-40B4-BE49-F238E27FC236}">
                  <a16:creationId xmlns:a16="http://schemas.microsoft.com/office/drawing/2014/main" id="{2064479C-40CE-A34B-81AC-163F1E32FBF9}"/>
                </a:ext>
              </a:extLst>
            </p:cNvPr>
            <p:cNvSpPr/>
            <p:nvPr/>
          </p:nvSpPr>
          <p:spPr bwMode="auto">
            <a:xfrm rot="2889268">
              <a:off x="10748199" y="557138"/>
              <a:ext cx="146173" cy="444724"/>
            </a:xfrm>
            <a:prstGeom prst="moon">
              <a:avLst>
                <a:gd name="adj" fmla="val 49742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97E82D-8A3B-9942-9225-4F8ACC8C61C7}"/>
              </a:ext>
            </a:extLst>
          </p:cNvPr>
          <p:cNvGrpSpPr>
            <a:grpSpLocks noChangeAspect="1"/>
          </p:cNvGrpSpPr>
          <p:nvPr/>
        </p:nvGrpSpPr>
        <p:grpSpPr>
          <a:xfrm>
            <a:off x="10924677" y="1335592"/>
            <a:ext cx="47916" cy="45719"/>
            <a:chOff x="10598924" y="615771"/>
            <a:chExt cx="656688" cy="626569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4A7D87A-C350-3B4B-A41D-3DE978136B0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29043" y="615771"/>
              <a:ext cx="626569" cy="626569"/>
            </a:xfrm>
            <a:prstGeom prst="ellipse">
              <a:avLst/>
            </a:prstGeom>
            <a:solidFill>
              <a:srgbClr val="009FD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Moon 32">
              <a:extLst>
                <a:ext uri="{FF2B5EF4-FFF2-40B4-BE49-F238E27FC236}">
                  <a16:creationId xmlns:a16="http://schemas.microsoft.com/office/drawing/2014/main" id="{6A3646B7-C394-C04E-998D-EF53536E5F50}"/>
                </a:ext>
              </a:extLst>
            </p:cNvPr>
            <p:cNvSpPr/>
            <p:nvPr/>
          </p:nvSpPr>
          <p:spPr bwMode="auto">
            <a:xfrm rot="2889268">
              <a:off x="10748199" y="557138"/>
              <a:ext cx="146173" cy="444724"/>
            </a:xfrm>
            <a:prstGeom prst="moon">
              <a:avLst>
                <a:gd name="adj" fmla="val 49742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59" name="Elbow Connector 17">
            <a:extLst>
              <a:ext uri="{FF2B5EF4-FFF2-40B4-BE49-F238E27FC236}">
                <a16:creationId xmlns:a16="http://schemas.microsoft.com/office/drawing/2014/main" id="{898B5D95-A4B8-7E92-9389-C5EF6778DCF2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10293814" y="1297665"/>
            <a:ext cx="319990" cy="97828"/>
          </a:xfrm>
          <a:prstGeom prst="bentConnector3">
            <a:avLst/>
          </a:prstGeom>
          <a:ln w="31750">
            <a:solidFill>
              <a:srgbClr val="FE3DB8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id="{03600EBA-38C3-2D57-4A59-3276C05C9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42" b="94395" l="2620" r="93850">
                        <a14:foregroundMark x1="69248" y1="17489" x2="47494" y2="59193"/>
                        <a14:foregroundMark x1="49772" y1="69058" x2="49772" y2="69058"/>
                        <a14:foregroundMark x1="37472" y1="20740" x2="37472" y2="20740"/>
                        <a14:foregroundMark x1="39749" y1="16368" x2="19590" y2="29036"/>
                        <a14:foregroundMark x1="24032" y1="37780" x2="24032" y2="37780"/>
                        <a14:foregroundMark x1="10706" y1="44395" x2="13440" y2="69619"/>
                        <a14:foregroundMark x1="23576" y1="77354" x2="46925" y2="86659"/>
                        <a14:foregroundMark x1="62528" y1="88341" x2="80410" y2="74552"/>
                        <a14:foregroundMark x1="80410" y1="73991" x2="84282" y2="52018"/>
                        <a14:foregroundMark x1="84282" y1="43834" x2="68109" y2="31166"/>
                        <a14:foregroundMark x1="68109" y1="30605" x2="47494" y2="19170"/>
                        <a14:foregroundMark x1="55923" y1="16368" x2="20729" y2="72870"/>
                        <a14:foregroundMark x1="24032" y1="78363" x2="17995" y2="55942"/>
                        <a14:foregroundMark x1="11276" y1="70179" x2="7859" y2="61435"/>
                        <a14:foregroundMark x1="48633" y1="18610" x2="48633" y2="50448"/>
                        <a14:foregroundMark x1="44191" y1="23543" x2="35763" y2="49888"/>
                        <a14:foregroundMark x1="37472" y1="24103" x2="74260" y2="59753"/>
                        <a14:foregroundMark x1="38610" y1="30045" x2="25740" y2="36099"/>
                        <a14:foregroundMark x1="36902" y1="30605" x2="35194" y2="53139"/>
                        <a14:foregroundMark x1="34624" y1="25112" x2="31891" y2="59193"/>
                        <a14:foregroundMark x1="30182" y1="41031" x2="30182" y2="61996"/>
                        <a14:foregroundMark x1="28018" y1="54821" x2="29613" y2="52018"/>
                        <a14:foregroundMark x1="25171" y1="75673" x2="29613" y2="58072"/>
                        <a14:foregroundMark x1="29613" y1="58072" x2="26310" y2="43274"/>
                        <a14:foregroundMark x1="29613" y1="56951" x2="41344" y2="72422"/>
                        <a14:foregroundMark x1="31321" y1="75673" x2="8428" y2="69619"/>
                        <a14:foregroundMark x1="33030" y1="72422" x2="7289" y2="43834"/>
                        <a14:foregroundMark x1="16287" y1="69619" x2="11276" y2="27354"/>
                        <a14:foregroundMark x1="19590" y1="58072" x2="25740" y2="12556"/>
                        <a14:foregroundMark x1="9567" y1="49888" x2="2847" y2="51009"/>
                        <a14:foregroundMark x1="43622" y1="92152" x2="49203" y2="94395"/>
                        <a14:foregroundMark x1="83257" y1="72870" x2="91572" y2="64126"/>
                        <a14:foregroundMark x1="92141" y1="61435" x2="92141" y2="56951"/>
                        <a14:foregroundMark x1="92141" y1="54821" x2="50342" y2="72422"/>
                        <a14:foregroundMark x1="87699" y1="61996" x2="93280" y2="58632"/>
                        <a14:foregroundMark x1="89863" y1="58072" x2="91572" y2="54260"/>
                        <a14:foregroundMark x1="91572" y1="53139" x2="93850" y2="53700"/>
                        <a14:foregroundMark x1="67540" y1="77354" x2="68679" y2="64126"/>
                        <a14:foregroundMark x1="81549" y1="24552" x2="86560" y2="22422"/>
                        <a14:foregroundMark x1="57517" y1="16368" x2="46925" y2="9753"/>
                        <a14:foregroundMark x1="50342" y1="9753" x2="45330" y2="8184"/>
                        <a14:foregroundMark x1="54214" y1="14686" x2="48064" y2="59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6168" y="1364485"/>
            <a:ext cx="1155171" cy="1173590"/>
          </a:xfrm>
          <a:prstGeom prst="rect">
            <a:avLst/>
          </a:prstGeom>
        </p:spPr>
      </p:pic>
      <p:sp>
        <p:nvSpPr>
          <p:cNvPr id="30" name="Freeform 29">
            <a:extLst>
              <a:ext uri="{FF2B5EF4-FFF2-40B4-BE49-F238E27FC236}">
                <a16:creationId xmlns:a16="http://schemas.microsoft.com/office/drawing/2014/main" id="{FAAF1B20-1A48-8543-ABBE-7EE9F7BCE1EA}"/>
              </a:ext>
            </a:extLst>
          </p:cNvPr>
          <p:cNvSpPr/>
          <p:nvPr/>
        </p:nvSpPr>
        <p:spPr bwMode="auto">
          <a:xfrm>
            <a:off x="9646914" y="2214831"/>
            <a:ext cx="1891479" cy="499035"/>
          </a:xfrm>
          <a:custGeom>
            <a:avLst/>
            <a:gdLst>
              <a:gd name="connsiteX0" fmla="*/ 15774 w 1762614"/>
              <a:gd name="connsiteY0" fmla="*/ 78245 h 491967"/>
              <a:gd name="connsiteX1" fmla="*/ 260266 w 1762614"/>
              <a:gd name="connsiteY1" fmla="*/ 8 h 491967"/>
              <a:gd name="connsiteX2" fmla="*/ 470529 w 1762614"/>
              <a:gd name="connsiteY2" fmla="*/ 73356 h 491967"/>
              <a:gd name="connsiteX3" fmla="*/ 627004 w 1762614"/>
              <a:gd name="connsiteY3" fmla="*/ 92915 h 491967"/>
              <a:gd name="connsiteX4" fmla="*/ 920394 w 1762614"/>
              <a:gd name="connsiteY4" fmla="*/ 156483 h 491967"/>
              <a:gd name="connsiteX5" fmla="*/ 1086649 w 1762614"/>
              <a:gd name="connsiteY5" fmla="*/ 78245 h 491967"/>
              <a:gd name="connsiteX6" fmla="*/ 1243124 w 1762614"/>
              <a:gd name="connsiteY6" fmla="*/ 44017 h 491967"/>
              <a:gd name="connsiteX7" fmla="*/ 1477836 w 1762614"/>
              <a:gd name="connsiteY7" fmla="*/ 107585 h 491967"/>
              <a:gd name="connsiteX8" fmla="*/ 1756557 w 1762614"/>
              <a:gd name="connsiteY8" fmla="*/ 88025 h 491967"/>
              <a:gd name="connsiteX9" fmla="*/ 1644091 w 1762614"/>
              <a:gd name="connsiteY9" fmla="*/ 249390 h 491967"/>
              <a:gd name="connsiteX10" fmla="*/ 1350700 w 1762614"/>
              <a:gd name="connsiteY10" fmla="*/ 396085 h 491967"/>
              <a:gd name="connsiteX11" fmla="*/ 1037750 w 1762614"/>
              <a:gd name="connsiteY11" fmla="*/ 488992 h 491967"/>
              <a:gd name="connsiteX12" fmla="*/ 636784 w 1762614"/>
              <a:gd name="connsiteY12" fmla="*/ 459653 h 491967"/>
              <a:gd name="connsiteX13" fmla="*/ 382512 w 1762614"/>
              <a:gd name="connsiteY13" fmla="*/ 366746 h 491967"/>
              <a:gd name="connsiteX14" fmla="*/ 59783 w 1762614"/>
              <a:gd name="connsiteY14" fmla="*/ 156483 h 491967"/>
              <a:gd name="connsiteX15" fmla="*/ 15774 w 1762614"/>
              <a:gd name="connsiteY15" fmla="*/ 78245 h 491967"/>
              <a:gd name="connsiteX0" fmla="*/ 15774 w 1762614"/>
              <a:gd name="connsiteY0" fmla="*/ 78245 h 491967"/>
              <a:gd name="connsiteX1" fmla="*/ 260266 w 1762614"/>
              <a:gd name="connsiteY1" fmla="*/ 8 h 491967"/>
              <a:gd name="connsiteX2" fmla="*/ 470529 w 1762614"/>
              <a:gd name="connsiteY2" fmla="*/ 73356 h 491967"/>
              <a:gd name="connsiteX3" fmla="*/ 627004 w 1762614"/>
              <a:gd name="connsiteY3" fmla="*/ 92915 h 491967"/>
              <a:gd name="connsiteX4" fmla="*/ 891055 w 1762614"/>
              <a:gd name="connsiteY4" fmla="*/ 141260 h 491967"/>
              <a:gd name="connsiteX5" fmla="*/ 1086649 w 1762614"/>
              <a:gd name="connsiteY5" fmla="*/ 78245 h 491967"/>
              <a:gd name="connsiteX6" fmla="*/ 1243124 w 1762614"/>
              <a:gd name="connsiteY6" fmla="*/ 44017 h 491967"/>
              <a:gd name="connsiteX7" fmla="*/ 1477836 w 1762614"/>
              <a:gd name="connsiteY7" fmla="*/ 107585 h 491967"/>
              <a:gd name="connsiteX8" fmla="*/ 1756557 w 1762614"/>
              <a:gd name="connsiteY8" fmla="*/ 88025 h 491967"/>
              <a:gd name="connsiteX9" fmla="*/ 1644091 w 1762614"/>
              <a:gd name="connsiteY9" fmla="*/ 249390 h 491967"/>
              <a:gd name="connsiteX10" fmla="*/ 1350700 w 1762614"/>
              <a:gd name="connsiteY10" fmla="*/ 396085 h 491967"/>
              <a:gd name="connsiteX11" fmla="*/ 1037750 w 1762614"/>
              <a:gd name="connsiteY11" fmla="*/ 488992 h 491967"/>
              <a:gd name="connsiteX12" fmla="*/ 636784 w 1762614"/>
              <a:gd name="connsiteY12" fmla="*/ 459653 h 491967"/>
              <a:gd name="connsiteX13" fmla="*/ 382512 w 1762614"/>
              <a:gd name="connsiteY13" fmla="*/ 366746 h 491967"/>
              <a:gd name="connsiteX14" fmla="*/ 59783 w 1762614"/>
              <a:gd name="connsiteY14" fmla="*/ 156483 h 491967"/>
              <a:gd name="connsiteX15" fmla="*/ 15774 w 1762614"/>
              <a:gd name="connsiteY15" fmla="*/ 78245 h 491967"/>
              <a:gd name="connsiteX0" fmla="*/ 15774 w 1762614"/>
              <a:gd name="connsiteY0" fmla="*/ 78246 h 491968"/>
              <a:gd name="connsiteX1" fmla="*/ 260266 w 1762614"/>
              <a:gd name="connsiteY1" fmla="*/ 9 h 491968"/>
              <a:gd name="connsiteX2" fmla="*/ 470529 w 1762614"/>
              <a:gd name="connsiteY2" fmla="*/ 73357 h 491968"/>
              <a:gd name="connsiteX3" fmla="*/ 641673 w 1762614"/>
              <a:gd name="connsiteY3" fmla="*/ 128435 h 491968"/>
              <a:gd name="connsiteX4" fmla="*/ 891055 w 1762614"/>
              <a:gd name="connsiteY4" fmla="*/ 141261 h 491968"/>
              <a:gd name="connsiteX5" fmla="*/ 1086649 w 1762614"/>
              <a:gd name="connsiteY5" fmla="*/ 78246 h 491968"/>
              <a:gd name="connsiteX6" fmla="*/ 1243124 w 1762614"/>
              <a:gd name="connsiteY6" fmla="*/ 44018 h 491968"/>
              <a:gd name="connsiteX7" fmla="*/ 1477836 w 1762614"/>
              <a:gd name="connsiteY7" fmla="*/ 107586 h 491968"/>
              <a:gd name="connsiteX8" fmla="*/ 1756557 w 1762614"/>
              <a:gd name="connsiteY8" fmla="*/ 88026 h 491968"/>
              <a:gd name="connsiteX9" fmla="*/ 1644091 w 1762614"/>
              <a:gd name="connsiteY9" fmla="*/ 249391 h 491968"/>
              <a:gd name="connsiteX10" fmla="*/ 1350700 w 1762614"/>
              <a:gd name="connsiteY10" fmla="*/ 396086 h 491968"/>
              <a:gd name="connsiteX11" fmla="*/ 1037750 w 1762614"/>
              <a:gd name="connsiteY11" fmla="*/ 488993 h 491968"/>
              <a:gd name="connsiteX12" fmla="*/ 636784 w 1762614"/>
              <a:gd name="connsiteY12" fmla="*/ 459654 h 491968"/>
              <a:gd name="connsiteX13" fmla="*/ 382512 w 1762614"/>
              <a:gd name="connsiteY13" fmla="*/ 366747 h 491968"/>
              <a:gd name="connsiteX14" fmla="*/ 59783 w 1762614"/>
              <a:gd name="connsiteY14" fmla="*/ 156484 h 491968"/>
              <a:gd name="connsiteX15" fmla="*/ 15774 w 1762614"/>
              <a:gd name="connsiteY15" fmla="*/ 78246 h 491968"/>
              <a:gd name="connsiteX0" fmla="*/ 15774 w 1759658"/>
              <a:gd name="connsiteY0" fmla="*/ 78246 h 491968"/>
              <a:gd name="connsiteX1" fmla="*/ 260266 w 1759658"/>
              <a:gd name="connsiteY1" fmla="*/ 9 h 491968"/>
              <a:gd name="connsiteX2" fmla="*/ 470529 w 1759658"/>
              <a:gd name="connsiteY2" fmla="*/ 73357 h 491968"/>
              <a:gd name="connsiteX3" fmla="*/ 641673 w 1759658"/>
              <a:gd name="connsiteY3" fmla="*/ 128435 h 491968"/>
              <a:gd name="connsiteX4" fmla="*/ 891055 w 1759658"/>
              <a:gd name="connsiteY4" fmla="*/ 141261 h 491968"/>
              <a:gd name="connsiteX5" fmla="*/ 1086649 w 1759658"/>
              <a:gd name="connsiteY5" fmla="*/ 78246 h 491968"/>
              <a:gd name="connsiteX6" fmla="*/ 1243124 w 1759658"/>
              <a:gd name="connsiteY6" fmla="*/ 44018 h 491968"/>
              <a:gd name="connsiteX7" fmla="*/ 1536514 w 1759658"/>
              <a:gd name="connsiteY7" fmla="*/ 87290 h 491968"/>
              <a:gd name="connsiteX8" fmla="*/ 1756557 w 1759658"/>
              <a:gd name="connsiteY8" fmla="*/ 88026 h 491968"/>
              <a:gd name="connsiteX9" fmla="*/ 1644091 w 1759658"/>
              <a:gd name="connsiteY9" fmla="*/ 249391 h 491968"/>
              <a:gd name="connsiteX10" fmla="*/ 1350700 w 1759658"/>
              <a:gd name="connsiteY10" fmla="*/ 396086 h 491968"/>
              <a:gd name="connsiteX11" fmla="*/ 1037750 w 1759658"/>
              <a:gd name="connsiteY11" fmla="*/ 488993 h 491968"/>
              <a:gd name="connsiteX12" fmla="*/ 636784 w 1759658"/>
              <a:gd name="connsiteY12" fmla="*/ 459654 h 491968"/>
              <a:gd name="connsiteX13" fmla="*/ 382512 w 1759658"/>
              <a:gd name="connsiteY13" fmla="*/ 366747 h 491968"/>
              <a:gd name="connsiteX14" fmla="*/ 59783 w 1759658"/>
              <a:gd name="connsiteY14" fmla="*/ 156484 h 491968"/>
              <a:gd name="connsiteX15" fmla="*/ 15774 w 1759658"/>
              <a:gd name="connsiteY15" fmla="*/ 78246 h 491968"/>
              <a:gd name="connsiteX0" fmla="*/ 15774 w 1759658"/>
              <a:gd name="connsiteY0" fmla="*/ 78246 h 491968"/>
              <a:gd name="connsiteX1" fmla="*/ 260266 w 1759658"/>
              <a:gd name="connsiteY1" fmla="*/ 9 h 491968"/>
              <a:gd name="connsiteX2" fmla="*/ 470529 w 1759658"/>
              <a:gd name="connsiteY2" fmla="*/ 73357 h 491968"/>
              <a:gd name="connsiteX3" fmla="*/ 641673 w 1759658"/>
              <a:gd name="connsiteY3" fmla="*/ 128435 h 491968"/>
              <a:gd name="connsiteX4" fmla="*/ 891055 w 1759658"/>
              <a:gd name="connsiteY4" fmla="*/ 141261 h 491968"/>
              <a:gd name="connsiteX5" fmla="*/ 1086649 w 1759658"/>
              <a:gd name="connsiteY5" fmla="*/ 78246 h 491968"/>
              <a:gd name="connsiteX6" fmla="*/ 1243124 w 1759658"/>
              <a:gd name="connsiteY6" fmla="*/ 44018 h 491968"/>
              <a:gd name="connsiteX7" fmla="*/ 1536514 w 1759658"/>
              <a:gd name="connsiteY7" fmla="*/ 87290 h 491968"/>
              <a:gd name="connsiteX8" fmla="*/ 1756557 w 1759658"/>
              <a:gd name="connsiteY8" fmla="*/ 88026 h 491968"/>
              <a:gd name="connsiteX9" fmla="*/ 1644091 w 1759658"/>
              <a:gd name="connsiteY9" fmla="*/ 249391 h 491968"/>
              <a:gd name="connsiteX10" fmla="*/ 1350700 w 1759658"/>
              <a:gd name="connsiteY10" fmla="*/ 396086 h 491968"/>
              <a:gd name="connsiteX11" fmla="*/ 1037750 w 1759658"/>
              <a:gd name="connsiteY11" fmla="*/ 488993 h 491968"/>
              <a:gd name="connsiteX12" fmla="*/ 636784 w 1759658"/>
              <a:gd name="connsiteY12" fmla="*/ 459654 h 491968"/>
              <a:gd name="connsiteX13" fmla="*/ 382512 w 1759658"/>
              <a:gd name="connsiteY13" fmla="*/ 366747 h 491968"/>
              <a:gd name="connsiteX14" fmla="*/ 59783 w 1759658"/>
              <a:gd name="connsiteY14" fmla="*/ 156484 h 491968"/>
              <a:gd name="connsiteX15" fmla="*/ 15774 w 1759658"/>
              <a:gd name="connsiteY15" fmla="*/ 78246 h 491968"/>
              <a:gd name="connsiteX0" fmla="*/ 15774 w 1846182"/>
              <a:gd name="connsiteY0" fmla="*/ 110588 h 524310"/>
              <a:gd name="connsiteX1" fmla="*/ 260266 w 1846182"/>
              <a:gd name="connsiteY1" fmla="*/ 32351 h 524310"/>
              <a:gd name="connsiteX2" fmla="*/ 470529 w 1846182"/>
              <a:gd name="connsiteY2" fmla="*/ 105699 h 524310"/>
              <a:gd name="connsiteX3" fmla="*/ 641673 w 1846182"/>
              <a:gd name="connsiteY3" fmla="*/ 160777 h 524310"/>
              <a:gd name="connsiteX4" fmla="*/ 891055 w 1846182"/>
              <a:gd name="connsiteY4" fmla="*/ 173603 h 524310"/>
              <a:gd name="connsiteX5" fmla="*/ 1086649 w 1846182"/>
              <a:gd name="connsiteY5" fmla="*/ 110588 h 524310"/>
              <a:gd name="connsiteX6" fmla="*/ 1243124 w 1846182"/>
              <a:gd name="connsiteY6" fmla="*/ 76360 h 524310"/>
              <a:gd name="connsiteX7" fmla="*/ 1536514 w 1846182"/>
              <a:gd name="connsiteY7" fmla="*/ 119632 h 524310"/>
              <a:gd name="connsiteX8" fmla="*/ 1844574 w 1846182"/>
              <a:gd name="connsiteY8" fmla="*/ 3663 h 524310"/>
              <a:gd name="connsiteX9" fmla="*/ 1644091 w 1846182"/>
              <a:gd name="connsiteY9" fmla="*/ 281733 h 524310"/>
              <a:gd name="connsiteX10" fmla="*/ 1350700 w 1846182"/>
              <a:gd name="connsiteY10" fmla="*/ 428428 h 524310"/>
              <a:gd name="connsiteX11" fmla="*/ 1037750 w 1846182"/>
              <a:gd name="connsiteY11" fmla="*/ 521335 h 524310"/>
              <a:gd name="connsiteX12" fmla="*/ 636784 w 1846182"/>
              <a:gd name="connsiteY12" fmla="*/ 491996 h 524310"/>
              <a:gd name="connsiteX13" fmla="*/ 382512 w 1846182"/>
              <a:gd name="connsiteY13" fmla="*/ 399089 h 524310"/>
              <a:gd name="connsiteX14" fmla="*/ 59783 w 1846182"/>
              <a:gd name="connsiteY14" fmla="*/ 188826 h 524310"/>
              <a:gd name="connsiteX15" fmla="*/ 15774 w 1846182"/>
              <a:gd name="connsiteY15" fmla="*/ 110588 h 524310"/>
              <a:gd name="connsiteX0" fmla="*/ 9397 w 1893593"/>
              <a:gd name="connsiteY0" fmla="*/ 29403 h 524310"/>
              <a:gd name="connsiteX1" fmla="*/ 307677 w 1893593"/>
              <a:gd name="connsiteY1" fmla="*/ 32351 h 524310"/>
              <a:gd name="connsiteX2" fmla="*/ 517940 w 1893593"/>
              <a:gd name="connsiteY2" fmla="*/ 105699 h 524310"/>
              <a:gd name="connsiteX3" fmla="*/ 689084 w 1893593"/>
              <a:gd name="connsiteY3" fmla="*/ 160777 h 524310"/>
              <a:gd name="connsiteX4" fmla="*/ 938466 w 1893593"/>
              <a:gd name="connsiteY4" fmla="*/ 173603 h 524310"/>
              <a:gd name="connsiteX5" fmla="*/ 1134060 w 1893593"/>
              <a:gd name="connsiteY5" fmla="*/ 110588 h 524310"/>
              <a:gd name="connsiteX6" fmla="*/ 1290535 w 1893593"/>
              <a:gd name="connsiteY6" fmla="*/ 76360 h 524310"/>
              <a:gd name="connsiteX7" fmla="*/ 1583925 w 1893593"/>
              <a:gd name="connsiteY7" fmla="*/ 119632 h 524310"/>
              <a:gd name="connsiteX8" fmla="*/ 1891985 w 1893593"/>
              <a:gd name="connsiteY8" fmla="*/ 3663 h 524310"/>
              <a:gd name="connsiteX9" fmla="*/ 1691502 w 1893593"/>
              <a:gd name="connsiteY9" fmla="*/ 281733 h 524310"/>
              <a:gd name="connsiteX10" fmla="*/ 1398111 w 1893593"/>
              <a:gd name="connsiteY10" fmla="*/ 428428 h 524310"/>
              <a:gd name="connsiteX11" fmla="*/ 1085161 w 1893593"/>
              <a:gd name="connsiteY11" fmla="*/ 521335 h 524310"/>
              <a:gd name="connsiteX12" fmla="*/ 684195 w 1893593"/>
              <a:gd name="connsiteY12" fmla="*/ 491996 h 524310"/>
              <a:gd name="connsiteX13" fmla="*/ 429923 w 1893593"/>
              <a:gd name="connsiteY13" fmla="*/ 399089 h 524310"/>
              <a:gd name="connsiteX14" fmla="*/ 107194 w 1893593"/>
              <a:gd name="connsiteY14" fmla="*/ 188826 h 524310"/>
              <a:gd name="connsiteX15" fmla="*/ 9397 w 1893593"/>
              <a:gd name="connsiteY15" fmla="*/ 29403 h 524310"/>
              <a:gd name="connsiteX0" fmla="*/ 7283 w 1891479"/>
              <a:gd name="connsiteY0" fmla="*/ 29403 h 524310"/>
              <a:gd name="connsiteX1" fmla="*/ 271335 w 1891479"/>
              <a:gd name="connsiteY1" fmla="*/ 113536 h 524310"/>
              <a:gd name="connsiteX2" fmla="*/ 515826 w 1891479"/>
              <a:gd name="connsiteY2" fmla="*/ 105699 h 524310"/>
              <a:gd name="connsiteX3" fmla="*/ 686970 w 1891479"/>
              <a:gd name="connsiteY3" fmla="*/ 160777 h 524310"/>
              <a:gd name="connsiteX4" fmla="*/ 936352 w 1891479"/>
              <a:gd name="connsiteY4" fmla="*/ 173603 h 524310"/>
              <a:gd name="connsiteX5" fmla="*/ 1131946 w 1891479"/>
              <a:gd name="connsiteY5" fmla="*/ 110588 h 524310"/>
              <a:gd name="connsiteX6" fmla="*/ 1288421 w 1891479"/>
              <a:gd name="connsiteY6" fmla="*/ 76360 h 524310"/>
              <a:gd name="connsiteX7" fmla="*/ 1581811 w 1891479"/>
              <a:gd name="connsiteY7" fmla="*/ 119632 h 524310"/>
              <a:gd name="connsiteX8" fmla="*/ 1889871 w 1891479"/>
              <a:gd name="connsiteY8" fmla="*/ 3663 h 524310"/>
              <a:gd name="connsiteX9" fmla="*/ 1689388 w 1891479"/>
              <a:gd name="connsiteY9" fmla="*/ 281733 h 524310"/>
              <a:gd name="connsiteX10" fmla="*/ 1395997 w 1891479"/>
              <a:gd name="connsiteY10" fmla="*/ 428428 h 524310"/>
              <a:gd name="connsiteX11" fmla="*/ 1083047 w 1891479"/>
              <a:gd name="connsiteY11" fmla="*/ 521335 h 524310"/>
              <a:gd name="connsiteX12" fmla="*/ 682081 w 1891479"/>
              <a:gd name="connsiteY12" fmla="*/ 491996 h 524310"/>
              <a:gd name="connsiteX13" fmla="*/ 427809 w 1891479"/>
              <a:gd name="connsiteY13" fmla="*/ 399089 h 524310"/>
              <a:gd name="connsiteX14" fmla="*/ 105080 w 1891479"/>
              <a:gd name="connsiteY14" fmla="*/ 188826 h 524310"/>
              <a:gd name="connsiteX15" fmla="*/ 7283 w 1891479"/>
              <a:gd name="connsiteY15" fmla="*/ 29403 h 524310"/>
              <a:gd name="connsiteX0" fmla="*/ 7283 w 1891479"/>
              <a:gd name="connsiteY0" fmla="*/ 29525 h 524432"/>
              <a:gd name="connsiteX1" fmla="*/ 271335 w 1891479"/>
              <a:gd name="connsiteY1" fmla="*/ 113658 h 524432"/>
              <a:gd name="connsiteX2" fmla="*/ 515826 w 1891479"/>
              <a:gd name="connsiteY2" fmla="*/ 105821 h 524432"/>
              <a:gd name="connsiteX3" fmla="*/ 686970 w 1891479"/>
              <a:gd name="connsiteY3" fmla="*/ 160899 h 524432"/>
              <a:gd name="connsiteX4" fmla="*/ 936352 w 1891479"/>
              <a:gd name="connsiteY4" fmla="*/ 173725 h 524432"/>
              <a:gd name="connsiteX5" fmla="*/ 1131946 w 1891479"/>
              <a:gd name="connsiteY5" fmla="*/ 110710 h 524432"/>
              <a:gd name="connsiteX6" fmla="*/ 1297946 w 1891479"/>
              <a:gd name="connsiteY6" fmla="*/ 106511 h 524432"/>
              <a:gd name="connsiteX7" fmla="*/ 1581811 w 1891479"/>
              <a:gd name="connsiteY7" fmla="*/ 119754 h 524432"/>
              <a:gd name="connsiteX8" fmla="*/ 1889871 w 1891479"/>
              <a:gd name="connsiteY8" fmla="*/ 3785 h 524432"/>
              <a:gd name="connsiteX9" fmla="*/ 1689388 w 1891479"/>
              <a:gd name="connsiteY9" fmla="*/ 281855 h 524432"/>
              <a:gd name="connsiteX10" fmla="*/ 1395997 w 1891479"/>
              <a:gd name="connsiteY10" fmla="*/ 428550 h 524432"/>
              <a:gd name="connsiteX11" fmla="*/ 1083047 w 1891479"/>
              <a:gd name="connsiteY11" fmla="*/ 521457 h 524432"/>
              <a:gd name="connsiteX12" fmla="*/ 682081 w 1891479"/>
              <a:gd name="connsiteY12" fmla="*/ 492118 h 524432"/>
              <a:gd name="connsiteX13" fmla="*/ 427809 w 1891479"/>
              <a:gd name="connsiteY13" fmla="*/ 399211 h 524432"/>
              <a:gd name="connsiteX14" fmla="*/ 105080 w 1891479"/>
              <a:gd name="connsiteY14" fmla="*/ 188948 h 524432"/>
              <a:gd name="connsiteX15" fmla="*/ 7283 w 1891479"/>
              <a:gd name="connsiteY15" fmla="*/ 29525 h 524432"/>
              <a:gd name="connsiteX0" fmla="*/ 7283 w 1891479"/>
              <a:gd name="connsiteY0" fmla="*/ 29525 h 524432"/>
              <a:gd name="connsiteX1" fmla="*/ 271335 w 1891479"/>
              <a:gd name="connsiteY1" fmla="*/ 113658 h 524432"/>
              <a:gd name="connsiteX2" fmla="*/ 515826 w 1891479"/>
              <a:gd name="connsiteY2" fmla="*/ 105821 h 524432"/>
              <a:gd name="connsiteX3" fmla="*/ 686970 w 1891479"/>
              <a:gd name="connsiteY3" fmla="*/ 160899 h 524432"/>
              <a:gd name="connsiteX4" fmla="*/ 904602 w 1891479"/>
              <a:gd name="connsiteY4" fmla="*/ 177062 h 524432"/>
              <a:gd name="connsiteX5" fmla="*/ 1131946 w 1891479"/>
              <a:gd name="connsiteY5" fmla="*/ 110710 h 524432"/>
              <a:gd name="connsiteX6" fmla="*/ 1297946 w 1891479"/>
              <a:gd name="connsiteY6" fmla="*/ 106511 h 524432"/>
              <a:gd name="connsiteX7" fmla="*/ 1581811 w 1891479"/>
              <a:gd name="connsiteY7" fmla="*/ 119754 h 524432"/>
              <a:gd name="connsiteX8" fmla="*/ 1889871 w 1891479"/>
              <a:gd name="connsiteY8" fmla="*/ 3785 h 524432"/>
              <a:gd name="connsiteX9" fmla="*/ 1689388 w 1891479"/>
              <a:gd name="connsiteY9" fmla="*/ 281855 h 524432"/>
              <a:gd name="connsiteX10" fmla="*/ 1395997 w 1891479"/>
              <a:gd name="connsiteY10" fmla="*/ 428550 h 524432"/>
              <a:gd name="connsiteX11" fmla="*/ 1083047 w 1891479"/>
              <a:gd name="connsiteY11" fmla="*/ 521457 h 524432"/>
              <a:gd name="connsiteX12" fmla="*/ 682081 w 1891479"/>
              <a:gd name="connsiteY12" fmla="*/ 492118 h 524432"/>
              <a:gd name="connsiteX13" fmla="*/ 427809 w 1891479"/>
              <a:gd name="connsiteY13" fmla="*/ 399211 h 524432"/>
              <a:gd name="connsiteX14" fmla="*/ 105080 w 1891479"/>
              <a:gd name="connsiteY14" fmla="*/ 188948 h 524432"/>
              <a:gd name="connsiteX15" fmla="*/ 7283 w 1891479"/>
              <a:gd name="connsiteY15" fmla="*/ 29525 h 524432"/>
              <a:gd name="connsiteX0" fmla="*/ 7283 w 1891479"/>
              <a:gd name="connsiteY0" fmla="*/ 29525 h 524432"/>
              <a:gd name="connsiteX1" fmla="*/ 271335 w 1891479"/>
              <a:gd name="connsiteY1" fmla="*/ 113658 h 524432"/>
              <a:gd name="connsiteX2" fmla="*/ 515826 w 1891479"/>
              <a:gd name="connsiteY2" fmla="*/ 105821 h 524432"/>
              <a:gd name="connsiteX3" fmla="*/ 686970 w 1891479"/>
              <a:gd name="connsiteY3" fmla="*/ 160899 h 524432"/>
              <a:gd name="connsiteX4" fmla="*/ 904602 w 1891479"/>
              <a:gd name="connsiteY4" fmla="*/ 177062 h 524432"/>
              <a:gd name="connsiteX5" fmla="*/ 1074796 w 1891479"/>
              <a:gd name="connsiteY5" fmla="*/ 114046 h 524432"/>
              <a:gd name="connsiteX6" fmla="*/ 1297946 w 1891479"/>
              <a:gd name="connsiteY6" fmla="*/ 106511 h 524432"/>
              <a:gd name="connsiteX7" fmla="*/ 1581811 w 1891479"/>
              <a:gd name="connsiteY7" fmla="*/ 119754 h 524432"/>
              <a:gd name="connsiteX8" fmla="*/ 1889871 w 1891479"/>
              <a:gd name="connsiteY8" fmla="*/ 3785 h 524432"/>
              <a:gd name="connsiteX9" fmla="*/ 1689388 w 1891479"/>
              <a:gd name="connsiteY9" fmla="*/ 281855 h 524432"/>
              <a:gd name="connsiteX10" fmla="*/ 1395997 w 1891479"/>
              <a:gd name="connsiteY10" fmla="*/ 428550 h 524432"/>
              <a:gd name="connsiteX11" fmla="*/ 1083047 w 1891479"/>
              <a:gd name="connsiteY11" fmla="*/ 521457 h 524432"/>
              <a:gd name="connsiteX12" fmla="*/ 682081 w 1891479"/>
              <a:gd name="connsiteY12" fmla="*/ 492118 h 524432"/>
              <a:gd name="connsiteX13" fmla="*/ 427809 w 1891479"/>
              <a:gd name="connsiteY13" fmla="*/ 399211 h 524432"/>
              <a:gd name="connsiteX14" fmla="*/ 105080 w 1891479"/>
              <a:gd name="connsiteY14" fmla="*/ 188948 h 524432"/>
              <a:gd name="connsiteX15" fmla="*/ 7283 w 1891479"/>
              <a:gd name="connsiteY15" fmla="*/ 29525 h 524432"/>
              <a:gd name="connsiteX0" fmla="*/ 7283 w 1891479"/>
              <a:gd name="connsiteY0" fmla="*/ 29471 h 524378"/>
              <a:gd name="connsiteX1" fmla="*/ 271335 w 1891479"/>
              <a:gd name="connsiteY1" fmla="*/ 113604 h 524378"/>
              <a:gd name="connsiteX2" fmla="*/ 515826 w 1891479"/>
              <a:gd name="connsiteY2" fmla="*/ 105767 h 524378"/>
              <a:gd name="connsiteX3" fmla="*/ 686970 w 1891479"/>
              <a:gd name="connsiteY3" fmla="*/ 160845 h 524378"/>
              <a:gd name="connsiteX4" fmla="*/ 904602 w 1891479"/>
              <a:gd name="connsiteY4" fmla="*/ 177008 h 524378"/>
              <a:gd name="connsiteX5" fmla="*/ 1074796 w 1891479"/>
              <a:gd name="connsiteY5" fmla="*/ 113992 h 524378"/>
              <a:gd name="connsiteX6" fmla="*/ 1342396 w 1891479"/>
              <a:gd name="connsiteY6" fmla="*/ 93111 h 524378"/>
              <a:gd name="connsiteX7" fmla="*/ 1581811 w 1891479"/>
              <a:gd name="connsiteY7" fmla="*/ 119700 h 524378"/>
              <a:gd name="connsiteX8" fmla="*/ 1889871 w 1891479"/>
              <a:gd name="connsiteY8" fmla="*/ 3731 h 524378"/>
              <a:gd name="connsiteX9" fmla="*/ 1689388 w 1891479"/>
              <a:gd name="connsiteY9" fmla="*/ 281801 h 524378"/>
              <a:gd name="connsiteX10" fmla="*/ 1395997 w 1891479"/>
              <a:gd name="connsiteY10" fmla="*/ 428496 h 524378"/>
              <a:gd name="connsiteX11" fmla="*/ 1083047 w 1891479"/>
              <a:gd name="connsiteY11" fmla="*/ 521403 h 524378"/>
              <a:gd name="connsiteX12" fmla="*/ 682081 w 1891479"/>
              <a:gd name="connsiteY12" fmla="*/ 492064 h 524378"/>
              <a:gd name="connsiteX13" fmla="*/ 427809 w 1891479"/>
              <a:gd name="connsiteY13" fmla="*/ 399157 h 524378"/>
              <a:gd name="connsiteX14" fmla="*/ 105080 w 1891479"/>
              <a:gd name="connsiteY14" fmla="*/ 188894 h 524378"/>
              <a:gd name="connsiteX15" fmla="*/ 7283 w 1891479"/>
              <a:gd name="connsiteY15" fmla="*/ 29471 h 524378"/>
              <a:gd name="connsiteX0" fmla="*/ 7283 w 1891479"/>
              <a:gd name="connsiteY0" fmla="*/ 29471 h 524378"/>
              <a:gd name="connsiteX1" fmla="*/ 271335 w 1891479"/>
              <a:gd name="connsiteY1" fmla="*/ 113604 h 524378"/>
              <a:gd name="connsiteX2" fmla="*/ 515826 w 1891479"/>
              <a:gd name="connsiteY2" fmla="*/ 105767 h 524378"/>
              <a:gd name="connsiteX3" fmla="*/ 686970 w 1891479"/>
              <a:gd name="connsiteY3" fmla="*/ 160845 h 524378"/>
              <a:gd name="connsiteX4" fmla="*/ 904602 w 1891479"/>
              <a:gd name="connsiteY4" fmla="*/ 177008 h 524378"/>
              <a:gd name="connsiteX5" fmla="*/ 1074796 w 1891479"/>
              <a:gd name="connsiteY5" fmla="*/ 113992 h 524378"/>
              <a:gd name="connsiteX6" fmla="*/ 1342396 w 1891479"/>
              <a:gd name="connsiteY6" fmla="*/ 93111 h 524378"/>
              <a:gd name="connsiteX7" fmla="*/ 1581811 w 1891479"/>
              <a:gd name="connsiteY7" fmla="*/ 119700 h 524378"/>
              <a:gd name="connsiteX8" fmla="*/ 1889871 w 1891479"/>
              <a:gd name="connsiteY8" fmla="*/ 3731 h 524378"/>
              <a:gd name="connsiteX9" fmla="*/ 1689388 w 1891479"/>
              <a:gd name="connsiteY9" fmla="*/ 281801 h 524378"/>
              <a:gd name="connsiteX10" fmla="*/ 1395997 w 1891479"/>
              <a:gd name="connsiteY10" fmla="*/ 428496 h 524378"/>
              <a:gd name="connsiteX11" fmla="*/ 1083047 w 1891479"/>
              <a:gd name="connsiteY11" fmla="*/ 521403 h 524378"/>
              <a:gd name="connsiteX12" fmla="*/ 682081 w 1891479"/>
              <a:gd name="connsiteY12" fmla="*/ 492064 h 524378"/>
              <a:gd name="connsiteX13" fmla="*/ 427809 w 1891479"/>
              <a:gd name="connsiteY13" fmla="*/ 399157 h 524378"/>
              <a:gd name="connsiteX14" fmla="*/ 105080 w 1891479"/>
              <a:gd name="connsiteY14" fmla="*/ 188894 h 524378"/>
              <a:gd name="connsiteX15" fmla="*/ 7283 w 1891479"/>
              <a:gd name="connsiteY15" fmla="*/ 29471 h 524378"/>
              <a:gd name="connsiteX0" fmla="*/ 7283 w 1891479"/>
              <a:gd name="connsiteY0" fmla="*/ 29471 h 524378"/>
              <a:gd name="connsiteX1" fmla="*/ 271335 w 1891479"/>
              <a:gd name="connsiteY1" fmla="*/ 113604 h 524378"/>
              <a:gd name="connsiteX2" fmla="*/ 515826 w 1891479"/>
              <a:gd name="connsiteY2" fmla="*/ 105767 h 524378"/>
              <a:gd name="connsiteX3" fmla="*/ 686970 w 1891479"/>
              <a:gd name="connsiteY3" fmla="*/ 160845 h 524378"/>
              <a:gd name="connsiteX4" fmla="*/ 904602 w 1891479"/>
              <a:gd name="connsiteY4" fmla="*/ 177008 h 524378"/>
              <a:gd name="connsiteX5" fmla="*/ 1074796 w 1891479"/>
              <a:gd name="connsiteY5" fmla="*/ 113992 h 524378"/>
              <a:gd name="connsiteX6" fmla="*/ 1342396 w 1891479"/>
              <a:gd name="connsiteY6" fmla="*/ 93111 h 524378"/>
              <a:gd name="connsiteX7" fmla="*/ 1581811 w 1891479"/>
              <a:gd name="connsiteY7" fmla="*/ 119700 h 524378"/>
              <a:gd name="connsiteX8" fmla="*/ 1889871 w 1891479"/>
              <a:gd name="connsiteY8" fmla="*/ 3731 h 524378"/>
              <a:gd name="connsiteX9" fmla="*/ 1689388 w 1891479"/>
              <a:gd name="connsiteY9" fmla="*/ 281801 h 524378"/>
              <a:gd name="connsiteX10" fmla="*/ 1395997 w 1891479"/>
              <a:gd name="connsiteY10" fmla="*/ 428496 h 524378"/>
              <a:gd name="connsiteX11" fmla="*/ 1083047 w 1891479"/>
              <a:gd name="connsiteY11" fmla="*/ 521403 h 524378"/>
              <a:gd name="connsiteX12" fmla="*/ 682081 w 1891479"/>
              <a:gd name="connsiteY12" fmla="*/ 492064 h 524378"/>
              <a:gd name="connsiteX13" fmla="*/ 427809 w 1891479"/>
              <a:gd name="connsiteY13" fmla="*/ 399157 h 524378"/>
              <a:gd name="connsiteX14" fmla="*/ 105080 w 1891479"/>
              <a:gd name="connsiteY14" fmla="*/ 188894 h 524378"/>
              <a:gd name="connsiteX15" fmla="*/ 7283 w 1891479"/>
              <a:gd name="connsiteY15" fmla="*/ 29471 h 524378"/>
              <a:gd name="connsiteX0" fmla="*/ 7283 w 1891479"/>
              <a:gd name="connsiteY0" fmla="*/ 29625 h 524532"/>
              <a:gd name="connsiteX1" fmla="*/ 271335 w 1891479"/>
              <a:gd name="connsiteY1" fmla="*/ 113758 h 524532"/>
              <a:gd name="connsiteX2" fmla="*/ 515826 w 1891479"/>
              <a:gd name="connsiteY2" fmla="*/ 105921 h 524532"/>
              <a:gd name="connsiteX3" fmla="*/ 686970 w 1891479"/>
              <a:gd name="connsiteY3" fmla="*/ 160999 h 524532"/>
              <a:gd name="connsiteX4" fmla="*/ 904602 w 1891479"/>
              <a:gd name="connsiteY4" fmla="*/ 177162 h 524532"/>
              <a:gd name="connsiteX5" fmla="*/ 1074796 w 1891479"/>
              <a:gd name="connsiteY5" fmla="*/ 114146 h 524532"/>
              <a:gd name="connsiteX6" fmla="*/ 1291596 w 1891479"/>
              <a:gd name="connsiteY6" fmla="*/ 129968 h 524532"/>
              <a:gd name="connsiteX7" fmla="*/ 1581811 w 1891479"/>
              <a:gd name="connsiteY7" fmla="*/ 119854 h 524532"/>
              <a:gd name="connsiteX8" fmla="*/ 1889871 w 1891479"/>
              <a:gd name="connsiteY8" fmla="*/ 3885 h 524532"/>
              <a:gd name="connsiteX9" fmla="*/ 1689388 w 1891479"/>
              <a:gd name="connsiteY9" fmla="*/ 281955 h 524532"/>
              <a:gd name="connsiteX10" fmla="*/ 1395997 w 1891479"/>
              <a:gd name="connsiteY10" fmla="*/ 428650 h 524532"/>
              <a:gd name="connsiteX11" fmla="*/ 1083047 w 1891479"/>
              <a:gd name="connsiteY11" fmla="*/ 521557 h 524532"/>
              <a:gd name="connsiteX12" fmla="*/ 682081 w 1891479"/>
              <a:gd name="connsiteY12" fmla="*/ 492218 h 524532"/>
              <a:gd name="connsiteX13" fmla="*/ 427809 w 1891479"/>
              <a:gd name="connsiteY13" fmla="*/ 399311 h 524532"/>
              <a:gd name="connsiteX14" fmla="*/ 105080 w 1891479"/>
              <a:gd name="connsiteY14" fmla="*/ 189048 h 524532"/>
              <a:gd name="connsiteX15" fmla="*/ 7283 w 1891479"/>
              <a:gd name="connsiteY15" fmla="*/ 29625 h 524532"/>
              <a:gd name="connsiteX0" fmla="*/ 7283 w 1891479"/>
              <a:gd name="connsiteY0" fmla="*/ 29525 h 524432"/>
              <a:gd name="connsiteX1" fmla="*/ 271335 w 1891479"/>
              <a:gd name="connsiteY1" fmla="*/ 113658 h 524432"/>
              <a:gd name="connsiteX2" fmla="*/ 515826 w 1891479"/>
              <a:gd name="connsiteY2" fmla="*/ 105821 h 524432"/>
              <a:gd name="connsiteX3" fmla="*/ 686970 w 1891479"/>
              <a:gd name="connsiteY3" fmla="*/ 160899 h 524432"/>
              <a:gd name="connsiteX4" fmla="*/ 904602 w 1891479"/>
              <a:gd name="connsiteY4" fmla="*/ 177062 h 524432"/>
              <a:gd name="connsiteX5" fmla="*/ 1074796 w 1891479"/>
              <a:gd name="connsiteY5" fmla="*/ 114046 h 524432"/>
              <a:gd name="connsiteX6" fmla="*/ 1440243 w 1891479"/>
              <a:gd name="connsiteY6" fmla="*/ 106200 h 524432"/>
              <a:gd name="connsiteX7" fmla="*/ 1581811 w 1891479"/>
              <a:gd name="connsiteY7" fmla="*/ 119754 h 524432"/>
              <a:gd name="connsiteX8" fmla="*/ 1889871 w 1891479"/>
              <a:gd name="connsiteY8" fmla="*/ 3785 h 524432"/>
              <a:gd name="connsiteX9" fmla="*/ 1689388 w 1891479"/>
              <a:gd name="connsiteY9" fmla="*/ 281855 h 524432"/>
              <a:gd name="connsiteX10" fmla="*/ 1395997 w 1891479"/>
              <a:gd name="connsiteY10" fmla="*/ 428550 h 524432"/>
              <a:gd name="connsiteX11" fmla="*/ 1083047 w 1891479"/>
              <a:gd name="connsiteY11" fmla="*/ 521457 h 524432"/>
              <a:gd name="connsiteX12" fmla="*/ 682081 w 1891479"/>
              <a:gd name="connsiteY12" fmla="*/ 492118 h 524432"/>
              <a:gd name="connsiteX13" fmla="*/ 427809 w 1891479"/>
              <a:gd name="connsiteY13" fmla="*/ 399211 h 524432"/>
              <a:gd name="connsiteX14" fmla="*/ 105080 w 1891479"/>
              <a:gd name="connsiteY14" fmla="*/ 188948 h 524432"/>
              <a:gd name="connsiteX15" fmla="*/ 7283 w 1891479"/>
              <a:gd name="connsiteY15" fmla="*/ 29525 h 524432"/>
              <a:gd name="connsiteX0" fmla="*/ 7283 w 1891479"/>
              <a:gd name="connsiteY0" fmla="*/ 29525 h 524432"/>
              <a:gd name="connsiteX1" fmla="*/ 271335 w 1891479"/>
              <a:gd name="connsiteY1" fmla="*/ 113658 h 524432"/>
              <a:gd name="connsiteX2" fmla="*/ 515826 w 1891479"/>
              <a:gd name="connsiteY2" fmla="*/ 105821 h 524432"/>
              <a:gd name="connsiteX3" fmla="*/ 686970 w 1891479"/>
              <a:gd name="connsiteY3" fmla="*/ 160899 h 524432"/>
              <a:gd name="connsiteX4" fmla="*/ 904602 w 1891479"/>
              <a:gd name="connsiteY4" fmla="*/ 177062 h 524432"/>
              <a:gd name="connsiteX5" fmla="*/ 1074796 w 1891479"/>
              <a:gd name="connsiteY5" fmla="*/ 114046 h 524432"/>
              <a:gd name="connsiteX6" fmla="*/ 1259564 w 1891479"/>
              <a:gd name="connsiteY6" fmla="*/ 157472 h 524432"/>
              <a:gd name="connsiteX7" fmla="*/ 1440243 w 1891479"/>
              <a:gd name="connsiteY7" fmla="*/ 106200 h 524432"/>
              <a:gd name="connsiteX8" fmla="*/ 1581811 w 1891479"/>
              <a:gd name="connsiteY8" fmla="*/ 119754 h 524432"/>
              <a:gd name="connsiteX9" fmla="*/ 1889871 w 1891479"/>
              <a:gd name="connsiteY9" fmla="*/ 3785 h 524432"/>
              <a:gd name="connsiteX10" fmla="*/ 1689388 w 1891479"/>
              <a:gd name="connsiteY10" fmla="*/ 281855 h 524432"/>
              <a:gd name="connsiteX11" fmla="*/ 1395997 w 1891479"/>
              <a:gd name="connsiteY11" fmla="*/ 428550 h 524432"/>
              <a:gd name="connsiteX12" fmla="*/ 1083047 w 1891479"/>
              <a:gd name="connsiteY12" fmla="*/ 521457 h 524432"/>
              <a:gd name="connsiteX13" fmla="*/ 682081 w 1891479"/>
              <a:gd name="connsiteY13" fmla="*/ 492118 h 524432"/>
              <a:gd name="connsiteX14" fmla="*/ 427809 w 1891479"/>
              <a:gd name="connsiteY14" fmla="*/ 399211 h 524432"/>
              <a:gd name="connsiteX15" fmla="*/ 105080 w 1891479"/>
              <a:gd name="connsiteY15" fmla="*/ 188948 h 524432"/>
              <a:gd name="connsiteX16" fmla="*/ 7283 w 1891479"/>
              <a:gd name="connsiteY16" fmla="*/ 29525 h 524432"/>
              <a:gd name="connsiteX0" fmla="*/ 7283 w 1891479"/>
              <a:gd name="connsiteY0" fmla="*/ 29525 h 524432"/>
              <a:gd name="connsiteX1" fmla="*/ 271335 w 1891479"/>
              <a:gd name="connsiteY1" fmla="*/ 113658 h 524432"/>
              <a:gd name="connsiteX2" fmla="*/ 515826 w 1891479"/>
              <a:gd name="connsiteY2" fmla="*/ 105821 h 524432"/>
              <a:gd name="connsiteX3" fmla="*/ 686970 w 1891479"/>
              <a:gd name="connsiteY3" fmla="*/ 160899 h 524432"/>
              <a:gd name="connsiteX4" fmla="*/ 904602 w 1891479"/>
              <a:gd name="connsiteY4" fmla="*/ 177062 h 524432"/>
              <a:gd name="connsiteX5" fmla="*/ 1074796 w 1891479"/>
              <a:gd name="connsiteY5" fmla="*/ 137715 h 524432"/>
              <a:gd name="connsiteX6" fmla="*/ 1259564 w 1891479"/>
              <a:gd name="connsiteY6" fmla="*/ 157472 h 524432"/>
              <a:gd name="connsiteX7" fmla="*/ 1440243 w 1891479"/>
              <a:gd name="connsiteY7" fmla="*/ 106200 h 524432"/>
              <a:gd name="connsiteX8" fmla="*/ 1581811 w 1891479"/>
              <a:gd name="connsiteY8" fmla="*/ 119754 h 524432"/>
              <a:gd name="connsiteX9" fmla="*/ 1889871 w 1891479"/>
              <a:gd name="connsiteY9" fmla="*/ 3785 h 524432"/>
              <a:gd name="connsiteX10" fmla="*/ 1689388 w 1891479"/>
              <a:gd name="connsiteY10" fmla="*/ 281855 h 524432"/>
              <a:gd name="connsiteX11" fmla="*/ 1395997 w 1891479"/>
              <a:gd name="connsiteY11" fmla="*/ 428550 h 524432"/>
              <a:gd name="connsiteX12" fmla="*/ 1083047 w 1891479"/>
              <a:gd name="connsiteY12" fmla="*/ 521457 h 524432"/>
              <a:gd name="connsiteX13" fmla="*/ 682081 w 1891479"/>
              <a:gd name="connsiteY13" fmla="*/ 492118 h 524432"/>
              <a:gd name="connsiteX14" fmla="*/ 427809 w 1891479"/>
              <a:gd name="connsiteY14" fmla="*/ 399211 h 524432"/>
              <a:gd name="connsiteX15" fmla="*/ 105080 w 1891479"/>
              <a:gd name="connsiteY15" fmla="*/ 188948 h 524432"/>
              <a:gd name="connsiteX16" fmla="*/ 7283 w 1891479"/>
              <a:gd name="connsiteY16" fmla="*/ 29525 h 524432"/>
              <a:gd name="connsiteX0" fmla="*/ 7283 w 1891479"/>
              <a:gd name="connsiteY0" fmla="*/ 29525 h 524432"/>
              <a:gd name="connsiteX1" fmla="*/ 271335 w 1891479"/>
              <a:gd name="connsiteY1" fmla="*/ 113658 h 524432"/>
              <a:gd name="connsiteX2" fmla="*/ 515826 w 1891479"/>
              <a:gd name="connsiteY2" fmla="*/ 105821 h 524432"/>
              <a:gd name="connsiteX3" fmla="*/ 686970 w 1891479"/>
              <a:gd name="connsiteY3" fmla="*/ 160899 h 524432"/>
              <a:gd name="connsiteX4" fmla="*/ 904602 w 1891479"/>
              <a:gd name="connsiteY4" fmla="*/ 177062 h 524432"/>
              <a:gd name="connsiteX5" fmla="*/ 1047769 w 1891479"/>
              <a:gd name="connsiteY5" fmla="*/ 132982 h 524432"/>
              <a:gd name="connsiteX6" fmla="*/ 1259564 w 1891479"/>
              <a:gd name="connsiteY6" fmla="*/ 157472 h 524432"/>
              <a:gd name="connsiteX7" fmla="*/ 1440243 w 1891479"/>
              <a:gd name="connsiteY7" fmla="*/ 106200 h 524432"/>
              <a:gd name="connsiteX8" fmla="*/ 1581811 w 1891479"/>
              <a:gd name="connsiteY8" fmla="*/ 119754 h 524432"/>
              <a:gd name="connsiteX9" fmla="*/ 1889871 w 1891479"/>
              <a:gd name="connsiteY9" fmla="*/ 3785 h 524432"/>
              <a:gd name="connsiteX10" fmla="*/ 1689388 w 1891479"/>
              <a:gd name="connsiteY10" fmla="*/ 281855 h 524432"/>
              <a:gd name="connsiteX11" fmla="*/ 1395997 w 1891479"/>
              <a:gd name="connsiteY11" fmla="*/ 428550 h 524432"/>
              <a:gd name="connsiteX12" fmla="*/ 1083047 w 1891479"/>
              <a:gd name="connsiteY12" fmla="*/ 521457 h 524432"/>
              <a:gd name="connsiteX13" fmla="*/ 682081 w 1891479"/>
              <a:gd name="connsiteY13" fmla="*/ 492118 h 524432"/>
              <a:gd name="connsiteX14" fmla="*/ 427809 w 1891479"/>
              <a:gd name="connsiteY14" fmla="*/ 399211 h 524432"/>
              <a:gd name="connsiteX15" fmla="*/ 105080 w 1891479"/>
              <a:gd name="connsiteY15" fmla="*/ 188948 h 524432"/>
              <a:gd name="connsiteX16" fmla="*/ 7283 w 1891479"/>
              <a:gd name="connsiteY16" fmla="*/ 29525 h 524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91479" h="524432">
                <a:moveTo>
                  <a:pt x="7283" y="29525"/>
                </a:moveTo>
                <a:cubicBezTo>
                  <a:pt x="34992" y="16977"/>
                  <a:pt x="186578" y="100942"/>
                  <a:pt x="271335" y="113658"/>
                </a:cubicBezTo>
                <a:cubicBezTo>
                  <a:pt x="356092" y="126374"/>
                  <a:pt x="446554" y="97948"/>
                  <a:pt x="515826" y="105821"/>
                </a:cubicBezTo>
                <a:cubicBezTo>
                  <a:pt x="585098" y="113694"/>
                  <a:pt x="622174" y="149026"/>
                  <a:pt x="686970" y="160899"/>
                </a:cubicBezTo>
                <a:cubicBezTo>
                  <a:pt x="751766" y="172772"/>
                  <a:pt x="844469" y="181715"/>
                  <a:pt x="904602" y="177062"/>
                </a:cubicBezTo>
                <a:cubicBezTo>
                  <a:pt x="964735" y="172409"/>
                  <a:pt x="988609" y="136247"/>
                  <a:pt x="1047769" y="132982"/>
                </a:cubicBezTo>
                <a:cubicBezTo>
                  <a:pt x="1106929" y="129717"/>
                  <a:pt x="1198656" y="158780"/>
                  <a:pt x="1259564" y="157472"/>
                </a:cubicBezTo>
                <a:cubicBezTo>
                  <a:pt x="1320472" y="156164"/>
                  <a:pt x="1386535" y="112486"/>
                  <a:pt x="1440243" y="106200"/>
                </a:cubicBezTo>
                <a:cubicBezTo>
                  <a:pt x="1493951" y="99914"/>
                  <a:pt x="1506873" y="136823"/>
                  <a:pt x="1581811" y="119754"/>
                </a:cubicBezTo>
                <a:cubicBezTo>
                  <a:pt x="1656749" y="102685"/>
                  <a:pt x="1871942" y="-23232"/>
                  <a:pt x="1889871" y="3785"/>
                </a:cubicBezTo>
                <a:cubicBezTo>
                  <a:pt x="1907801" y="30802"/>
                  <a:pt x="1771700" y="211061"/>
                  <a:pt x="1689388" y="281855"/>
                </a:cubicBezTo>
                <a:cubicBezTo>
                  <a:pt x="1607076" y="352649"/>
                  <a:pt x="1497054" y="388616"/>
                  <a:pt x="1395997" y="428550"/>
                </a:cubicBezTo>
                <a:cubicBezTo>
                  <a:pt x="1294940" y="468484"/>
                  <a:pt x="1202033" y="510862"/>
                  <a:pt x="1083047" y="521457"/>
                </a:cubicBezTo>
                <a:cubicBezTo>
                  <a:pt x="964061" y="532052"/>
                  <a:pt x="791287" y="512492"/>
                  <a:pt x="682081" y="492118"/>
                </a:cubicBezTo>
                <a:cubicBezTo>
                  <a:pt x="572875" y="471744"/>
                  <a:pt x="523976" y="449739"/>
                  <a:pt x="427809" y="399211"/>
                </a:cubicBezTo>
                <a:cubicBezTo>
                  <a:pt x="331642" y="348683"/>
                  <a:pt x="175168" y="250562"/>
                  <a:pt x="105080" y="188948"/>
                </a:cubicBezTo>
                <a:cubicBezTo>
                  <a:pt x="34992" y="127334"/>
                  <a:pt x="-20426" y="42073"/>
                  <a:pt x="7283" y="29525"/>
                </a:cubicBezTo>
                <a:close/>
              </a:path>
            </a:pathLst>
          </a:custGeom>
          <a:solidFill>
            <a:srgbClr val="FFD55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59582ED-B1D8-2849-9732-3B758F5847D4}"/>
              </a:ext>
            </a:extLst>
          </p:cNvPr>
          <p:cNvSpPr>
            <a:spLocks noChangeAspect="1"/>
          </p:cNvSpPr>
          <p:nvPr/>
        </p:nvSpPr>
        <p:spPr bwMode="auto">
          <a:xfrm>
            <a:off x="9445520" y="452229"/>
            <a:ext cx="2277739" cy="2277739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12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Jason Watson</cp:lastModifiedBy>
  <cp:revision>5</cp:revision>
  <dcterms:created xsi:type="dcterms:W3CDTF">2021-12-13T10:39:39Z</dcterms:created>
  <dcterms:modified xsi:type="dcterms:W3CDTF">2024-10-08T09:24:16Z</dcterms:modified>
</cp:coreProperties>
</file>