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948" r:id="rId4"/>
    <p:sldId id="949" r:id="rId5"/>
    <p:sldId id="950" r:id="rId6"/>
    <p:sldId id="951" r:id="rId7"/>
    <p:sldId id="952" r:id="rId8"/>
    <p:sldId id="953" r:id="rId9"/>
    <p:sldId id="954" r:id="rId10"/>
    <p:sldId id="955" r:id="rId11"/>
    <p:sldId id="956" r:id="rId12"/>
    <p:sldId id="957" r:id="rId13"/>
    <p:sldId id="958" r:id="rId14"/>
    <p:sldId id="959" r:id="rId15"/>
    <p:sldId id="960" r:id="rId16"/>
    <p:sldId id="961" r:id="rId17"/>
    <p:sldId id="962" r:id="rId18"/>
    <p:sldId id="963" r:id="rId19"/>
    <p:sldId id="964" r:id="rId20"/>
    <p:sldId id="965" r:id="rId21"/>
    <p:sldId id="966" r:id="rId22"/>
    <p:sldId id="967" r:id="rId23"/>
    <p:sldId id="968" r:id="rId24"/>
    <p:sldId id="969" r:id="rId25"/>
    <p:sldId id="970" r:id="rId26"/>
    <p:sldId id="971" r:id="rId27"/>
    <p:sldId id="972" r:id="rId28"/>
    <p:sldId id="973" r:id="rId29"/>
    <p:sldId id="974" r:id="rId30"/>
    <p:sldId id="975" r:id="rId31"/>
    <p:sldId id="976" r:id="rId32"/>
    <p:sldId id="977" r:id="rId33"/>
    <p:sldId id="978" r:id="rId34"/>
    <p:sldId id="979" r:id="rId35"/>
    <p:sldId id="980" r:id="rId36"/>
    <p:sldId id="981" r:id="rId37"/>
    <p:sldId id="982" r:id="rId38"/>
    <p:sldId id="983" r:id="rId39"/>
    <p:sldId id="984" r:id="rId40"/>
    <p:sldId id="985" r:id="rId41"/>
    <p:sldId id="986" r:id="rId42"/>
    <p:sldId id="987" r:id="rId43"/>
    <p:sldId id="988" r:id="rId44"/>
    <p:sldId id="989" r:id="rId45"/>
    <p:sldId id="990" r:id="rId46"/>
    <p:sldId id="991" r:id="rId47"/>
    <p:sldId id="992" r:id="rId48"/>
    <p:sldId id="993" r:id="rId49"/>
    <p:sldId id="994" r:id="rId50"/>
    <p:sldId id="995" r:id="rId51"/>
    <p:sldId id="996" r:id="rId52"/>
    <p:sldId id="997" r:id="rId53"/>
    <p:sldId id="998" r:id="rId54"/>
    <p:sldId id="999" r:id="rId55"/>
    <p:sldId id="1000" r:id="rId56"/>
    <p:sldId id="1001" r:id="rId57"/>
    <p:sldId id="1002" r:id="rId58"/>
    <p:sldId id="1003" r:id="rId59"/>
    <p:sldId id="1004" r:id="rId60"/>
    <p:sldId id="1005" r:id="rId61"/>
    <p:sldId id="1006" r:id="rId62"/>
    <p:sldId id="1007" r:id="rId63"/>
    <p:sldId id="1008" r:id="rId64"/>
    <p:sldId id="1009" r:id="rId65"/>
    <p:sldId id="1010" r:id="rId66"/>
    <p:sldId id="1011" r:id="rId67"/>
    <p:sldId id="1012" r:id="rId68"/>
    <p:sldId id="1013" r:id="rId69"/>
    <p:sldId id="1014" r:id="rId70"/>
    <p:sldId id="1015" r:id="rId71"/>
    <p:sldId id="1016" r:id="rId72"/>
    <p:sldId id="1017" r:id="rId73"/>
    <p:sldId id="1018" r:id="rId74"/>
    <p:sldId id="1019" r:id="rId75"/>
    <p:sldId id="1020" r:id="rId76"/>
    <p:sldId id="1021" r:id="rId77"/>
    <p:sldId id="1022" r:id="rId78"/>
    <p:sldId id="1023" r:id="rId79"/>
    <p:sldId id="1024" r:id="rId80"/>
    <p:sldId id="1025" r:id="rId81"/>
    <p:sldId id="1026" r:id="rId82"/>
    <p:sldId id="1027" r:id="rId83"/>
    <p:sldId id="1028" r:id="rId84"/>
    <p:sldId id="1029" r:id="rId85"/>
    <p:sldId id="1030" r:id="rId86"/>
    <p:sldId id="1031" r:id="rId87"/>
    <p:sldId id="1032" r:id="rId88"/>
    <p:sldId id="1033" r:id="rId89"/>
    <p:sldId id="1034" r:id="rId90"/>
    <p:sldId id="1035" r:id="rId91"/>
    <p:sldId id="1036" r:id="rId92"/>
    <p:sldId id="1037" r:id="rId93"/>
    <p:sldId id="1038" r:id="rId94"/>
    <p:sldId id="1039" r:id="rId95"/>
    <p:sldId id="1040" r:id="rId96"/>
    <p:sldId id="1041" r:id="rId97"/>
    <p:sldId id="1042" r:id="rId98"/>
    <p:sldId id="1043" r:id="rId99"/>
    <p:sldId id="1044" r:id="rId100"/>
    <p:sldId id="1045" r:id="rId101"/>
    <p:sldId id="1046" r:id="rId102"/>
    <p:sldId id="1047" r:id="rId103"/>
    <p:sldId id="1048" r:id="rId104"/>
    <p:sldId id="1049" r:id="rId105"/>
    <p:sldId id="1050" r:id="rId106"/>
    <p:sldId id="1051" r:id="rId107"/>
    <p:sldId id="1052" r:id="rId108"/>
    <p:sldId id="1053" r:id="rId109"/>
    <p:sldId id="1054" r:id="rId110"/>
    <p:sldId id="1055" r:id="rId111"/>
    <p:sldId id="1056" r:id="rId112"/>
    <p:sldId id="1057" r:id="rId113"/>
    <p:sldId id="1058" r:id="rId114"/>
    <p:sldId id="1059" r:id="rId115"/>
    <p:sldId id="1060" r:id="rId116"/>
    <p:sldId id="1061" r:id="rId117"/>
    <p:sldId id="1062" r:id="rId118"/>
    <p:sldId id="1063" r:id="rId119"/>
    <p:sldId id="1064" r:id="rId120"/>
    <p:sldId id="1065" r:id="rId121"/>
    <p:sldId id="1066" r:id="rId122"/>
    <p:sldId id="1067" r:id="rId123"/>
    <p:sldId id="1068" r:id="rId124"/>
    <p:sldId id="1069" r:id="rId125"/>
    <p:sldId id="1070" r:id="rId126"/>
    <p:sldId id="1071" r:id="rId127"/>
    <p:sldId id="1072" r:id="rId128"/>
    <p:sldId id="1073" r:id="rId129"/>
    <p:sldId id="1074" r:id="rId130"/>
    <p:sldId id="1075" r:id="rId131"/>
    <p:sldId id="1076" r:id="rId132"/>
    <p:sldId id="1077" r:id="rId133"/>
    <p:sldId id="1078" r:id="rId134"/>
    <p:sldId id="1079" r:id="rId135"/>
    <p:sldId id="1080" r:id="rId136"/>
    <p:sldId id="1081" r:id="rId137"/>
    <p:sldId id="1082" r:id="rId138"/>
    <p:sldId id="1083" r:id="rId139"/>
    <p:sldId id="1084" r:id="rId140"/>
    <p:sldId id="1085" r:id="rId141"/>
    <p:sldId id="1086" r:id="rId142"/>
    <p:sldId id="1087" r:id="rId143"/>
    <p:sldId id="1088" r:id="rId144"/>
    <p:sldId id="1089" r:id="rId145"/>
    <p:sldId id="1090" r:id="rId146"/>
    <p:sldId id="1091" r:id="rId147"/>
    <p:sldId id="1092" r:id="rId148"/>
    <p:sldId id="1093" r:id="rId149"/>
    <p:sldId id="1094" r:id="rId150"/>
    <p:sldId id="1095" r:id="rId151"/>
    <p:sldId id="1096" r:id="rId152"/>
    <p:sldId id="1097" r:id="rId153"/>
    <p:sldId id="1098" r:id="rId154"/>
    <p:sldId id="1099" r:id="rId155"/>
    <p:sldId id="1100" r:id="rId156"/>
    <p:sldId id="1101" r:id="rId157"/>
    <p:sldId id="1102" r:id="rId158"/>
    <p:sldId id="1103" r:id="rId159"/>
    <p:sldId id="1104" r:id="rId160"/>
    <p:sldId id="1105" r:id="rId161"/>
    <p:sldId id="1106" r:id="rId162"/>
    <p:sldId id="1107" r:id="rId163"/>
    <p:sldId id="1108" r:id="rId164"/>
    <p:sldId id="1109" r:id="rId165"/>
    <p:sldId id="1110" r:id="rId166"/>
    <p:sldId id="1111" r:id="rId167"/>
    <p:sldId id="1112" r:id="rId168"/>
    <p:sldId id="1113" r:id="rId169"/>
    <p:sldId id="1114" r:id="rId170"/>
    <p:sldId id="1115" r:id="rId171"/>
    <p:sldId id="1116" r:id="rId172"/>
    <p:sldId id="1117" r:id="rId173"/>
    <p:sldId id="1118" r:id="rId174"/>
    <p:sldId id="1119" r:id="rId175"/>
    <p:sldId id="1120" r:id="rId176"/>
    <p:sldId id="1121" r:id="rId177"/>
    <p:sldId id="1122" r:id="rId178"/>
    <p:sldId id="1123" r:id="rId179"/>
    <p:sldId id="1124" r:id="rId180"/>
    <p:sldId id="1125" r:id="rId181"/>
    <p:sldId id="1126" r:id="rId182"/>
    <p:sldId id="1127" r:id="rId183"/>
    <p:sldId id="1128" r:id="rId184"/>
    <p:sldId id="1129" r:id="rId185"/>
    <p:sldId id="1130" r:id="rId186"/>
    <p:sldId id="1131" r:id="rId187"/>
    <p:sldId id="1132" r:id="rId188"/>
    <p:sldId id="1133" r:id="rId189"/>
    <p:sldId id="1134" r:id="rId190"/>
    <p:sldId id="1135" r:id="rId191"/>
    <p:sldId id="1136" r:id="rId192"/>
    <p:sldId id="1137" r:id="rId193"/>
    <p:sldId id="1138" r:id="rId194"/>
    <p:sldId id="1139" r:id="rId195"/>
    <p:sldId id="1140" r:id="rId196"/>
    <p:sldId id="1141" r:id="rId197"/>
    <p:sldId id="1142" r:id="rId198"/>
    <p:sldId id="1143" r:id="rId199"/>
    <p:sldId id="1144" r:id="rId200"/>
    <p:sldId id="1145" r:id="rId201"/>
    <p:sldId id="1146" r:id="rId202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5" Type="http://schemas.openxmlformats.org/officeDocument/2006/relationships/tableStyles" Target="tableStyles.xml"/><Relationship Id="rId204" Type="http://schemas.openxmlformats.org/officeDocument/2006/relationships/viewProps" Target="viewProps.xml"/><Relationship Id="rId203" Type="http://schemas.openxmlformats.org/officeDocument/2006/relationships/presProps" Target="presProps.xml"/><Relationship Id="rId202" Type="http://schemas.openxmlformats.org/officeDocument/2006/relationships/slide" Target="slides/slide200.xml"/><Relationship Id="rId201" Type="http://schemas.openxmlformats.org/officeDocument/2006/relationships/slide" Target="slides/slide199.xml"/><Relationship Id="rId200" Type="http://schemas.openxmlformats.org/officeDocument/2006/relationships/slide" Target="slides/slide198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9" Type="http://schemas.openxmlformats.org/officeDocument/2006/relationships/slide" Target="slides/slide197.xml"/><Relationship Id="rId198" Type="http://schemas.openxmlformats.org/officeDocument/2006/relationships/slide" Target="slides/slide196.xml"/><Relationship Id="rId197" Type="http://schemas.openxmlformats.org/officeDocument/2006/relationships/slide" Target="slides/slide195.xml"/><Relationship Id="rId196" Type="http://schemas.openxmlformats.org/officeDocument/2006/relationships/slide" Target="slides/slide194.xml"/><Relationship Id="rId195" Type="http://schemas.openxmlformats.org/officeDocument/2006/relationships/slide" Target="slides/slide193.xml"/><Relationship Id="rId194" Type="http://schemas.openxmlformats.org/officeDocument/2006/relationships/slide" Target="slides/slide192.xml"/><Relationship Id="rId193" Type="http://schemas.openxmlformats.org/officeDocument/2006/relationships/slide" Target="slides/slide191.xml"/><Relationship Id="rId192" Type="http://schemas.openxmlformats.org/officeDocument/2006/relationships/slide" Target="slides/slide190.xml"/><Relationship Id="rId191" Type="http://schemas.openxmlformats.org/officeDocument/2006/relationships/slide" Target="slides/slide189.xml"/><Relationship Id="rId190" Type="http://schemas.openxmlformats.org/officeDocument/2006/relationships/slide" Target="slides/slide188.xml"/><Relationship Id="rId19" Type="http://schemas.openxmlformats.org/officeDocument/2006/relationships/slide" Target="slides/slide17.xml"/><Relationship Id="rId189" Type="http://schemas.openxmlformats.org/officeDocument/2006/relationships/slide" Target="slides/slide187.xml"/><Relationship Id="rId188" Type="http://schemas.openxmlformats.org/officeDocument/2006/relationships/slide" Target="slides/slide186.xml"/><Relationship Id="rId187" Type="http://schemas.openxmlformats.org/officeDocument/2006/relationships/slide" Target="slides/slide185.xml"/><Relationship Id="rId186" Type="http://schemas.openxmlformats.org/officeDocument/2006/relationships/slide" Target="slides/slide184.xml"/><Relationship Id="rId185" Type="http://schemas.openxmlformats.org/officeDocument/2006/relationships/slide" Target="slides/slide183.xml"/><Relationship Id="rId184" Type="http://schemas.openxmlformats.org/officeDocument/2006/relationships/slide" Target="slides/slide182.xml"/><Relationship Id="rId183" Type="http://schemas.openxmlformats.org/officeDocument/2006/relationships/slide" Target="slides/slide181.xml"/><Relationship Id="rId182" Type="http://schemas.openxmlformats.org/officeDocument/2006/relationships/slide" Target="slides/slide180.xml"/><Relationship Id="rId181" Type="http://schemas.openxmlformats.org/officeDocument/2006/relationships/slide" Target="slides/slide179.xml"/><Relationship Id="rId180" Type="http://schemas.openxmlformats.org/officeDocument/2006/relationships/slide" Target="slides/slide178.xml"/><Relationship Id="rId18" Type="http://schemas.openxmlformats.org/officeDocument/2006/relationships/slide" Target="slides/slide16.xml"/><Relationship Id="rId179" Type="http://schemas.openxmlformats.org/officeDocument/2006/relationships/slide" Target="slides/slide177.xml"/><Relationship Id="rId178" Type="http://schemas.openxmlformats.org/officeDocument/2006/relationships/slide" Target="slides/slide176.xml"/><Relationship Id="rId177" Type="http://schemas.openxmlformats.org/officeDocument/2006/relationships/slide" Target="slides/slide175.xml"/><Relationship Id="rId176" Type="http://schemas.openxmlformats.org/officeDocument/2006/relationships/slide" Target="slides/slide174.xml"/><Relationship Id="rId175" Type="http://schemas.openxmlformats.org/officeDocument/2006/relationships/slide" Target="slides/slide173.xml"/><Relationship Id="rId174" Type="http://schemas.openxmlformats.org/officeDocument/2006/relationships/slide" Target="slides/slide172.xml"/><Relationship Id="rId173" Type="http://schemas.openxmlformats.org/officeDocument/2006/relationships/slide" Target="slides/slide171.xml"/><Relationship Id="rId172" Type="http://schemas.openxmlformats.org/officeDocument/2006/relationships/slide" Target="slides/slide170.xml"/><Relationship Id="rId171" Type="http://schemas.openxmlformats.org/officeDocument/2006/relationships/slide" Target="slides/slide169.xml"/><Relationship Id="rId170" Type="http://schemas.openxmlformats.org/officeDocument/2006/relationships/slide" Target="slides/slide168.xml"/><Relationship Id="rId17" Type="http://schemas.openxmlformats.org/officeDocument/2006/relationships/slide" Target="slides/slide15.xml"/><Relationship Id="rId169" Type="http://schemas.openxmlformats.org/officeDocument/2006/relationships/slide" Target="slides/slide167.xml"/><Relationship Id="rId168" Type="http://schemas.openxmlformats.org/officeDocument/2006/relationships/slide" Target="slides/slide166.xml"/><Relationship Id="rId167" Type="http://schemas.openxmlformats.org/officeDocument/2006/relationships/slide" Target="slides/slide165.xml"/><Relationship Id="rId166" Type="http://schemas.openxmlformats.org/officeDocument/2006/relationships/slide" Target="slides/slide164.xml"/><Relationship Id="rId165" Type="http://schemas.openxmlformats.org/officeDocument/2006/relationships/slide" Target="slides/slide163.xml"/><Relationship Id="rId164" Type="http://schemas.openxmlformats.org/officeDocument/2006/relationships/slide" Target="slides/slide162.xml"/><Relationship Id="rId163" Type="http://schemas.openxmlformats.org/officeDocument/2006/relationships/slide" Target="slides/slide161.xml"/><Relationship Id="rId162" Type="http://schemas.openxmlformats.org/officeDocument/2006/relationships/slide" Target="slides/slide160.xml"/><Relationship Id="rId161" Type="http://schemas.openxmlformats.org/officeDocument/2006/relationships/slide" Target="slides/slide159.xml"/><Relationship Id="rId160" Type="http://schemas.openxmlformats.org/officeDocument/2006/relationships/slide" Target="slides/slide158.xml"/><Relationship Id="rId16" Type="http://schemas.openxmlformats.org/officeDocument/2006/relationships/slide" Target="slides/slide14.xml"/><Relationship Id="rId159" Type="http://schemas.openxmlformats.org/officeDocument/2006/relationships/slide" Target="slides/slide157.xml"/><Relationship Id="rId158" Type="http://schemas.openxmlformats.org/officeDocument/2006/relationships/slide" Target="slides/slide156.xml"/><Relationship Id="rId157" Type="http://schemas.openxmlformats.org/officeDocument/2006/relationships/slide" Target="slides/slide155.xml"/><Relationship Id="rId156" Type="http://schemas.openxmlformats.org/officeDocument/2006/relationships/slide" Target="slides/slide154.xml"/><Relationship Id="rId155" Type="http://schemas.openxmlformats.org/officeDocument/2006/relationships/slide" Target="slides/slide153.xml"/><Relationship Id="rId154" Type="http://schemas.openxmlformats.org/officeDocument/2006/relationships/slide" Target="slides/slide152.xml"/><Relationship Id="rId153" Type="http://schemas.openxmlformats.org/officeDocument/2006/relationships/slide" Target="slides/slide151.xml"/><Relationship Id="rId152" Type="http://schemas.openxmlformats.org/officeDocument/2006/relationships/slide" Target="slides/slide150.xml"/><Relationship Id="rId151" Type="http://schemas.openxmlformats.org/officeDocument/2006/relationships/slide" Target="slides/slide149.xml"/><Relationship Id="rId150" Type="http://schemas.openxmlformats.org/officeDocument/2006/relationships/slide" Target="slides/slide148.xml"/><Relationship Id="rId15" Type="http://schemas.openxmlformats.org/officeDocument/2006/relationships/slide" Target="slides/slide13.xml"/><Relationship Id="rId149" Type="http://schemas.openxmlformats.org/officeDocument/2006/relationships/slide" Target="slides/slide147.xml"/><Relationship Id="rId148" Type="http://schemas.openxmlformats.org/officeDocument/2006/relationships/slide" Target="slides/slide146.xml"/><Relationship Id="rId147" Type="http://schemas.openxmlformats.org/officeDocument/2006/relationships/slide" Target="slides/slide145.xml"/><Relationship Id="rId146" Type="http://schemas.openxmlformats.org/officeDocument/2006/relationships/slide" Target="slides/slide144.xml"/><Relationship Id="rId145" Type="http://schemas.openxmlformats.org/officeDocument/2006/relationships/slide" Target="slides/slide143.xml"/><Relationship Id="rId144" Type="http://schemas.openxmlformats.org/officeDocument/2006/relationships/slide" Target="slides/slide142.xml"/><Relationship Id="rId143" Type="http://schemas.openxmlformats.org/officeDocument/2006/relationships/slide" Target="slides/slide141.xml"/><Relationship Id="rId142" Type="http://schemas.openxmlformats.org/officeDocument/2006/relationships/slide" Target="slides/slide140.xml"/><Relationship Id="rId141" Type="http://schemas.openxmlformats.org/officeDocument/2006/relationships/slide" Target="slides/slide139.xml"/><Relationship Id="rId140" Type="http://schemas.openxmlformats.org/officeDocument/2006/relationships/slide" Target="slides/slide138.xml"/><Relationship Id="rId14" Type="http://schemas.openxmlformats.org/officeDocument/2006/relationships/slide" Target="slides/slide12.xml"/><Relationship Id="rId139" Type="http://schemas.openxmlformats.org/officeDocument/2006/relationships/slide" Target="slides/slide137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34515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890671" y="492671"/>
            <a:ext cx="457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34515" y="108683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890671" y="108746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34515" y="168055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890671" y="3339813"/>
            <a:ext cx="365760" cy="18288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890671" y="2869913"/>
            <a:ext cx="365760" cy="18288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743075" y="2868008"/>
            <a:ext cx="365760" cy="18288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2" name="Google Shape;116;p14"/>
          <p:cNvCxnSpPr/>
          <p:nvPr/>
        </p:nvCxnSpPr>
        <p:spPr>
          <a:xfrm rot="10800000">
            <a:off x="-1834515" y="50314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890671" y="532355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890671" y="561057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4515" y="531783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34515" y="560422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>
            <a:off x="-890671" y="618461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890671" y="58975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flipH="1">
            <a:off x="-1834515" y="6176993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 flipH="1">
            <a:off x="-1834515" y="5890608"/>
            <a:ext cx="4572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743075" y="3337273"/>
            <a:ext cx="365760" cy="182880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90671" y="3809713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34515" y="3806538"/>
            <a:ext cx="457200" cy="36576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33" name="文本框 67"/>
          <p:cNvSpPr txBox="1"/>
          <p:nvPr/>
        </p:nvSpPr>
        <p:spPr>
          <a:xfrm>
            <a:off x="-890671" y="1681828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34515" y="2274283"/>
            <a:ext cx="457200" cy="307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-1834515" y="6463378"/>
            <a:ext cx="457200" cy="548640"/>
            <a:chOff x="8533167" y="1924272"/>
            <a:chExt cx="1099206" cy="1385455"/>
          </a:xfrm>
        </p:grpSpPr>
        <p:cxnSp>
          <p:nvCxnSpPr>
            <p:cNvPr id="20" name="Google Shape;119;p14"/>
            <p:cNvCxnSpPr/>
            <p:nvPr/>
          </p:nvCxnSpPr>
          <p:spPr>
            <a:xfrm flipH="1">
              <a:off x="8533168" y="1924272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" name="Google Shape;119;p14"/>
            <p:cNvCxnSpPr/>
            <p:nvPr/>
          </p:nvCxnSpPr>
          <p:spPr>
            <a:xfrm flipH="1">
              <a:off x="8533167" y="2618454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" name="Google Shape;119;p14"/>
            <p:cNvCxnSpPr/>
            <p:nvPr/>
          </p:nvCxnSpPr>
          <p:spPr>
            <a:xfrm flipH="1">
              <a:off x="8533168" y="3309727"/>
              <a:ext cx="1099205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3" name="组合 22"/>
          <p:cNvGrpSpPr/>
          <p:nvPr/>
        </p:nvGrpSpPr>
        <p:grpSpPr>
          <a:xfrm>
            <a:off x="-890671" y="6471633"/>
            <a:ext cx="457200" cy="548640"/>
            <a:chOff x="8824317" y="1696204"/>
            <a:chExt cx="1140564" cy="1575691"/>
          </a:xfrm>
        </p:grpSpPr>
        <p:grpSp>
          <p:nvGrpSpPr>
            <p:cNvPr id="25" name="组合 14"/>
            <p:cNvGrpSpPr/>
            <p:nvPr/>
          </p:nvGrpSpPr>
          <p:grpSpPr>
            <a:xfrm>
              <a:off x="8824318" y="1696204"/>
              <a:ext cx="1140563" cy="1057388"/>
              <a:chOff x="8533167" y="1924272"/>
              <a:chExt cx="1099206" cy="1385455"/>
            </a:xfrm>
          </p:grpSpPr>
          <p:cxnSp>
            <p:nvCxnSpPr>
              <p:cNvPr id="26" name="Google Shape;119;p14"/>
              <p:cNvCxnSpPr/>
              <p:nvPr/>
            </p:nvCxnSpPr>
            <p:spPr>
              <a:xfrm flipH="1">
                <a:off x="8533168" y="1924272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" name="Google Shape;119;p14"/>
              <p:cNvCxnSpPr/>
              <p:nvPr/>
            </p:nvCxnSpPr>
            <p:spPr>
              <a:xfrm flipH="1">
                <a:off x="8533167" y="2618454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" name="Google Shape;119;p14"/>
              <p:cNvCxnSpPr/>
              <p:nvPr/>
            </p:nvCxnSpPr>
            <p:spPr>
              <a:xfrm flipH="1">
                <a:off x="8533168" y="3309727"/>
                <a:ext cx="1099205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8E1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cxnSp>
          <p:nvCxnSpPr>
            <p:cNvPr id="37" name="Google Shape;119;p14"/>
            <p:cNvCxnSpPr/>
            <p:nvPr/>
          </p:nvCxnSpPr>
          <p:spPr>
            <a:xfrm flipH="1">
              <a:off x="8824317" y="3271895"/>
              <a:ext cx="1140562" cy="0"/>
            </a:xfrm>
            <a:prstGeom prst="straightConnector1">
              <a:avLst/>
            </a:prstGeom>
            <a:noFill/>
            <a:ln w="19050" cap="flat" cmpd="sng">
              <a:solidFill>
                <a:srgbClr val="FF8E1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47" name="Google Shape;116;p14"/>
          <p:cNvCxnSpPr/>
          <p:nvPr/>
        </p:nvCxnSpPr>
        <p:spPr>
          <a:xfrm rot="10800000">
            <a:off x="-890671" y="5036533"/>
            <a:ext cx="4572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" name="Group 52"/>
          <p:cNvGrpSpPr/>
          <p:nvPr/>
        </p:nvGrpSpPr>
        <p:grpSpPr>
          <a:xfrm>
            <a:off x="-1751965" y="4525010"/>
            <a:ext cx="1318260" cy="306705"/>
            <a:chOff x="9798" y="4510"/>
            <a:chExt cx="1542" cy="483"/>
          </a:xfrm>
        </p:grpSpPr>
        <p:cxnSp>
          <p:nvCxnSpPr>
            <p:cNvPr id="51" name="Google Shape;115;p14"/>
            <p:cNvCxnSpPr/>
            <p:nvPr/>
          </p:nvCxnSpPr>
          <p:spPr>
            <a:xfrm rot="10800000">
              <a:off x="9798" y="4755"/>
              <a:ext cx="720" cy="0"/>
            </a:xfrm>
            <a:prstGeom prst="straightConnector1">
              <a:avLst/>
            </a:prstGeom>
            <a:ln w="19050">
              <a:headEnd type="non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文本框 67"/>
            <p:cNvSpPr txBox="1"/>
            <p:nvPr/>
          </p:nvSpPr>
          <p:spPr>
            <a:xfrm>
              <a:off x="10538" y="4510"/>
              <a:ext cx="8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Stop</a:t>
              </a:r>
              <a:endPara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4" name="文本框 68"/>
          <p:cNvSpPr txBox="1"/>
          <p:nvPr/>
        </p:nvSpPr>
        <p:spPr>
          <a:xfrm>
            <a:off x="-890671" y="227618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00B050"/>
                </a:solidFill>
              </a:rPr>
              <a:t>绿色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4000</Words>
  <Application>WPS Presentation</Application>
  <PresentationFormat>自定义</PresentationFormat>
  <Paragraphs>3600</Paragraphs>
  <Slides>200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200</vt:i4>
      </vt:variant>
    </vt:vector>
  </HeadingPairs>
  <TitlesOfParts>
    <vt:vector size="214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WPS_1709194251</cp:lastModifiedBy>
  <cp:revision>67</cp:revision>
  <dcterms:created xsi:type="dcterms:W3CDTF">2024-11-19T02:39:00Z</dcterms:created>
  <dcterms:modified xsi:type="dcterms:W3CDTF">2024-11-21T09:45:07Z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