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097" r:id="rId3"/>
    <p:sldId id="1098" r:id="rId4"/>
    <p:sldId id="1099" r:id="rId5"/>
    <p:sldId id="1100" r:id="rId6"/>
    <p:sldId id="1101" r:id="rId7"/>
    <p:sldId id="1102" r:id="rId8"/>
    <p:sldId id="1103" r:id="rId9"/>
    <p:sldId id="1104" r:id="rId10"/>
    <p:sldId id="1105" r:id="rId11"/>
    <p:sldId id="1106" r:id="rId12"/>
    <p:sldId id="1107" r:id="rId13"/>
    <p:sldId id="1108" r:id="rId14"/>
    <p:sldId id="1109" r:id="rId15"/>
    <p:sldId id="1110" r:id="rId16"/>
    <p:sldId id="1111" r:id="rId17"/>
    <p:sldId id="1112" r:id="rId18"/>
    <p:sldId id="1113" r:id="rId19"/>
    <p:sldId id="1114" r:id="rId20"/>
    <p:sldId id="1115" r:id="rId21"/>
    <p:sldId id="1116" r:id="rId22"/>
    <p:sldId id="1117" r:id="rId23"/>
    <p:sldId id="1118" r:id="rId24"/>
    <p:sldId id="1119" r:id="rId25"/>
    <p:sldId id="1120" r:id="rId26"/>
    <p:sldId id="1121" r:id="rId27"/>
    <p:sldId id="1122" r:id="rId28"/>
    <p:sldId id="1123" r:id="rId29"/>
    <p:sldId id="1124" r:id="rId30"/>
    <p:sldId id="1125" r:id="rId31"/>
    <p:sldId id="1126" r:id="rId32"/>
    <p:sldId id="1127" r:id="rId33"/>
    <p:sldId id="1128" r:id="rId34"/>
    <p:sldId id="1129" r:id="rId35"/>
    <p:sldId id="1130" r:id="rId36"/>
    <p:sldId id="1131" r:id="rId37"/>
    <p:sldId id="1132" r:id="rId38"/>
    <p:sldId id="1133" r:id="rId39"/>
    <p:sldId id="1134" r:id="rId40"/>
    <p:sldId id="1135" r:id="rId41"/>
    <p:sldId id="1136" r:id="rId42"/>
    <p:sldId id="1137" r:id="rId43"/>
    <p:sldId id="1138" r:id="rId44"/>
    <p:sldId id="1139" r:id="rId45"/>
    <p:sldId id="1140" r:id="rId46"/>
    <p:sldId id="1141" r:id="rId47"/>
    <p:sldId id="1142" r:id="rId48"/>
    <p:sldId id="1143" r:id="rId49"/>
    <p:sldId id="1144" r:id="rId50"/>
    <p:sldId id="1145" r:id="rId51"/>
    <p:sldId id="1146" r:id="rId52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55" autoAdjust="0"/>
    <p:restoredTop sz="94660"/>
  </p:normalViewPr>
  <p:slideViewPr>
    <p:cSldViewPr snapToGrid="0">
      <p:cViewPr>
        <p:scale>
          <a:sx n="100" d="100"/>
          <a:sy n="100" d="100"/>
        </p:scale>
        <p:origin x="2124" y="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82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1000</Words>
  <Application>WPS Presentation</Application>
  <PresentationFormat>自定义</PresentationFormat>
  <Paragraphs>900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4" baseType="lpstr">
      <vt:lpstr>Arial</vt:lpstr>
      <vt:lpstr>宋体</vt:lpstr>
      <vt:lpstr>Wingdings</vt:lpstr>
      <vt:lpstr>Constantia</vt:lpstr>
      <vt:lpstr>等线</vt:lpstr>
      <vt:lpstr>Aptos</vt:lpstr>
      <vt:lpstr>Times New Roman</vt:lpstr>
      <vt:lpstr>微软雅黑</vt:lpstr>
      <vt:lpstr>Arial Unicode MS</vt:lpstr>
      <vt:lpstr>等线 Light</vt:lpstr>
      <vt:lpstr>Aptos Display</vt:lpstr>
      <vt:lpstr>Segoe Print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润庭 邓</dc:creator>
  <cp:lastModifiedBy>WPS_1709194251</cp:lastModifiedBy>
  <cp:revision>68</cp:revision>
  <dcterms:created xsi:type="dcterms:W3CDTF">2024-11-19T02:39:00Z</dcterms:created>
  <dcterms:modified xsi:type="dcterms:W3CDTF">2024-11-21T09:45:40Z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0D0BA0CB5BA74E3E90A29B76479AB8AA_12</vt:lpwstr>
  </property>
  <property fmtid="{D5CDD505-2E9C-101B-9397-08002B2CF9AE}" pid="3" name="KSOProductBuildVer">
    <vt:lpwstr>1033-12.2.0.18911</vt:lpwstr>
  </property>
</Properties>
</file>