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96"/>
    <p:restoredTop sz="86441"/>
  </p:normalViewPr>
  <p:slideViewPr>
    <p:cSldViewPr snapToGrid="0">
      <p:cViewPr>
        <p:scale>
          <a:sx n="216" d="100"/>
          <a:sy n="216" d="100"/>
        </p:scale>
        <p:origin x="2432" y="-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D1B45-1C6B-DA4B-AE36-1EA1E4E2D5A6}" type="datetimeFigureOut">
              <a:rPr lang="en-US" smtClean="0"/>
              <a:t>2/5/26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C07F3-38A8-6743-AE83-584559C04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0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C07F3-38A8-6743-AE83-584559C04C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9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C07F3-38A8-6743-AE83-584559C04CD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47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C07F3-38A8-6743-AE83-584559C04C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06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E0D8E-D6F8-7E8B-9ED7-D3B31C52E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C5DBC8-EE42-0724-732D-3B5BBBAA44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1B21A-652B-B8CE-6A16-633DA82B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C7C01-780C-9E40-3FCF-DA686B35F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D0DEF-6DFC-760D-7EFB-AED8DFC0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22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5E894-2379-6DA7-959A-CBFDE35F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344A1-6DD5-67AE-9541-8A4ECDCEFB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1959A-B3D4-CE0B-7737-AAABE3C1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89560-C001-B1BD-BC30-CD424480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3606E-6CB1-44F1-9BE2-536C0B908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31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AF0F3B-9DB8-3F4A-EC70-3FB8BD684D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8E16C7-A43D-0410-E741-CF6A9D8DA2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F0F231-1B44-1C1B-538F-B3024F26F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F03C-0B3D-F63D-9F7F-F3C97CE3E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B8B83-B3FA-66D8-EE26-BD1C97962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9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1F565-286A-8468-4028-C0F8493F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69156-FF70-6B24-C94C-D624780A5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FF1E7-FCA1-89BA-E4D1-8AE0FCCA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2DB66-5ED3-F371-112B-C0B71FDF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13C23-28CA-A570-D7F9-8A79E30F9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0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B22C-909E-2642-760E-95682EFF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CE08D-B50A-78DB-074E-D7C0FBEEA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5C7EE-BDE3-3166-C2A4-5CF93C707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2F55A-6FFF-2057-C112-D352D87B0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465E9-53CD-D5E6-F6D4-56E3519BC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6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45F89-9763-9C9B-38BA-7731AB874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5B678-78DF-899E-ED73-AECD01E75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D7A539-3577-2CD9-43DB-3687A9D99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DD98C-D977-C223-A82B-5D56217DE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27930-5522-B9C8-4285-BDE33855C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B3E68-583C-C57A-2CFA-25A0F803B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7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455C8-8677-8BE4-4291-1511BB993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A9D362-31D4-4B10-6BEB-20362D38A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5378C-B2E5-2BFC-026A-E6010BC72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5368A7-50A0-AE2E-A413-57F2A167D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8EEEB2-3638-0CD3-33E3-28A9BBCEE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DD7F03-F728-C148-2788-91FAE7353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95A06B-FEA2-AAFE-6763-A605A84D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2732B-B614-19E8-24CF-D46A11AB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6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FC46B-1E09-EB19-4192-4F15D078D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237899-8DC1-0C00-185C-5FC141740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01E328-8C6C-F295-A10B-F1A9C37B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991607-96EB-4F3B-2A8F-250E1DF02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AD9FE6-E814-1AC9-6B12-858FC142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FB3BBF-72CF-DE02-74C8-8416D337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B4843-B659-ED4A-33A1-518888F68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8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C5B8D-9B4A-D1BF-4D83-F2C74989C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1127E-AE88-62A3-2415-141B1BE11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06065-588A-848B-415B-6902FC122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64EAA-A920-C75A-3EEF-81E46A3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6594F-8B67-5D1A-F5FB-509814F91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E08DBC-8528-8626-6D86-04E8826D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8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DA70-FFED-2C15-C358-5717EBA2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B531E9-6BAB-FCB7-7DEE-AAAD9536DD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C08CB5-EAC9-1B0A-51E0-837B06CE4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567E53-894A-EA5E-2F1F-2C7CBA96E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EF77D-5B12-DE04-6011-316AB227D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0472D-D55D-ED64-403A-7B0607D89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5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88ACDF-9D02-8396-9B6D-2EBB55C2E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88601-587D-7065-0541-00CEB2C2C2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FF56D-1A68-DC6B-9651-84E08933E9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B17-17AA-0D45-8690-908CA8595ED7}" type="datetimeFigureOut">
              <a:rPr lang="en-US" smtClean="0"/>
              <a:t>2/5/26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19451-844C-246F-B145-52989A18A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71D3-09A2-9067-68FB-5397CC990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5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F53A94-1A30-8A70-E7ED-C54D2E82F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960131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35E9DA-67BB-467A-2142-D0CFC2A6C4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670868"/>
              </p:ext>
            </p:extLst>
          </p:nvPr>
        </p:nvGraphicFramePr>
        <p:xfrm>
          <a:off x="676165" y="2831026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CA45617-6690-67C8-50E8-7B61CDBBF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06492"/>
              </p:ext>
            </p:extLst>
          </p:nvPr>
        </p:nvGraphicFramePr>
        <p:xfrm>
          <a:off x="6361772" y="817741"/>
          <a:ext cx="3677920" cy="361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14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62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871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774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193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16522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07F1C53-3733-0492-429E-E0799999506E}"/>
              </a:ext>
            </a:extLst>
          </p:cNvPr>
          <p:cNvSpPr txBox="1"/>
          <p:nvPr/>
        </p:nvSpPr>
        <p:spPr>
          <a:xfrm>
            <a:off x="4674857" y="2025858"/>
            <a:ext cx="136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Concatenate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D8C293E7-DAD9-89C5-08DC-30F1594666C2}"/>
              </a:ext>
            </a:extLst>
          </p:cNvPr>
          <p:cNvSpPr/>
          <p:nvPr/>
        </p:nvSpPr>
        <p:spPr>
          <a:xfrm>
            <a:off x="4833617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67977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CC5948CB-8232-B96D-1ABD-6521DE550764}"/>
              </a:ext>
            </a:extLst>
          </p:cNvPr>
          <p:cNvGrpSpPr/>
          <p:nvPr/>
        </p:nvGrpSpPr>
        <p:grpSpPr>
          <a:xfrm>
            <a:off x="1335136" y="235266"/>
            <a:ext cx="8683265" cy="616257"/>
            <a:chOff x="1252544" y="1108371"/>
            <a:chExt cx="8683265" cy="616257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CE316918-08BE-BA01-3120-FF9AA5BAE1E0}"/>
                </a:ext>
              </a:extLst>
            </p:cNvPr>
            <p:cNvCxnSpPr>
              <a:cxnSpLocks/>
            </p:cNvCxnSpPr>
            <p:nvPr/>
          </p:nvCxnSpPr>
          <p:spPr>
            <a:xfrm>
              <a:off x="1342663" y="1724628"/>
              <a:ext cx="8426669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33E5F969-D5D0-6811-7653-6EE6F4DC5C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5063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0B8AB6F-6F6E-03FA-CC73-7A95E93E2E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0932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52D1F65-79D8-A053-7A68-90D6AF5CFD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6801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490B4BC-F756-1C89-3095-458C80AC7E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2670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1B07E3A-62E2-1951-513C-277DCE13CD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8539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0A0E87-736F-2738-AAA9-31DD8D9AF0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74408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3CCAF45-A6A3-0615-4B7E-4A7172A992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30277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25616B8-CE76-7DC5-9A42-BBE114F621FD}"/>
                </a:ext>
              </a:extLst>
            </p:cNvPr>
            <p:cNvSpPr txBox="1"/>
            <p:nvPr/>
          </p:nvSpPr>
          <p:spPr>
            <a:xfrm>
              <a:off x="5431865" y="1108371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633BBB-6E5E-3A2E-6427-8D75F1C05601}"/>
                </a:ext>
              </a:extLst>
            </p:cNvPr>
            <p:cNvSpPr txBox="1"/>
            <p:nvPr/>
          </p:nvSpPr>
          <p:spPr>
            <a:xfrm>
              <a:off x="6671516" y="1108371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4439C2D-414C-3851-F529-7888BC8CD8F3}"/>
                </a:ext>
              </a:extLst>
            </p:cNvPr>
            <p:cNvSpPr txBox="1"/>
            <p:nvPr/>
          </p:nvSpPr>
          <p:spPr>
            <a:xfrm>
              <a:off x="7968875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8DDF88-BC53-A969-EEA3-58FD64A4926A}"/>
                </a:ext>
              </a:extLst>
            </p:cNvPr>
            <p:cNvSpPr txBox="1"/>
            <p:nvPr/>
          </p:nvSpPr>
          <p:spPr>
            <a:xfrm>
              <a:off x="9324744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8BC675C-ECA7-FC21-8EEA-745DE3166840}"/>
                </a:ext>
              </a:extLst>
            </p:cNvPr>
            <p:cNvSpPr txBox="1"/>
            <p:nvPr/>
          </p:nvSpPr>
          <p:spPr>
            <a:xfrm>
              <a:off x="3959778" y="1108371"/>
              <a:ext cx="4420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4FA1127-6CF6-E955-558F-39FC0EAAC247}"/>
                </a:ext>
              </a:extLst>
            </p:cNvPr>
            <p:cNvSpPr txBox="1"/>
            <p:nvPr/>
          </p:nvSpPr>
          <p:spPr>
            <a:xfrm>
              <a:off x="2606161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9D3C5A-A815-FDC8-3B14-5D91F1B71677}"/>
                </a:ext>
              </a:extLst>
            </p:cNvPr>
            <p:cNvSpPr txBox="1"/>
            <p:nvPr/>
          </p:nvSpPr>
          <p:spPr>
            <a:xfrm>
              <a:off x="1252544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t-18</a:t>
              </a:r>
            </a:p>
          </p:txBody>
        </p:sp>
      </p:grpSp>
      <p:sp>
        <p:nvSpPr>
          <p:cNvPr id="21" name="Round Same-side Corner of Rectangle 20">
            <a:extLst>
              <a:ext uri="{FF2B5EF4-FFF2-40B4-BE49-F238E27FC236}">
                <a16:creationId xmlns:a16="http://schemas.microsoft.com/office/drawing/2014/main" id="{76A56D88-D04E-6FA9-24FA-86062FD87857}"/>
              </a:ext>
            </a:extLst>
          </p:cNvPr>
          <p:cNvSpPr/>
          <p:nvPr/>
        </p:nvSpPr>
        <p:spPr>
          <a:xfrm rot="16200000">
            <a:off x="5046074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 Same-side Corner of Rectangle 22">
            <a:extLst>
              <a:ext uri="{FF2B5EF4-FFF2-40B4-BE49-F238E27FC236}">
                <a16:creationId xmlns:a16="http://schemas.microsoft.com/office/drawing/2014/main" id="{2F33F472-91DC-956C-6C48-706E632EE4C5}"/>
              </a:ext>
            </a:extLst>
          </p:cNvPr>
          <p:cNvSpPr/>
          <p:nvPr/>
        </p:nvSpPr>
        <p:spPr>
          <a:xfrm rot="16200000">
            <a:off x="6389812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 Same-side Corner of Rectangle 25">
            <a:extLst>
              <a:ext uri="{FF2B5EF4-FFF2-40B4-BE49-F238E27FC236}">
                <a16:creationId xmlns:a16="http://schemas.microsoft.com/office/drawing/2014/main" id="{BD2E76A5-B94A-AEAC-3828-3B05CCB1D2DA}"/>
              </a:ext>
            </a:extLst>
          </p:cNvPr>
          <p:cNvSpPr/>
          <p:nvPr/>
        </p:nvSpPr>
        <p:spPr>
          <a:xfrm rot="16200000">
            <a:off x="7733550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-side Corner of Rectangle 26">
            <a:extLst>
              <a:ext uri="{FF2B5EF4-FFF2-40B4-BE49-F238E27FC236}">
                <a16:creationId xmlns:a16="http://schemas.microsoft.com/office/drawing/2014/main" id="{16A95D81-A899-7776-7114-A4EE5123892B}"/>
              </a:ext>
            </a:extLst>
          </p:cNvPr>
          <p:cNvSpPr/>
          <p:nvPr/>
        </p:nvSpPr>
        <p:spPr>
          <a:xfrm rot="16200000">
            <a:off x="9077287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 Same-side Corner of Rectangle 27">
            <a:extLst>
              <a:ext uri="{FF2B5EF4-FFF2-40B4-BE49-F238E27FC236}">
                <a16:creationId xmlns:a16="http://schemas.microsoft.com/office/drawing/2014/main" id="{D54C15FB-4498-32A6-6730-1999B4FF2113}"/>
              </a:ext>
            </a:extLst>
          </p:cNvPr>
          <p:cNvSpPr/>
          <p:nvPr/>
        </p:nvSpPr>
        <p:spPr>
          <a:xfrm rot="16200000">
            <a:off x="3702336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 Same-side Corner of Rectangle 28">
            <a:extLst>
              <a:ext uri="{FF2B5EF4-FFF2-40B4-BE49-F238E27FC236}">
                <a16:creationId xmlns:a16="http://schemas.microsoft.com/office/drawing/2014/main" id="{F32BB3AE-8D31-3593-7DA9-9F59D03DEF9C}"/>
              </a:ext>
            </a:extLst>
          </p:cNvPr>
          <p:cNvSpPr/>
          <p:nvPr/>
        </p:nvSpPr>
        <p:spPr>
          <a:xfrm rot="16200000">
            <a:off x="2358598" y="48786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BE5A906-95C6-490D-C4DF-C2A6AD4159F5}"/>
              </a:ext>
            </a:extLst>
          </p:cNvPr>
          <p:cNvCxnSpPr>
            <a:cxnSpLocks/>
          </p:cNvCxnSpPr>
          <p:nvPr/>
        </p:nvCxnSpPr>
        <p:spPr>
          <a:xfrm>
            <a:off x="1424130" y="1968693"/>
            <a:ext cx="842666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8BF9BA-CF90-6BAB-FBD0-CD7C76C94F14}"/>
              </a:ext>
            </a:extLst>
          </p:cNvPr>
          <p:cNvCxnSpPr>
            <a:cxnSpLocks/>
          </p:cNvCxnSpPr>
          <p:nvPr/>
        </p:nvCxnSpPr>
        <p:spPr>
          <a:xfrm flipV="1">
            <a:off x="2932399" y="1695306"/>
            <a:ext cx="0" cy="2733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50D0374-7D9E-059D-53B7-9998A567069B}"/>
              </a:ext>
            </a:extLst>
          </p:cNvPr>
          <p:cNvCxnSpPr>
            <a:cxnSpLocks/>
          </p:cNvCxnSpPr>
          <p:nvPr/>
        </p:nvCxnSpPr>
        <p:spPr>
          <a:xfrm flipV="1">
            <a:off x="5644137" y="1695306"/>
            <a:ext cx="0" cy="2733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C9A5F00-3E40-D79F-3228-59F7EC3F27A8}"/>
              </a:ext>
            </a:extLst>
          </p:cNvPr>
          <p:cNvCxnSpPr>
            <a:cxnSpLocks/>
          </p:cNvCxnSpPr>
          <p:nvPr/>
        </p:nvCxnSpPr>
        <p:spPr>
          <a:xfrm flipV="1">
            <a:off x="8355875" y="1695306"/>
            <a:ext cx="0" cy="2733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5CE533D-08A2-FEFA-AEAE-CED3BA9FC511}"/>
              </a:ext>
            </a:extLst>
          </p:cNvPr>
          <p:cNvSpPr txBox="1"/>
          <p:nvPr/>
        </p:nvSpPr>
        <p:spPr>
          <a:xfrm>
            <a:off x="5513332" y="1352436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092DA9D-A964-62C5-A2A8-8463FA559EA5}"/>
              </a:ext>
            </a:extLst>
          </p:cNvPr>
          <p:cNvSpPr txBox="1"/>
          <p:nvPr/>
        </p:nvSpPr>
        <p:spPr>
          <a:xfrm>
            <a:off x="8050342" y="1352436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t+12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9F684A-2615-8929-F607-C4A2AA548CC2}"/>
              </a:ext>
            </a:extLst>
          </p:cNvPr>
          <p:cNvSpPr txBox="1"/>
          <p:nvPr/>
        </p:nvSpPr>
        <p:spPr>
          <a:xfrm>
            <a:off x="2687628" y="1352436"/>
            <a:ext cx="559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t-12</a:t>
            </a:r>
          </a:p>
        </p:txBody>
      </p:sp>
      <p:sp>
        <p:nvSpPr>
          <p:cNvPr id="46" name="Round Same-side Corner of Rectangle 45">
            <a:extLst>
              <a:ext uri="{FF2B5EF4-FFF2-40B4-BE49-F238E27FC236}">
                <a16:creationId xmlns:a16="http://schemas.microsoft.com/office/drawing/2014/main" id="{87DACB42-AA19-5DFF-F8CC-1883FDB52D3D}"/>
              </a:ext>
            </a:extLst>
          </p:cNvPr>
          <p:cNvSpPr/>
          <p:nvPr/>
        </p:nvSpPr>
        <p:spPr>
          <a:xfrm rot="16200000">
            <a:off x="5044949" y="160503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 Same-side Corner of Rectangle 47">
            <a:extLst>
              <a:ext uri="{FF2B5EF4-FFF2-40B4-BE49-F238E27FC236}">
                <a16:creationId xmlns:a16="http://schemas.microsoft.com/office/drawing/2014/main" id="{83D36005-6B78-B131-0CEC-39BF694BFE0D}"/>
              </a:ext>
            </a:extLst>
          </p:cNvPr>
          <p:cNvSpPr/>
          <p:nvPr/>
        </p:nvSpPr>
        <p:spPr>
          <a:xfrm rot="16200000">
            <a:off x="7732425" y="160503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 Same-side Corner of Rectangle 50">
            <a:extLst>
              <a:ext uri="{FF2B5EF4-FFF2-40B4-BE49-F238E27FC236}">
                <a16:creationId xmlns:a16="http://schemas.microsoft.com/office/drawing/2014/main" id="{26AC66BF-CD8F-7FC0-9451-A2D361DD5489}"/>
              </a:ext>
            </a:extLst>
          </p:cNvPr>
          <p:cNvSpPr/>
          <p:nvPr/>
        </p:nvSpPr>
        <p:spPr>
          <a:xfrm rot="16200000">
            <a:off x="2357473" y="1605034"/>
            <a:ext cx="330357" cy="12211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D6EA3AC-053F-A400-F878-F0D5828F096F}"/>
              </a:ext>
            </a:extLst>
          </p:cNvPr>
          <p:cNvGrpSpPr/>
          <p:nvPr/>
        </p:nvGrpSpPr>
        <p:grpSpPr>
          <a:xfrm>
            <a:off x="1332886" y="2469606"/>
            <a:ext cx="8683265" cy="616257"/>
            <a:chOff x="1252544" y="1108371"/>
            <a:chExt cx="8683265" cy="616257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CA0E546-5DEE-B98D-C307-8581486AA07A}"/>
                </a:ext>
              </a:extLst>
            </p:cNvPr>
            <p:cNvCxnSpPr>
              <a:cxnSpLocks/>
            </p:cNvCxnSpPr>
            <p:nvPr/>
          </p:nvCxnSpPr>
          <p:spPr>
            <a:xfrm>
              <a:off x="1342663" y="1724628"/>
              <a:ext cx="8426669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6755D2B-54EF-5ED9-2566-93D012B083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5063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ADC7201-870D-7513-EDDE-02408E2997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0932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C74132D-ECC4-15F7-C7C6-E4DE8B44E7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6801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2E5F409-C7B3-14E0-E9F6-37E6B7D709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2670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2842959-1BB4-A852-BEF8-6A8490E150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8539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8B837E5-F0DB-3514-CF74-C642C9D9AB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74408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D33AEBB-F052-C361-3CFD-71D5C0E99C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30277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74A1844-798C-68B8-F499-1C304DBA601D}"/>
                </a:ext>
              </a:extLst>
            </p:cNvPr>
            <p:cNvSpPr txBox="1"/>
            <p:nvPr/>
          </p:nvSpPr>
          <p:spPr>
            <a:xfrm>
              <a:off x="5431865" y="1108371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1576716-A93E-938D-BD28-026054AC87A7}"/>
                </a:ext>
              </a:extLst>
            </p:cNvPr>
            <p:cNvSpPr txBox="1"/>
            <p:nvPr/>
          </p:nvSpPr>
          <p:spPr>
            <a:xfrm>
              <a:off x="6671516" y="1108371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t+6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5292197-8363-30A0-128D-DBB418585D28}"/>
                </a:ext>
              </a:extLst>
            </p:cNvPr>
            <p:cNvSpPr txBox="1"/>
            <p:nvPr/>
          </p:nvSpPr>
          <p:spPr>
            <a:xfrm>
              <a:off x="7968875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t+12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FBF84F6A-B7A6-3BE1-C027-F67EFCBD8B96}"/>
                </a:ext>
              </a:extLst>
            </p:cNvPr>
            <p:cNvSpPr txBox="1"/>
            <p:nvPr/>
          </p:nvSpPr>
          <p:spPr>
            <a:xfrm>
              <a:off x="9324744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t+18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31D8C07-3ABD-D4CA-D275-A34BDFCC39DE}"/>
                </a:ext>
              </a:extLst>
            </p:cNvPr>
            <p:cNvSpPr txBox="1"/>
            <p:nvPr/>
          </p:nvSpPr>
          <p:spPr>
            <a:xfrm>
              <a:off x="3959778" y="1108371"/>
              <a:ext cx="4420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t-6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5A92968-DE9C-3DED-020B-F4BD2460C525}"/>
                </a:ext>
              </a:extLst>
            </p:cNvPr>
            <p:cNvSpPr txBox="1"/>
            <p:nvPr/>
          </p:nvSpPr>
          <p:spPr>
            <a:xfrm>
              <a:off x="2606161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t-12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5EF3B2-D4FC-71F9-F295-03EDFFFACF1B}"/>
                </a:ext>
              </a:extLst>
            </p:cNvPr>
            <p:cNvSpPr txBox="1"/>
            <p:nvPr/>
          </p:nvSpPr>
          <p:spPr>
            <a:xfrm>
              <a:off x="1252544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t-18</a:t>
              </a:r>
            </a:p>
          </p:txBody>
        </p:sp>
      </p:grpSp>
      <p:sp>
        <p:nvSpPr>
          <p:cNvPr id="73" name="Round Same-side Corner of Rectangle 72">
            <a:extLst>
              <a:ext uri="{FF2B5EF4-FFF2-40B4-BE49-F238E27FC236}">
                <a16:creationId xmlns:a16="http://schemas.microsoft.com/office/drawing/2014/main" id="{F84CF278-2DCB-B7F6-A076-4A2666498118}"/>
              </a:ext>
            </a:extLst>
          </p:cNvPr>
          <p:cNvSpPr/>
          <p:nvPr/>
        </p:nvSpPr>
        <p:spPr>
          <a:xfrm rot="16200000">
            <a:off x="2087037" y="2636156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CE85052-972B-F3DE-44B6-3233217B01F3}"/>
              </a:ext>
            </a:extLst>
          </p:cNvPr>
          <p:cNvGrpSpPr/>
          <p:nvPr/>
        </p:nvGrpSpPr>
        <p:grpSpPr>
          <a:xfrm>
            <a:off x="1331761" y="3586776"/>
            <a:ext cx="8683265" cy="616257"/>
            <a:chOff x="1252544" y="1108371"/>
            <a:chExt cx="8683265" cy="616257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674232D-67E8-6178-8029-8D07297A85FF}"/>
                </a:ext>
              </a:extLst>
            </p:cNvPr>
            <p:cNvCxnSpPr>
              <a:cxnSpLocks/>
            </p:cNvCxnSpPr>
            <p:nvPr/>
          </p:nvCxnSpPr>
          <p:spPr>
            <a:xfrm>
              <a:off x="1342663" y="1724628"/>
              <a:ext cx="8426669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E4B8B5E-48BF-2F48-BC49-A5656835B3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95063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FECBCAC-3FB3-FAB9-6C3E-C1D59D7475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50932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724642BF-9D02-A7C1-D7A2-13BB03E287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06801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3648F75-0900-81B3-5AAC-6A3ECF9240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2670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8ABA72D8-EBC9-B331-9070-857B8B4422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8539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1D88516-7928-5EFB-F177-A69F18696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74408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7BA8568E-A448-FF29-6D2E-ED26C1BB19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30277" y="1451241"/>
              <a:ext cx="0" cy="27338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BAB4461-A162-0AAD-BFF0-1657E000733D}"/>
                </a:ext>
              </a:extLst>
            </p:cNvPr>
            <p:cNvSpPr txBox="1"/>
            <p:nvPr/>
          </p:nvSpPr>
          <p:spPr>
            <a:xfrm>
              <a:off x="5431865" y="1108371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1DDBF36-3E52-A859-E190-343165530C00}"/>
                </a:ext>
              </a:extLst>
            </p:cNvPr>
            <p:cNvSpPr txBox="1"/>
            <p:nvPr/>
          </p:nvSpPr>
          <p:spPr>
            <a:xfrm>
              <a:off x="6671516" y="1108371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t+6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7B94B46-9649-FE37-FBA9-8653D7B54B5A}"/>
                </a:ext>
              </a:extLst>
            </p:cNvPr>
            <p:cNvSpPr txBox="1"/>
            <p:nvPr/>
          </p:nvSpPr>
          <p:spPr>
            <a:xfrm>
              <a:off x="7968875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t+12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8299C57-F81D-28F4-5F77-9D0BBB32282C}"/>
                </a:ext>
              </a:extLst>
            </p:cNvPr>
            <p:cNvSpPr txBox="1"/>
            <p:nvPr/>
          </p:nvSpPr>
          <p:spPr>
            <a:xfrm>
              <a:off x="9324744" y="1108371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t+18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6DF0CC1-7E49-B3A7-5EF2-4A248EDC1F31}"/>
                </a:ext>
              </a:extLst>
            </p:cNvPr>
            <p:cNvSpPr txBox="1"/>
            <p:nvPr/>
          </p:nvSpPr>
          <p:spPr>
            <a:xfrm>
              <a:off x="3959778" y="1108371"/>
              <a:ext cx="4420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t-6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914FA15-79C2-5396-0F88-77DA212980A3}"/>
                </a:ext>
              </a:extLst>
            </p:cNvPr>
            <p:cNvSpPr txBox="1"/>
            <p:nvPr/>
          </p:nvSpPr>
          <p:spPr>
            <a:xfrm>
              <a:off x="2606161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t-12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EC76DC7-DF49-0402-21F1-8B13F6DDF029}"/>
                </a:ext>
              </a:extLst>
            </p:cNvPr>
            <p:cNvSpPr txBox="1"/>
            <p:nvPr/>
          </p:nvSpPr>
          <p:spPr>
            <a:xfrm>
              <a:off x="1252544" y="1108371"/>
              <a:ext cx="559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t-18</a:t>
              </a:r>
            </a:p>
          </p:txBody>
        </p:sp>
      </p:grpSp>
      <p:sp>
        <p:nvSpPr>
          <p:cNvPr id="95" name="Round Same-side Corner of Rectangle 94">
            <a:extLst>
              <a:ext uri="{FF2B5EF4-FFF2-40B4-BE49-F238E27FC236}">
                <a16:creationId xmlns:a16="http://schemas.microsoft.com/office/drawing/2014/main" id="{415A2E71-9F74-6EAA-7C83-CB7CCA38E4AA}"/>
              </a:ext>
            </a:extLst>
          </p:cNvPr>
          <p:cNvSpPr/>
          <p:nvPr/>
        </p:nvSpPr>
        <p:spPr>
          <a:xfrm rot="16200000">
            <a:off x="2553639" y="3640958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ound Same-side Corner of Rectangle 95">
            <a:extLst>
              <a:ext uri="{FF2B5EF4-FFF2-40B4-BE49-F238E27FC236}">
                <a16:creationId xmlns:a16="http://schemas.microsoft.com/office/drawing/2014/main" id="{E6B2267F-BFC5-D854-DC6C-F5AC3E3E2BFF}"/>
              </a:ext>
            </a:extLst>
          </p:cNvPr>
          <p:cNvSpPr/>
          <p:nvPr/>
        </p:nvSpPr>
        <p:spPr>
          <a:xfrm rot="16200000">
            <a:off x="3442906" y="2636155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ound Same-side Corner of Rectangle 96">
            <a:extLst>
              <a:ext uri="{FF2B5EF4-FFF2-40B4-BE49-F238E27FC236}">
                <a16:creationId xmlns:a16="http://schemas.microsoft.com/office/drawing/2014/main" id="{1E392A2D-FA28-B747-B85D-B768782A0109}"/>
              </a:ext>
            </a:extLst>
          </p:cNvPr>
          <p:cNvSpPr/>
          <p:nvPr/>
        </p:nvSpPr>
        <p:spPr>
          <a:xfrm rot="16200000">
            <a:off x="4798775" y="2636154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ound Same-side Corner of Rectangle 97">
            <a:extLst>
              <a:ext uri="{FF2B5EF4-FFF2-40B4-BE49-F238E27FC236}">
                <a16:creationId xmlns:a16="http://schemas.microsoft.com/office/drawing/2014/main" id="{8254A363-9EFD-310D-8262-F008911CFB3F}"/>
              </a:ext>
            </a:extLst>
          </p:cNvPr>
          <p:cNvSpPr/>
          <p:nvPr/>
        </p:nvSpPr>
        <p:spPr>
          <a:xfrm rot="16200000">
            <a:off x="6154644" y="2636153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 Same-side Corner of Rectangle 98">
            <a:extLst>
              <a:ext uri="{FF2B5EF4-FFF2-40B4-BE49-F238E27FC236}">
                <a16:creationId xmlns:a16="http://schemas.microsoft.com/office/drawing/2014/main" id="{1B0E4758-24CF-FBCB-C4EE-F4042A2B092D}"/>
              </a:ext>
            </a:extLst>
          </p:cNvPr>
          <p:cNvSpPr/>
          <p:nvPr/>
        </p:nvSpPr>
        <p:spPr>
          <a:xfrm rot="16200000">
            <a:off x="7510513" y="2636152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ound Same-side Corner of Rectangle 99">
            <a:extLst>
              <a:ext uri="{FF2B5EF4-FFF2-40B4-BE49-F238E27FC236}">
                <a16:creationId xmlns:a16="http://schemas.microsoft.com/office/drawing/2014/main" id="{59F6D4B9-2E39-C886-A52D-A69AF8809DEC}"/>
              </a:ext>
            </a:extLst>
          </p:cNvPr>
          <p:cNvSpPr/>
          <p:nvPr/>
        </p:nvSpPr>
        <p:spPr>
          <a:xfrm rot="16200000">
            <a:off x="8866382" y="2636151"/>
            <a:ext cx="330357" cy="1355868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ound Same-side Corner of Rectangle 100">
            <a:extLst>
              <a:ext uri="{FF2B5EF4-FFF2-40B4-BE49-F238E27FC236}">
                <a16:creationId xmlns:a16="http://schemas.microsoft.com/office/drawing/2014/main" id="{7B4D5A46-A3AB-808B-85A4-BBD269982ABB}"/>
              </a:ext>
            </a:extLst>
          </p:cNvPr>
          <p:cNvSpPr/>
          <p:nvPr/>
        </p:nvSpPr>
        <p:spPr>
          <a:xfrm rot="16200000">
            <a:off x="3702335" y="3722698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ound Same-side Corner of Rectangle 101">
            <a:extLst>
              <a:ext uri="{FF2B5EF4-FFF2-40B4-BE49-F238E27FC236}">
                <a16:creationId xmlns:a16="http://schemas.microsoft.com/office/drawing/2014/main" id="{12C13BD0-3D34-72BF-63B9-EC69E95FC246}"/>
              </a:ext>
            </a:extLst>
          </p:cNvPr>
          <p:cNvSpPr/>
          <p:nvPr/>
        </p:nvSpPr>
        <p:spPr>
          <a:xfrm rot="16200000">
            <a:off x="4851031" y="3640956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ound Same-side Corner of Rectangle 102">
            <a:extLst>
              <a:ext uri="{FF2B5EF4-FFF2-40B4-BE49-F238E27FC236}">
                <a16:creationId xmlns:a16="http://schemas.microsoft.com/office/drawing/2014/main" id="{B7D9F51B-F78B-1D52-3841-EFCAE0EBEA91}"/>
              </a:ext>
            </a:extLst>
          </p:cNvPr>
          <p:cNvSpPr/>
          <p:nvPr/>
        </p:nvSpPr>
        <p:spPr>
          <a:xfrm rot="16200000">
            <a:off x="5999727" y="3736903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 Same-side Corner of Rectangle 103">
            <a:extLst>
              <a:ext uri="{FF2B5EF4-FFF2-40B4-BE49-F238E27FC236}">
                <a16:creationId xmlns:a16="http://schemas.microsoft.com/office/drawing/2014/main" id="{4B061EAE-E681-B4CB-39BB-50154CB37EBE}"/>
              </a:ext>
            </a:extLst>
          </p:cNvPr>
          <p:cNvSpPr/>
          <p:nvPr/>
        </p:nvSpPr>
        <p:spPr>
          <a:xfrm rot="16200000">
            <a:off x="7148423" y="3640954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ound Same-side Corner of Rectangle 104">
            <a:extLst>
              <a:ext uri="{FF2B5EF4-FFF2-40B4-BE49-F238E27FC236}">
                <a16:creationId xmlns:a16="http://schemas.microsoft.com/office/drawing/2014/main" id="{1418E31E-EED6-F2C4-61DA-78DBE60EFF90}"/>
              </a:ext>
            </a:extLst>
          </p:cNvPr>
          <p:cNvSpPr/>
          <p:nvPr/>
        </p:nvSpPr>
        <p:spPr>
          <a:xfrm rot="16200000">
            <a:off x="8292022" y="3736903"/>
            <a:ext cx="330357" cy="1617999"/>
          </a:xfrm>
          <a:prstGeom prst="round2Same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0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F53A94-1A30-8A70-E7ED-C54D2E82F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07431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35E9DA-67BB-467A-2142-D0CFC2A6C4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369256"/>
              </p:ext>
            </p:extLst>
          </p:nvPr>
        </p:nvGraphicFramePr>
        <p:xfrm>
          <a:off x="1089867" y="2863434"/>
          <a:ext cx="285051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07F1C53-3733-0492-429E-E0799999506E}"/>
              </a:ext>
            </a:extLst>
          </p:cNvPr>
          <p:cNvSpPr txBox="1"/>
          <p:nvPr/>
        </p:nvSpPr>
        <p:spPr>
          <a:xfrm>
            <a:off x="4899041" y="2047004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Join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D8C293E7-DAD9-89C5-08DC-30F1594666C2}"/>
              </a:ext>
            </a:extLst>
          </p:cNvPr>
          <p:cNvSpPr/>
          <p:nvPr/>
        </p:nvSpPr>
        <p:spPr>
          <a:xfrm>
            <a:off x="4652209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E0454F-A351-1ED3-D2A6-45058D6D2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38778"/>
              </p:ext>
            </p:extLst>
          </p:nvPr>
        </p:nvGraphicFramePr>
        <p:xfrm>
          <a:off x="5998957" y="1696581"/>
          <a:ext cx="533273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997819570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376788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735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5789DF0-7161-8D22-3E09-662FCD3E91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83646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FA75FE-5C9C-1DA7-CEBD-895C90049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320720"/>
              </p:ext>
            </p:extLst>
          </p:nvPr>
        </p:nvGraphicFramePr>
        <p:xfrm>
          <a:off x="1089867" y="2863434"/>
          <a:ext cx="285051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99F5E4-0977-37C5-A449-ED8D90BB9663}"/>
              </a:ext>
            </a:extLst>
          </p:cNvPr>
          <p:cNvSpPr txBox="1"/>
          <p:nvPr/>
        </p:nvSpPr>
        <p:spPr>
          <a:xfrm>
            <a:off x="4899041" y="2047004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Join</a:t>
            </a: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3EC811F7-85E8-B1E2-CEF7-BE73E125DDC8}"/>
              </a:ext>
            </a:extLst>
          </p:cNvPr>
          <p:cNvSpPr/>
          <p:nvPr/>
        </p:nvSpPr>
        <p:spPr>
          <a:xfrm>
            <a:off x="4652209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B3617BA-47D3-5D04-1060-364CFD6E7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434708"/>
              </p:ext>
            </p:extLst>
          </p:nvPr>
        </p:nvGraphicFramePr>
        <p:xfrm>
          <a:off x="5998957" y="1696581"/>
          <a:ext cx="450532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997819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8116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51C12E-0E54-EFC1-6B85-ED7ABADDABEE}"/>
              </a:ext>
            </a:extLst>
          </p:cNvPr>
          <p:cNvSpPr txBox="1"/>
          <p:nvPr/>
        </p:nvSpPr>
        <p:spPr>
          <a:xfrm>
            <a:off x="3842795" y="2349661"/>
            <a:ext cx="537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[ : , : , : , : ]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F133687-37FD-BDA3-A206-9E3856761478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3219691" y="1598366"/>
            <a:ext cx="958770" cy="7165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A3CC249-E430-3BC9-3A6C-523AA82D69ED}"/>
              </a:ext>
            </a:extLst>
          </p:cNvPr>
          <p:cNvCxnSpPr>
            <a:cxnSpLocks/>
          </p:cNvCxnSpPr>
          <p:nvPr/>
        </p:nvCxnSpPr>
        <p:spPr>
          <a:xfrm flipH="1">
            <a:off x="5974466" y="1643605"/>
            <a:ext cx="1468055" cy="6713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70678A7-89E8-E4B6-CE88-9DF0094646AE}"/>
              </a:ext>
            </a:extLst>
          </p:cNvPr>
          <p:cNvCxnSpPr>
            <a:cxnSpLocks/>
          </p:cNvCxnSpPr>
          <p:nvPr/>
        </p:nvCxnSpPr>
        <p:spPr>
          <a:xfrm>
            <a:off x="4363656" y="1215341"/>
            <a:ext cx="435980" cy="10995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C3B1E0E-B4D5-3938-7B5C-663C47C06D86}"/>
              </a:ext>
            </a:extLst>
          </p:cNvPr>
          <p:cNvCxnSpPr>
            <a:cxnSpLocks/>
          </p:cNvCxnSpPr>
          <p:nvPr/>
        </p:nvCxnSpPr>
        <p:spPr>
          <a:xfrm flipH="1">
            <a:off x="5420811" y="1203767"/>
            <a:ext cx="654572" cy="11111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F9063CC-D562-15E3-C6E0-643EEF760BBB}"/>
              </a:ext>
            </a:extLst>
          </p:cNvPr>
          <p:cNvSpPr txBox="1"/>
          <p:nvPr/>
        </p:nvSpPr>
        <p:spPr>
          <a:xfrm>
            <a:off x="6528121" y="126269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Grid point values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C1D6C3-DA92-CE98-167C-C3513A7878A6}"/>
              </a:ext>
            </a:extLst>
          </p:cNvPr>
          <p:cNvSpPr txBox="1"/>
          <p:nvPr/>
        </p:nvSpPr>
        <p:spPr>
          <a:xfrm>
            <a:off x="2849783" y="1229034"/>
            <a:ext cx="739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E7BFEC-514F-2744-2A7F-CB27D75912DC}"/>
              </a:ext>
            </a:extLst>
          </p:cNvPr>
          <p:cNvSpPr txBox="1"/>
          <p:nvPr/>
        </p:nvSpPr>
        <p:spPr>
          <a:xfrm>
            <a:off x="3820851" y="834435"/>
            <a:ext cx="108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Variables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43C19-0230-9AB8-2866-C6F517B68F37}"/>
              </a:ext>
            </a:extLst>
          </p:cNvPr>
          <p:cNvSpPr txBox="1"/>
          <p:nvPr/>
        </p:nvSpPr>
        <p:spPr>
          <a:xfrm>
            <a:off x="5055484" y="834435"/>
            <a:ext cx="2039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Ensemble members</a:t>
            </a:r>
          </a:p>
        </p:txBody>
      </p:sp>
    </p:spTree>
    <p:extLst>
      <p:ext uri="{BB962C8B-B14F-4D97-AF65-F5344CB8AC3E}">
        <p14:creationId xmlns:p14="http://schemas.microsoft.com/office/powerpoint/2010/main" val="3066249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999A09-EBB0-46AD-6B33-9AC97E36F7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24066"/>
              </p:ext>
            </p:extLst>
          </p:nvPr>
        </p:nvGraphicFramePr>
        <p:xfrm>
          <a:off x="3949259" y="4253654"/>
          <a:ext cx="3677920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14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62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871297"/>
                  </a:ext>
                </a:extLst>
              </a:tr>
            </a:tbl>
          </a:graphicData>
        </a:graphic>
      </p:graphicFrame>
      <p:sp>
        <p:nvSpPr>
          <p:cNvPr id="4" name="Manual Operation 3">
            <a:extLst>
              <a:ext uri="{FF2B5EF4-FFF2-40B4-BE49-F238E27FC236}">
                <a16:creationId xmlns:a16="http://schemas.microsoft.com/office/drawing/2014/main" id="{20D6F927-ECF5-9735-6D84-46EED3EA6BDB}"/>
              </a:ext>
            </a:extLst>
          </p:cNvPr>
          <p:cNvSpPr/>
          <p:nvPr/>
        </p:nvSpPr>
        <p:spPr>
          <a:xfrm rot="10800000">
            <a:off x="4724280" y="1605661"/>
            <a:ext cx="2127878" cy="1425678"/>
          </a:xfrm>
          <a:prstGeom prst="flowChartManualOpera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F12DBF-8144-A3B6-07E9-10912B0DCA2E}"/>
              </a:ext>
            </a:extLst>
          </p:cNvPr>
          <p:cNvSpPr txBox="1"/>
          <p:nvPr/>
        </p:nvSpPr>
        <p:spPr>
          <a:xfrm rot="3279174">
            <a:off x="4432440" y="485155"/>
            <a:ext cx="15632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1999-01-01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DB0EE6-F14C-AFF1-BE63-130D31453707}"/>
              </a:ext>
            </a:extLst>
          </p:cNvPr>
          <p:cNvSpPr txBox="1"/>
          <p:nvPr/>
        </p:nvSpPr>
        <p:spPr>
          <a:xfrm rot="2739062">
            <a:off x="3809418" y="622792"/>
            <a:ext cx="1603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8CFE6-C98E-2635-9B13-C54F344401D2}"/>
              </a:ext>
            </a:extLst>
          </p:cNvPr>
          <p:cNvSpPr txBox="1"/>
          <p:nvPr/>
        </p:nvSpPr>
        <p:spPr>
          <a:xfrm rot="18888970">
            <a:off x="5613219" y="54491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55FCF3-EDEF-2390-5FCF-74389D83AE8F}"/>
              </a:ext>
            </a:extLst>
          </p:cNvPr>
          <p:cNvSpPr/>
          <p:nvPr/>
        </p:nvSpPr>
        <p:spPr>
          <a:xfrm>
            <a:off x="5303802" y="2998402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69CB46-60D6-CADB-5A7B-9984DD483BB7}"/>
              </a:ext>
            </a:extLst>
          </p:cNvPr>
          <p:cNvSpPr/>
          <p:nvPr/>
        </p:nvSpPr>
        <p:spPr>
          <a:xfrm>
            <a:off x="5661022" y="3300223"/>
            <a:ext cx="257553" cy="257553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B757096-F6AB-2BE2-6DB9-7E11F95BDEE0}"/>
              </a:ext>
            </a:extLst>
          </p:cNvPr>
          <p:cNvSpPr/>
          <p:nvPr/>
        </p:nvSpPr>
        <p:spPr>
          <a:xfrm>
            <a:off x="6015874" y="3094024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9497DE5-01A9-0A24-DD18-874FEA8E2090}"/>
              </a:ext>
            </a:extLst>
          </p:cNvPr>
          <p:cNvSpPr/>
          <p:nvPr/>
        </p:nvSpPr>
        <p:spPr>
          <a:xfrm>
            <a:off x="6266066" y="3351577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C9D667D-9ABA-C8E4-821B-D3A82E3FA939}"/>
              </a:ext>
            </a:extLst>
          </p:cNvPr>
          <p:cNvSpPr/>
          <p:nvPr/>
        </p:nvSpPr>
        <p:spPr>
          <a:xfrm>
            <a:off x="5403469" y="4591365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8A9BEC3-F215-66D0-A049-18DAD909F72D}"/>
              </a:ext>
            </a:extLst>
          </p:cNvPr>
          <p:cNvSpPr/>
          <p:nvPr/>
        </p:nvSpPr>
        <p:spPr>
          <a:xfrm>
            <a:off x="6224184" y="4591365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35ADC88-3FFA-6F16-4355-F9425CFD43C5}"/>
              </a:ext>
            </a:extLst>
          </p:cNvPr>
          <p:cNvSpPr/>
          <p:nvPr/>
        </p:nvSpPr>
        <p:spPr>
          <a:xfrm>
            <a:off x="7044899" y="4591365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0344F-4F43-F66E-7357-923EB9050244}"/>
              </a:ext>
            </a:extLst>
          </p:cNvPr>
          <p:cNvSpPr/>
          <p:nvPr/>
        </p:nvSpPr>
        <p:spPr>
          <a:xfrm>
            <a:off x="5403469" y="4957073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BBAFB77-6D05-538A-8769-366F833FF5BC}"/>
              </a:ext>
            </a:extLst>
          </p:cNvPr>
          <p:cNvSpPr/>
          <p:nvPr/>
        </p:nvSpPr>
        <p:spPr>
          <a:xfrm>
            <a:off x="6224184" y="4957073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CB48258-1844-2693-9B37-285B67C3ABB7}"/>
              </a:ext>
            </a:extLst>
          </p:cNvPr>
          <p:cNvSpPr/>
          <p:nvPr/>
        </p:nvSpPr>
        <p:spPr>
          <a:xfrm>
            <a:off x="7044899" y="4957073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3E4C6A8-C18E-6498-6B80-8082D776EFE7}"/>
              </a:ext>
            </a:extLst>
          </p:cNvPr>
          <p:cNvSpPr/>
          <p:nvPr/>
        </p:nvSpPr>
        <p:spPr>
          <a:xfrm>
            <a:off x="5403469" y="6071233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FD907A6-E148-8E98-3FEC-722C25017EA8}"/>
              </a:ext>
            </a:extLst>
          </p:cNvPr>
          <p:cNvSpPr/>
          <p:nvPr/>
        </p:nvSpPr>
        <p:spPr>
          <a:xfrm>
            <a:off x="6224184" y="6071233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9A4DD64-C395-7F5F-5CC6-C4D60B858599}"/>
              </a:ext>
            </a:extLst>
          </p:cNvPr>
          <p:cNvSpPr/>
          <p:nvPr/>
        </p:nvSpPr>
        <p:spPr>
          <a:xfrm>
            <a:off x="7044899" y="6071233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urved Connector 29">
            <a:extLst>
              <a:ext uri="{FF2B5EF4-FFF2-40B4-BE49-F238E27FC236}">
                <a16:creationId xmlns:a16="http://schemas.microsoft.com/office/drawing/2014/main" id="{92F4C816-30E8-2233-0C78-115D48891473}"/>
              </a:ext>
            </a:extLst>
          </p:cNvPr>
          <p:cNvCxnSpPr>
            <a:stCxn id="16" idx="6"/>
            <a:endCxn id="22" idx="6"/>
          </p:cNvCxnSpPr>
          <p:nvPr/>
        </p:nvCxnSpPr>
        <p:spPr>
          <a:xfrm>
            <a:off x="6523619" y="3480354"/>
            <a:ext cx="778833" cy="1605496"/>
          </a:xfrm>
          <a:prstGeom prst="curvedConnector3">
            <a:avLst>
              <a:gd name="adj1" fmla="val 220247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8B8F018-E1A3-8B45-33C8-1A34377452B1}"/>
              </a:ext>
            </a:extLst>
          </p:cNvPr>
          <p:cNvSpPr txBox="1"/>
          <p:nvPr/>
        </p:nvSpPr>
        <p:spPr>
          <a:xfrm>
            <a:off x="5424887" y="1605659"/>
            <a:ext cx="715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8F62C5-8AD2-C09A-BD6D-942E8AB647E6}"/>
              </a:ext>
            </a:extLst>
          </p:cNvPr>
          <p:cNvSpPr txBox="1"/>
          <p:nvPr/>
        </p:nvSpPr>
        <p:spPr>
          <a:xfrm>
            <a:off x="5420976" y="25870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Fields</a:t>
            </a:r>
          </a:p>
        </p:txBody>
      </p:sp>
      <p:sp>
        <p:nvSpPr>
          <p:cNvPr id="34" name="Down Arrow 33">
            <a:extLst>
              <a:ext uri="{FF2B5EF4-FFF2-40B4-BE49-F238E27FC236}">
                <a16:creationId xmlns:a16="http://schemas.microsoft.com/office/drawing/2014/main" id="{D7723AD2-98C6-221D-50B1-B17FF2D039D5}"/>
              </a:ext>
            </a:extLst>
          </p:cNvPr>
          <p:cNvSpPr/>
          <p:nvPr/>
        </p:nvSpPr>
        <p:spPr>
          <a:xfrm>
            <a:off x="5615465" y="1927509"/>
            <a:ext cx="334297" cy="70706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4356BE6-2CBC-196B-A4F7-91550FD649E6}"/>
              </a:ext>
            </a:extLst>
          </p:cNvPr>
          <p:cNvSpPr/>
          <p:nvPr/>
        </p:nvSpPr>
        <p:spPr>
          <a:xfrm>
            <a:off x="5882786" y="3626028"/>
            <a:ext cx="257553" cy="257553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56C7246-EE3B-BE45-D8E2-0E42C8AAF215}"/>
              </a:ext>
            </a:extLst>
          </p:cNvPr>
          <p:cNvSpPr/>
          <p:nvPr/>
        </p:nvSpPr>
        <p:spPr>
          <a:xfrm>
            <a:off x="6285196" y="2924752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E4FDF99-5CF7-A5D7-A091-BF16960DFB02}"/>
              </a:ext>
            </a:extLst>
          </p:cNvPr>
          <p:cNvSpPr/>
          <p:nvPr/>
        </p:nvSpPr>
        <p:spPr>
          <a:xfrm>
            <a:off x="5207518" y="3354902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Curved Connector 37">
            <a:extLst>
              <a:ext uri="{FF2B5EF4-FFF2-40B4-BE49-F238E27FC236}">
                <a16:creationId xmlns:a16="http://schemas.microsoft.com/office/drawing/2014/main" id="{F3F44FFD-8249-DF9D-4CBB-853DBF6EDC2E}"/>
              </a:ext>
            </a:extLst>
          </p:cNvPr>
          <p:cNvCxnSpPr>
            <a:cxnSpLocks/>
            <a:stCxn id="13" idx="2"/>
            <a:endCxn id="17" idx="2"/>
          </p:cNvCxnSpPr>
          <p:nvPr/>
        </p:nvCxnSpPr>
        <p:spPr>
          <a:xfrm rot="10800000" flipH="1" flipV="1">
            <a:off x="5303801" y="3127178"/>
            <a:ext cx="99667" cy="1592963"/>
          </a:xfrm>
          <a:prstGeom prst="curvedConnector3">
            <a:avLst>
              <a:gd name="adj1" fmla="val -229364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05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209811-410D-BD9B-E832-41B4FC2B7E9D}"/>
              </a:ext>
            </a:extLst>
          </p:cNvPr>
          <p:cNvSpPr txBox="1"/>
          <p:nvPr/>
        </p:nvSpPr>
        <p:spPr>
          <a:xfrm>
            <a:off x="56114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E0F877-12B4-3948-3CA6-9E9F9FDE44CE}"/>
              </a:ext>
            </a:extLst>
          </p:cNvPr>
          <p:cNvSpPr txBox="1"/>
          <p:nvPr/>
        </p:nvSpPr>
        <p:spPr>
          <a:xfrm>
            <a:off x="105373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92C6A8-C09E-FCF0-9298-9511C75CA575}"/>
              </a:ext>
            </a:extLst>
          </p:cNvPr>
          <p:cNvSpPr txBox="1"/>
          <p:nvPr/>
        </p:nvSpPr>
        <p:spPr>
          <a:xfrm>
            <a:off x="154633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983BCA-64B2-00A5-E4C7-9EA051D05496}"/>
              </a:ext>
            </a:extLst>
          </p:cNvPr>
          <p:cNvSpPr txBox="1"/>
          <p:nvPr/>
        </p:nvSpPr>
        <p:spPr>
          <a:xfrm>
            <a:off x="2038930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EB66E6-6446-5C47-9155-99B785EE8629}"/>
              </a:ext>
            </a:extLst>
          </p:cNvPr>
          <p:cNvSpPr txBox="1"/>
          <p:nvPr/>
        </p:nvSpPr>
        <p:spPr>
          <a:xfrm>
            <a:off x="2531526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2C356B-A44D-8A48-14FE-B647D9AC67C0}"/>
              </a:ext>
            </a:extLst>
          </p:cNvPr>
          <p:cNvSpPr txBox="1"/>
          <p:nvPr/>
        </p:nvSpPr>
        <p:spPr>
          <a:xfrm>
            <a:off x="302412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DBEBD8-4444-78E4-848F-08C29687672A}"/>
              </a:ext>
            </a:extLst>
          </p:cNvPr>
          <p:cNvSpPr txBox="1"/>
          <p:nvPr/>
        </p:nvSpPr>
        <p:spPr>
          <a:xfrm>
            <a:off x="351671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8ED39F-0085-ABFE-A30B-C4B0FAF39011}"/>
              </a:ext>
            </a:extLst>
          </p:cNvPr>
          <p:cNvSpPr txBox="1"/>
          <p:nvPr/>
        </p:nvSpPr>
        <p:spPr>
          <a:xfrm>
            <a:off x="400931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AEA3C3-0FFD-9368-A0EF-BF3E4CFBF643}"/>
              </a:ext>
            </a:extLst>
          </p:cNvPr>
          <p:cNvSpPr txBox="1"/>
          <p:nvPr/>
        </p:nvSpPr>
        <p:spPr>
          <a:xfrm>
            <a:off x="4501910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428649-7200-B7A6-0837-AE14A5B01ED4}"/>
              </a:ext>
            </a:extLst>
          </p:cNvPr>
          <p:cNvSpPr txBox="1"/>
          <p:nvPr/>
        </p:nvSpPr>
        <p:spPr>
          <a:xfrm>
            <a:off x="4994506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8FEF74-F4F9-4BA7-BF0E-276B4577D5D2}"/>
              </a:ext>
            </a:extLst>
          </p:cNvPr>
          <p:cNvSpPr txBox="1"/>
          <p:nvPr/>
        </p:nvSpPr>
        <p:spPr>
          <a:xfrm>
            <a:off x="548710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29C493-C4F7-85BE-60C9-6E2556FE8456}"/>
              </a:ext>
            </a:extLst>
          </p:cNvPr>
          <p:cNvSpPr txBox="1"/>
          <p:nvPr/>
        </p:nvSpPr>
        <p:spPr>
          <a:xfrm>
            <a:off x="597969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126C4E-187F-5038-B3B4-044832FF1880}"/>
              </a:ext>
            </a:extLst>
          </p:cNvPr>
          <p:cNvSpPr txBox="1"/>
          <p:nvPr/>
        </p:nvSpPr>
        <p:spPr>
          <a:xfrm>
            <a:off x="647229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…</a:t>
            </a:r>
            <a:endParaRPr lang="en-US" sz="1400" baseline="-25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93D5C3-A884-0648-168A-7FCA475F2057}"/>
              </a:ext>
            </a:extLst>
          </p:cNvPr>
          <p:cNvSpPr txBox="1"/>
          <p:nvPr/>
        </p:nvSpPr>
        <p:spPr>
          <a:xfrm>
            <a:off x="68546" y="1988925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…</a:t>
            </a:r>
            <a:endParaRPr lang="en-US" sz="1400" baseline="-25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EB86F3-F1C3-D735-459A-64451148332B}"/>
              </a:ext>
            </a:extLst>
          </p:cNvPr>
          <p:cNvSpPr txBox="1"/>
          <p:nvPr/>
        </p:nvSpPr>
        <p:spPr>
          <a:xfrm>
            <a:off x="561142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0BCEDF-EEA9-31E2-8B19-514CEB20930E}"/>
              </a:ext>
            </a:extLst>
          </p:cNvPr>
          <p:cNvSpPr txBox="1"/>
          <p:nvPr/>
        </p:nvSpPr>
        <p:spPr>
          <a:xfrm>
            <a:off x="1053738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2D312A-AE2D-E3FB-4F07-00BD23DD3814}"/>
              </a:ext>
            </a:extLst>
          </p:cNvPr>
          <p:cNvSpPr txBox="1"/>
          <p:nvPr/>
        </p:nvSpPr>
        <p:spPr>
          <a:xfrm>
            <a:off x="2038930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767BA5-F5F1-8C96-6F46-BB78888CAE05}"/>
              </a:ext>
            </a:extLst>
          </p:cNvPr>
          <p:cNvSpPr txBox="1"/>
          <p:nvPr/>
        </p:nvSpPr>
        <p:spPr>
          <a:xfrm>
            <a:off x="2531526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A337AF9-4168-9559-38C9-C824F3576A6E}"/>
              </a:ext>
            </a:extLst>
          </p:cNvPr>
          <p:cNvSpPr txBox="1"/>
          <p:nvPr/>
        </p:nvSpPr>
        <p:spPr>
          <a:xfrm>
            <a:off x="2531526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901C7D-B859-13B6-E106-0DB18880B02D}"/>
              </a:ext>
            </a:extLst>
          </p:cNvPr>
          <p:cNvSpPr txBox="1"/>
          <p:nvPr/>
        </p:nvSpPr>
        <p:spPr>
          <a:xfrm>
            <a:off x="3024122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66739C-6964-4570-EF72-3EF83EB416B7}"/>
              </a:ext>
            </a:extLst>
          </p:cNvPr>
          <p:cNvSpPr txBox="1"/>
          <p:nvPr/>
        </p:nvSpPr>
        <p:spPr>
          <a:xfrm>
            <a:off x="4994506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E60D0B9-0DB3-23A8-FC2E-923B5EBA28FD}"/>
              </a:ext>
            </a:extLst>
          </p:cNvPr>
          <p:cNvSpPr txBox="1"/>
          <p:nvPr/>
        </p:nvSpPr>
        <p:spPr>
          <a:xfrm>
            <a:off x="5487102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053702-7F3F-7C9D-36B9-13FDB265416D}"/>
              </a:ext>
            </a:extLst>
          </p:cNvPr>
          <p:cNvSpPr txBox="1"/>
          <p:nvPr/>
        </p:nvSpPr>
        <p:spPr>
          <a:xfrm>
            <a:off x="5487102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8DF20F-CB15-8E21-71D2-F3C51FDFF796}"/>
              </a:ext>
            </a:extLst>
          </p:cNvPr>
          <p:cNvSpPr txBox="1"/>
          <p:nvPr/>
        </p:nvSpPr>
        <p:spPr>
          <a:xfrm>
            <a:off x="5979698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i+12</a:t>
            </a:r>
          </a:p>
        </p:txBody>
      </p:sp>
    </p:spTree>
    <p:extLst>
      <p:ext uri="{BB962C8B-B14F-4D97-AF65-F5344CB8AC3E}">
        <p14:creationId xmlns:p14="http://schemas.microsoft.com/office/powerpoint/2010/main" val="4131213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217</Words>
  <Application>Microsoft Macintosh PowerPoint</Application>
  <PresentationFormat>Widescreen</PresentationFormat>
  <Paragraphs>142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Courier New</vt:lpstr>
      <vt:lpstr>Lucida Console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Baudouin Raoult</dc:creator>
  <cp:lastModifiedBy>Baudouin Raoult</cp:lastModifiedBy>
  <cp:revision>9</cp:revision>
  <dcterms:created xsi:type="dcterms:W3CDTF">2023-09-21T08:55:29Z</dcterms:created>
  <dcterms:modified xsi:type="dcterms:W3CDTF">2026-02-05T11:30:08Z</dcterms:modified>
</cp:coreProperties>
</file>