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6D5FCB-5DF6-D0CD-CCD7-CE67E7F1A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F2A63C6-CBDF-96B6-6187-6CE093A95C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3275D17-E15A-D0AF-7CDE-2FAACF412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71512C7-516E-6830-68FE-255C1F534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6EB5AA-9BFF-EE10-49C5-A0F79B194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274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4F161F-F928-DD40-337C-1404E864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2C25356-0F9B-BE61-3E8D-E9EA44D90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4452FC7-B81D-642B-D431-47639EFB8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12EF5B7-1A28-BABD-6288-B25EC6F2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E6BB4E7-35E3-611C-DE39-7BD7FF14A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14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0A68859-1C83-3909-D96B-CE3EA3ECFC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3C31C7C-0910-F31C-40B5-C2A196BC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F96D16E-A715-1602-776E-80DCA572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09AF8AB-DA62-17DF-AEC4-990F57A8D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14372B-E392-D425-2CAB-A15C6E03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27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77BAAD-F418-4C55-8870-B456CB640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89EB251-223B-E4DD-47B0-A665D052A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6B34B51-B856-A1F2-7A44-123388670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007AA14-1498-45B3-0C07-2DF0807D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10C34EA-F227-4254-3610-FC757DF3E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941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FA2819-155C-6A1F-F3D8-907E55B1C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5F222B4-0697-7241-03DA-0F11F2088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0E1AC02-BE0E-FAB4-1203-391050226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0C40BF3-C350-2D4B-B388-A45B9154A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038AE01-AE57-949D-25FA-2EC379A85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8230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4C3792-8CA7-722A-EB95-F699F40D4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2192E2F-24BD-37E6-C04F-60C690F4A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F3AA63B-9D0F-B105-9254-E09E66446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3A0BE9E-1382-1FD0-B0FE-36C65E5BA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223E279-FEB1-3544-29F0-0B841C9DE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719E60A-DE56-41D5-2DAC-76DE133CE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9349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BC125D-7693-CB26-C8DD-CEE2BA0C1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731AADE-C9CB-E62E-BC38-BF4BD01EE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6C8439E-F0BF-E431-ECDF-B748F28F8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009ECC36-91DE-BFCA-C263-5B9AA40B0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6160B5F-0BE7-84A6-6005-D1B0467764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E725F8CC-A982-CBA0-04D5-3FAC809F4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F50CF90-1DF1-9F6A-CDDE-D388D4ABE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95CEEEC-E69C-BD89-59F8-6F8AF64AE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02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AEBE8A-AA93-99E1-26BD-7D231844E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6969D8B-E29E-38CB-E70D-B7E5EADCA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714A777-FB9C-C037-DC53-B4A7ADC0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FB10C04-DEB3-C9DD-01D2-B25CFD04A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092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0E8D925-DAB6-8E72-82D1-A882B5DE6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AE117FA1-AD56-AB0C-7E97-7F19ACF39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105023D-0D49-4C53-9B5B-4EAE6F147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3993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F483CA-3D63-FF6B-025C-C6147493C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27E827-A76B-90EE-7BBA-9FD8ACADD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287DB83C-F553-8569-F3A6-101943E39B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D1280F0-BF26-A41F-3E4F-893105A71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4118E95-86C6-C1F7-60C7-39C9BA496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3E6306C-16D0-331A-7B88-0845DB0C9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7671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7E26F1-8E94-4C51-151D-B73E4B07C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EE5A534-F3CD-246D-1BF1-B9A64CD4C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9FEAB8B-7ABF-1C59-EFA6-2F656E367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0014FAA-D36B-918D-7362-D9EE35A66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1ABFF3D-0E7C-56DA-91A3-D65A50BBF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EEC90D8-D739-BD01-D935-335DF7AE3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115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AB3D9A7-C80D-B003-F8A2-95EB3DA5F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2DA3F0F-9A8D-59F8-7FF8-AF18F2AF5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4D20F7-BCEC-6AD3-4353-D336146E90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B30A3A-EBE1-42FC-9BF1-79FFB867F05B}" type="datetimeFigureOut">
              <a:rPr lang="cs-CZ" smtClean="0"/>
              <a:t>04.01.2026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9D8476B-86D5-C1B0-B448-11BCB51CC5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A5F3DCC-850E-8729-8F12-F626DFA9E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129535-2FF0-4674-BDE8-A1FD8B542E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3308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Širokoúhlá obrazovka</PresentationFormat>
  <Paragraphs>0</Paragraphs>
  <Slides>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0</vt:i4>
      </vt:variant>
    </vt:vector>
  </HeadingPairs>
  <TitlesOfParts>
    <vt:vector size="4" baseType="lpstr">
      <vt:lpstr>Aptos</vt:lpstr>
      <vt:lpstr>Aptos Display</vt:lpstr>
      <vt:lpstr>Arial</vt:lpstr>
      <vt:lpstr>Motiv Office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Vejsada</dc:creator>
  <cp:lastModifiedBy>Daniel Vejsada</cp:lastModifiedBy>
  <cp:revision>2</cp:revision>
  <dcterms:created xsi:type="dcterms:W3CDTF">2026-01-04T07:21:20Z</dcterms:created>
  <dcterms:modified xsi:type="dcterms:W3CDTF">2026-01-04T07:32:22Z</dcterms:modified>
</cp:coreProperties>
</file>