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8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5053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0399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5246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2631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400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1260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6989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1010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5964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131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6005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6083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0</Words>
  <Application>Microsoft Office PowerPoint</Application>
  <PresentationFormat>Předvádění na obrazovce (4:3)</PresentationFormat>
  <Paragraphs>0</Paragraphs>
  <Slides>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0</vt:i4>
      </vt:variant>
    </vt:vector>
  </HeadingPairs>
  <TitlesOfParts>
    <vt:vector size="4" baseType="lpstr">
      <vt:lpstr>Aptos</vt:lpstr>
      <vt:lpstr>Aptos Display</vt:lpstr>
      <vt:lpstr>Arial</vt:lpstr>
      <vt:lpstr>Motiv Office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Vejsada</dc:creator>
  <cp:lastModifiedBy>Daniel Vejsada</cp:lastModifiedBy>
  <cp:revision>3</cp:revision>
  <dcterms:created xsi:type="dcterms:W3CDTF">2026-01-04T07:21:20Z</dcterms:created>
  <dcterms:modified xsi:type="dcterms:W3CDTF">2026-01-04T07:32:14Z</dcterms:modified>
</cp:coreProperties>
</file>