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 Document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Body text for DocsProvider testing.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