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7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614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0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05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425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23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944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2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99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7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68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BE788-654F-41AD-A350-33B81B3569C0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2042F-EBE3-4F82-A022-7FFA2E0D1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9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562098" y="1735054"/>
            <a:ext cx="1502944" cy="3093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Semi-ATE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59154" y="1112670"/>
            <a:ext cx="1502944" cy="3093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Spyder5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065042" y="2357438"/>
            <a:ext cx="2352676" cy="3889963"/>
            <a:chOff x="7170068" y="1507707"/>
            <a:chExt cx="2352676" cy="3889963"/>
          </a:xfrm>
        </p:grpSpPr>
        <p:sp>
          <p:nvSpPr>
            <p:cNvPr id="8" name="Rectangle 7"/>
            <p:cNvSpPr/>
            <p:nvPr/>
          </p:nvSpPr>
          <p:spPr>
            <a:xfrm>
              <a:off x="7170068" y="2850732"/>
              <a:ext cx="2352675" cy="30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solidFill>
                    <a:schemeClr val="tx1"/>
                  </a:solidFill>
                </a:rPr>
                <a:t>inTEST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Thermo-streamers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70068" y="2403057"/>
              <a:ext cx="2352675" cy="30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TEL Probers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70068" y="1955382"/>
              <a:ext cx="2352675" cy="30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solidFill>
                    <a:schemeClr val="tx1"/>
                  </a:solidFill>
                </a:rPr>
                <a:t>Geriner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Handlers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170069" y="1507707"/>
              <a:ext cx="2352675" cy="30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Cohu Handlers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170068" y="3298407"/>
              <a:ext cx="2352675" cy="30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solidFill>
                    <a:schemeClr val="tx1"/>
                  </a:solidFill>
                </a:rPr>
                <a:t>Keysight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instruments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170068" y="5088358"/>
              <a:ext cx="2352675" cy="30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Company specific libraries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170068" y="3743827"/>
              <a:ext cx="2352675" cy="30931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…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170068" y="4192004"/>
              <a:ext cx="2352675" cy="3093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ATE from company XYZ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170068" y="4640181"/>
              <a:ext cx="2352675" cy="30931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…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3" name="Elbow Connector 42"/>
          <p:cNvCxnSpPr>
            <a:stCxn id="18" idx="1"/>
            <a:endCxn id="21" idx="2"/>
          </p:cNvCxnSpPr>
          <p:nvPr/>
        </p:nvCxnSpPr>
        <p:spPr>
          <a:xfrm rot="10800000">
            <a:off x="2810626" y="1421982"/>
            <a:ext cx="751472" cy="467728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17" idx="1"/>
            <a:endCxn id="18" idx="2"/>
          </p:cNvCxnSpPr>
          <p:nvPr/>
        </p:nvCxnSpPr>
        <p:spPr>
          <a:xfrm rot="10800000">
            <a:off x="4313570" y="2044367"/>
            <a:ext cx="751472" cy="4048379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38" idx="1"/>
            <a:endCxn id="18" idx="2"/>
          </p:cNvCxnSpPr>
          <p:nvPr/>
        </p:nvCxnSpPr>
        <p:spPr>
          <a:xfrm rot="10800000">
            <a:off x="4313570" y="2044367"/>
            <a:ext cx="751472" cy="3152025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6" idx="1"/>
            <a:endCxn id="18" idx="2"/>
          </p:cNvCxnSpPr>
          <p:nvPr/>
        </p:nvCxnSpPr>
        <p:spPr>
          <a:xfrm rot="10800000">
            <a:off x="4313570" y="2044366"/>
            <a:ext cx="751472" cy="2258428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8" idx="1"/>
            <a:endCxn id="18" idx="2"/>
          </p:cNvCxnSpPr>
          <p:nvPr/>
        </p:nvCxnSpPr>
        <p:spPr>
          <a:xfrm rot="10800000">
            <a:off x="4313570" y="2044367"/>
            <a:ext cx="751472" cy="1810753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13" idx="1"/>
            <a:endCxn id="18" idx="2"/>
          </p:cNvCxnSpPr>
          <p:nvPr/>
        </p:nvCxnSpPr>
        <p:spPr>
          <a:xfrm rot="10800000">
            <a:off x="4313570" y="2044366"/>
            <a:ext cx="751472" cy="1363078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14" idx="1"/>
            <a:endCxn id="18" idx="2"/>
          </p:cNvCxnSpPr>
          <p:nvPr/>
        </p:nvCxnSpPr>
        <p:spPr>
          <a:xfrm rot="10800000">
            <a:off x="4313570" y="2044367"/>
            <a:ext cx="751472" cy="915403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15" idx="1"/>
            <a:endCxn id="18" idx="2"/>
          </p:cNvCxnSpPr>
          <p:nvPr/>
        </p:nvCxnSpPr>
        <p:spPr>
          <a:xfrm rot="10800000">
            <a:off x="4313571" y="2044366"/>
            <a:ext cx="751473" cy="467728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48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TDK-Micronas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Hören Tom</dc:creator>
  <cp:lastModifiedBy>Hören Tom</cp:lastModifiedBy>
  <cp:revision>3</cp:revision>
  <dcterms:created xsi:type="dcterms:W3CDTF">2020-07-21T10:11:20Z</dcterms:created>
  <dcterms:modified xsi:type="dcterms:W3CDTF">2020-07-21T10:30:20Z</dcterms:modified>
</cp:coreProperties>
</file>