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PPT 测试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这是正文内容。</a:t>
            </a:r>
          </a:p>
          <a:p>
            <a:r>
              <a:t>第二行文字。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t>第二页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t>Hello World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