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917964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60000" y="4424400"/>
            <a:ext cx="917964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6000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506376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463920" y="19800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567480" y="19800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360000" y="44244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463920" y="44244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567480" y="44244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360000" y="1980000"/>
            <a:ext cx="9179640" cy="467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917964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360000" y="360000"/>
            <a:ext cx="9359640" cy="4171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36000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60000" y="1980000"/>
            <a:ext cx="9179640" cy="467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06376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360000" y="4424400"/>
            <a:ext cx="917964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917964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360000" y="4424400"/>
            <a:ext cx="917964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36000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6376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3463920" y="19800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567480" y="19800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360000" y="44244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79" name="PlaceHolder 6"/>
          <p:cNvSpPr>
            <a:spLocks noGrp="1"/>
          </p:cNvSpPr>
          <p:nvPr>
            <p:ph type="body"/>
          </p:nvPr>
        </p:nvSpPr>
        <p:spPr>
          <a:xfrm>
            <a:off x="3463920" y="44244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80" name="PlaceHolder 7"/>
          <p:cNvSpPr>
            <a:spLocks noGrp="1"/>
          </p:cNvSpPr>
          <p:nvPr>
            <p:ph type="body"/>
          </p:nvPr>
        </p:nvSpPr>
        <p:spPr>
          <a:xfrm>
            <a:off x="6567480" y="4424400"/>
            <a:ext cx="295560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917964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60000" y="360000"/>
            <a:ext cx="9359640" cy="41716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36000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063760" y="44244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pl-PL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36000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063760" y="1980000"/>
            <a:ext cx="447948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60000" y="4424400"/>
            <a:ext cx="9179640" cy="22320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pl-PL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3150000"/>
            <a:ext cx="9719640" cy="1259640"/>
          </a:xfrm>
          <a:prstGeom prst="rect">
            <a:avLst/>
          </a:prstGeom>
          <a:solidFill>
            <a:srgbClr val="e74c3c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pl-PL" sz="1800" spc="-1" strike="noStrike">
                <a:latin typeface="Arial"/>
              </a:rPr>
              <a:t>Click to edit the title text format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3200" spc="-1" strike="noStrike">
                <a:latin typeface="Arial"/>
              </a:rPr>
              <a:t>Click to edit the outline text format</a:t>
            </a:r>
            <a:endParaRPr b="0" lang="pl-PL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800" spc="-1" strike="noStrike">
                <a:latin typeface="Arial"/>
              </a:rPr>
              <a:t>Second Outline Level</a:t>
            </a:r>
            <a:endParaRPr b="0" lang="pl-PL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400" spc="-1" strike="noStrike">
                <a:latin typeface="Arial"/>
              </a:rPr>
              <a:t>Third Outline Level</a:t>
            </a:r>
            <a:endParaRPr b="0" lang="pl-PL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2000" spc="-1" strike="noStrike">
                <a:latin typeface="Arial"/>
              </a:rPr>
              <a:t>Fourth Outline Level</a:t>
            </a:r>
            <a:endParaRPr b="0" lang="pl-PL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latin typeface="Arial"/>
              </a:rPr>
              <a:t>Fifth Outline Level</a:t>
            </a:r>
            <a:endParaRPr b="0" lang="pl-PL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latin typeface="Arial"/>
              </a:rPr>
              <a:t>Sixth Outline Level</a:t>
            </a:r>
            <a:endParaRPr b="0" lang="pl-PL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2000" spc="-1" strike="noStrike">
                <a:latin typeface="Arial"/>
              </a:rPr>
              <a:t>Seventh Outline Level</a:t>
            </a:r>
            <a:endParaRPr b="0" lang="pl-PL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0" y="180000"/>
            <a:ext cx="9719640" cy="1259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CustomShape 2"/>
          <p:cNvSpPr/>
          <p:nvPr/>
        </p:nvSpPr>
        <p:spPr>
          <a:xfrm>
            <a:off x="7560000" y="6840000"/>
            <a:ext cx="2519640" cy="539640"/>
          </a:xfrm>
          <a:prstGeom prst="rect">
            <a:avLst/>
          </a:prstGeom>
          <a:solidFill>
            <a:srgbClr val="e74c3c"/>
          </a:solidFill>
          <a:ln w="720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3"/>
          <p:cNvSpPr/>
          <p:nvPr/>
        </p:nvSpPr>
        <p:spPr>
          <a:xfrm>
            <a:off x="900000" y="6840000"/>
            <a:ext cx="6479640" cy="539640"/>
          </a:xfrm>
          <a:prstGeom prst="rect">
            <a:avLst/>
          </a:prstGeom>
          <a:solidFill>
            <a:srgbClr val="bdc3c7"/>
          </a:solidFill>
          <a:ln w="720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4"/>
          <p:cNvSpPr/>
          <p:nvPr/>
        </p:nvSpPr>
        <p:spPr>
          <a:xfrm>
            <a:off x="180000" y="6840000"/>
            <a:ext cx="539640" cy="539640"/>
          </a:xfrm>
          <a:prstGeom prst="rect">
            <a:avLst/>
          </a:prstGeom>
          <a:noFill/>
          <a:ln w="720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PlaceHolder 5"/>
          <p:cNvSpPr>
            <a:spLocks noGrp="1"/>
          </p:cNvSpPr>
          <p:nvPr>
            <p:ph type="title"/>
          </p:nvPr>
        </p:nvSpPr>
        <p:spPr>
          <a:xfrm>
            <a:off x="360000" y="360000"/>
            <a:ext cx="9359640" cy="8996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pl-PL" sz="1800" spc="-1" strike="noStrike">
                <a:latin typeface="Arial"/>
              </a:rPr>
              <a:t>Click to edit the title text format</a:t>
            </a:r>
            <a:endParaRPr b="0" lang="pl-PL" sz="1800" spc="-1" strike="noStrike">
              <a:latin typeface="Arial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body"/>
          </p:nvPr>
        </p:nvSpPr>
        <p:spPr>
          <a:xfrm>
            <a:off x="360000" y="1980000"/>
            <a:ext cx="9179640" cy="4679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latin typeface="Arial"/>
              </a:rPr>
              <a:t>Click to edit the outline text format</a:t>
            </a:r>
            <a:endParaRPr b="0" lang="pl-PL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1800" spc="-1" strike="noStrike">
                <a:latin typeface="Arial"/>
              </a:rPr>
              <a:t>Second Outline Level</a:t>
            </a:r>
            <a:endParaRPr b="0" lang="pl-PL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latin typeface="Arial"/>
              </a:rPr>
              <a:t>Third Outline Level</a:t>
            </a:r>
            <a:endParaRPr b="0" lang="pl-PL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pl-PL" sz="1800" spc="-1" strike="noStrike">
                <a:latin typeface="Arial"/>
              </a:rPr>
              <a:t>Fourth Outline Level</a:t>
            </a:r>
            <a:endParaRPr b="0" lang="pl-PL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latin typeface="Arial"/>
              </a:rPr>
              <a:t>Fifth Outline Level</a:t>
            </a:r>
            <a:endParaRPr b="0" lang="pl-PL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latin typeface="Arial"/>
              </a:rPr>
              <a:t>Sixth Outline Level</a:t>
            </a:r>
            <a:endParaRPr b="0" lang="pl-PL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pl-PL" sz="1800" spc="-1" strike="noStrike">
                <a:latin typeface="Arial"/>
              </a:rPr>
              <a:t>Seventh Outline Level</a:t>
            </a:r>
            <a:endParaRPr b="0" lang="pl-PL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ustomShape 1"/>
          <p:cNvSpPr/>
          <p:nvPr/>
        </p:nvSpPr>
        <p:spPr>
          <a:xfrm>
            <a:off x="360000" y="3330000"/>
            <a:ext cx="9359640" cy="89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noAutofit/>
          </a:bodyPr>
          <a:p>
            <a:pPr>
              <a:lnSpc>
                <a:spcPct val="100000"/>
              </a:lnSpc>
            </a:pPr>
            <a:r>
              <a:rPr b="1" lang="pl-PL" sz="3200" spc="-1" strike="noStrike">
                <a:solidFill>
                  <a:srgbClr val="ffffff"/>
                </a:solidFill>
                <a:latin typeface="Noto Sans Black"/>
              </a:rPr>
              <a:t>Hello world</a:t>
            </a:r>
            <a:endParaRPr b="0" lang="pl-PL" sz="3200" spc="-1" strike="noStrike">
              <a:latin typeface="Arial"/>
            </a:endParaRPr>
          </a:p>
        </p:txBody>
      </p:sp>
      <p:sp>
        <p:nvSpPr>
          <p:cNvPr id="82" name="CustomShape 2"/>
          <p:cNvSpPr/>
          <p:nvPr/>
        </p:nvSpPr>
        <p:spPr>
          <a:xfrm>
            <a:off x="540000" y="4680000"/>
            <a:ext cx="9179640" cy="251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>
              <a:lnSpc>
                <a:spcPct val="100000"/>
              </a:lnSpc>
            </a:pPr>
            <a:r>
              <a:rPr b="0" lang="pl-PL" sz="2200" spc="-1" strike="noStrike">
                <a:solidFill>
                  <a:srgbClr val="1c1c1c"/>
                </a:solidFill>
                <a:latin typeface="Noto Sans Light"/>
              </a:rPr>
              <a:t>{% for object in object_list %}</a:t>
            </a:r>
            <a:endParaRPr b="0" lang="pl-PL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200" spc="-1" strike="noStrike">
                <a:solidFill>
                  <a:srgbClr val="1c1c1c"/>
                </a:solidFill>
                <a:latin typeface="Noto Sans Light"/>
              </a:rPr>
              <a:t>{{ object.0 }} {{ object.1 }}</a:t>
            </a:r>
            <a:endParaRPr b="0" lang="pl-PL" sz="2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pl-PL" sz="2200" spc="-1" strike="noStrike">
                <a:solidFill>
                  <a:srgbClr val="1c1c1c"/>
                </a:solidFill>
                <a:latin typeface="Noto Sans Light"/>
              </a:rPr>
              <a:t>{% endfor %}</a:t>
            </a:r>
            <a:endParaRPr b="0" lang="pl-PL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360000" y="360000"/>
            <a:ext cx="9359640" cy="89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4" name="CustomShape 2"/>
          <p:cNvSpPr/>
          <p:nvPr/>
        </p:nvSpPr>
        <p:spPr>
          <a:xfrm>
            <a:off x="360000" y="1980000"/>
            <a:ext cx="9179640" cy="467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LibreOffice/6.4.7.2$Linux_X86_64 LibreOffice_project/40$Build-2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2022-04-01T20:46:49Z</dcterms:created>
  <dc:creator/>
  <dc:description/>
  <dc:language>pl-PL</dc:language>
  <cp:lastModifiedBy/>
  <dcterms:modified xsi:type="dcterms:W3CDTF">2022-04-02T21:31:37Z</dcterms:modified>
  <cp:revision>5</cp:revision>
  <dc:subject/>
  <dc:title>Alizarin</dc:title>
</cp:coreProperties>
</file>