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8815"/>
    <p:restoredTop sz="96281"/>
  </p:normalViewPr>
  <p:slideViewPr>
    <p:cSldViewPr snapToObjects="1">
      <p:cViewPr varScale="1">
        <p:scale>
          <a:sx n="123" d="100"/>
          <a:sy n="123" d="100"/>
        </p:scale>
        <p:origin x="44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12/18/21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4816E88-0724-EA41-9172-85280ED0111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2984" y="561089"/>
            <a:ext cx="6377112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1"/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9F559B31-5219-7E41-A2AC-DE73A152A5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984" y="2778042"/>
            <a:ext cx="6377112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4A4A940-7C8E-BF44-BBD1-EB49746DF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343" y="5396911"/>
            <a:ext cx="900000" cy="9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5421CB-67D9-264F-8DD1-E581EA91097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2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983D8BD-DD2B-424B-BA27-568EBE55A9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49273" y="2145394"/>
            <a:ext cx="10674748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 句型结构</a:t>
            </a:r>
            <a:endParaRPr lang="en-JP" sz="1600" b="1" dirty="0">
              <a:solidFill>
                <a:schemeClr val="bg1">
                  <a:lumMod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664853"/>
            <a:ext cx="10584605" cy="7641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b="1" i="0" baseline="0">
                <a:solidFill>
                  <a:schemeClr val="accent1"/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r>
              <a:rPr lang="en-JP" altLang="zh-CN" dirty="0"/>
              <a:t>Structure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457988"/>
            <a:ext cx="10584605" cy="2851332"/>
          </a:xfrm>
          <a:prstGeom prst="rect">
            <a:avLst/>
          </a:prstGeom>
        </p:spPr>
        <p:txBody>
          <a:bodyPr anchor="t"/>
          <a:lstStyle>
            <a:lvl1pPr marL="285750" indent="-285750" algn="l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6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translation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tai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AB4C36D-6139-3440-A90D-E50C78B725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bg1">
              <a:lumMod val="95000"/>
              <a:alpha val="64435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66763" y="2145394"/>
            <a:ext cx="10657257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 知识点描述</a:t>
            </a:r>
            <a:endParaRPr lang="en-JP" sz="1600" b="1" dirty="0">
              <a:solidFill>
                <a:schemeClr val="bg1">
                  <a:lumMod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537A406-7916-D248-B611-7F121968F59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6763" y="2780927"/>
            <a:ext cx="10656887" cy="3527797"/>
          </a:xfrm>
          <a:prstGeom prst="rect">
            <a:avLst/>
          </a:prstGeom>
        </p:spPr>
        <p:txBody>
          <a:bodyPr/>
          <a:lstStyle>
            <a:lvl1pPr marL="306000" indent="-306000">
              <a:buClr>
                <a:schemeClr val="accent3">
                  <a:lumMod val="75000"/>
                </a:schemeClr>
              </a:buClr>
              <a:buFont typeface="Arial" panose="020B0604020202020204" pitchFamily="34" charset="0"/>
              <a:buChar char="•"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Calibri" panose="020F0502020204030204" pitchFamily="34" charset="0"/>
              </a:defRPr>
            </a:lvl1pPr>
          </a:lstStyle>
          <a:p>
            <a:pPr lvl="0"/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291261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EBCD4D-81A3-4E43-A4C8-6AE27EEE0D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F1546B4-8D3F-114A-B150-FD2F04D89923}"/>
              </a:ext>
            </a:extLst>
          </p:cNvPr>
          <p:cNvGrpSpPr/>
          <p:nvPr userDrawn="1"/>
        </p:nvGrpSpPr>
        <p:grpSpPr>
          <a:xfrm>
            <a:off x="3503712" y="514351"/>
            <a:ext cx="5567770" cy="4050196"/>
            <a:chOff x="3068402" y="711433"/>
            <a:chExt cx="6640928" cy="4830849"/>
          </a:xfrm>
        </p:grpSpPr>
        <p:sp>
          <p:nvSpPr>
            <p:cNvPr id="19" name="Diamond 18">
              <a:extLst>
                <a:ext uri="{FF2B5EF4-FFF2-40B4-BE49-F238E27FC236}">
                  <a16:creationId xmlns:a16="http://schemas.microsoft.com/office/drawing/2014/main" id="{A54075C8-1C2F-0942-B445-352793148E94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23BC8B78-6602-A74C-B06F-365600A6030D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rgbClr val="EA473E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BEED4793-3D78-5C4B-B144-23499B97BC87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rgbClr val="EA4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2" name="Diamond 21">
              <a:extLst>
                <a:ext uri="{FF2B5EF4-FFF2-40B4-BE49-F238E27FC236}">
                  <a16:creationId xmlns:a16="http://schemas.microsoft.com/office/drawing/2014/main" id="{3EBB4390-68F1-B841-A421-975C54BE86C0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A66EDDF-26ED-9942-BB5D-EE8648A226B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8A408D6-5FA9-B944-93BD-2DD29640E884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EA37E1-405A-5742-8F65-89465792604F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550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德语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6EB3999-C4A4-714A-92DF-74EBA7C98970}"/>
              </a:ext>
            </a:extLst>
          </p:cNvPr>
          <p:cNvSpPr txBox="1"/>
          <p:nvPr userDrawn="1"/>
        </p:nvSpPr>
        <p:spPr>
          <a:xfrm>
            <a:off x="5426586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扫码了解更多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B20E03F-39AC-2A4F-A526-C494547C96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90" y="5309278"/>
            <a:ext cx="1160221" cy="11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8" r:id="rId2"/>
    <p:sldLayoutId id="2147483949" r:id="rId3"/>
    <p:sldLayoutId id="214748393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21009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Medium</vt:lpstr>
      <vt:lpstr>Arial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411</cp:revision>
  <dcterms:created xsi:type="dcterms:W3CDTF">2020-05-07T05:46:50Z</dcterms:created>
  <dcterms:modified xsi:type="dcterms:W3CDTF">2021-12-18T02:38:26Z</dcterms:modified>
</cp:coreProperties>
</file>