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564"/>
    <p:restoredTop sz="96281"/>
  </p:normalViewPr>
  <p:slideViewPr>
    <p:cSldViewPr snapToObjects="1">
      <p:cViewPr varScale="1">
        <p:scale>
          <a:sx n="121" d="100"/>
          <a:sy n="121" d="100"/>
        </p:scale>
        <p:origin x="168" y="2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12/18/21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98583E1F-E821-B844-B005-C9426F5EC6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2984" y="561089"/>
            <a:ext cx="6377112" cy="2143125"/>
          </a:xfrm>
          <a:prstGeom prst="rect">
            <a:avLst/>
          </a:prstGeom>
        </p:spPr>
        <p:txBody>
          <a:bodyPr vert="horz" anchor="b"/>
          <a:lstStyle>
            <a:lvl1pPr marL="0" indent="0" algn="ctr">
              <a:buNone/>
              <a:defRPr sz="4800" b="0" i="0" baseline="0">
                <a:solidFill>
                  <a:schemeClr val="accent1"/>
                </a:solidFill>
                <a:latin typeface="Cambria" panose="02040503050406030204" pitchFamily="18" charset="0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FB16D8DD-A39B-1142-8110-80C06871B9F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2984" y="2778042"/>
            <a:ext cx="6377112" cy="2143125"/>
          </a:xfrm>
          <a:prstGeom prst="rect">
            <a:avLst/>
          </a:prstGeom>
        </p:spPr>
        <p:txBody>
          <a:bodyPr vert="horz" anchor="t"/>
          <a:lstStyle>
            <a:lvl1pPr marL="0" indent="0" algn="ctr">
              <a:buNone/>
              <a:defRPr sz="2800" b="1" i="0" spc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09908B-9CF6-FE45-AF45-86D6AF3EC9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88343" y="5396911"/>
            <a:ext cx="900000" cy="9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CE9453-7113-204B-B2B8-AF7E1141D6E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464152" y="561089"/>
            <a:ext cx="4144864" cy="573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4A5F070-116B-1A40-9D9C-D35990AFFC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bg1">
              <a:lumMod val="9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lang="en-US" sz="1800" b="1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PingFang SC" panose="020B0400000000000000" pitchFamily="34" charset="-122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749272" y="2145394"/>
            <a:ext cx="10747326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 短语</a:t>
            </a:r>
            <a:endParaRPr lang="en-JP" sz="1600" b="1" dirty="0">
              <a:solidFill>
                <a:schemeClr val="bg1">
                  <a:lumMod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 i="0" baseline="0">
                <a:solidFill>
                  <a:schemeClr val="accent1"/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E23B331-4225-EA4F-B8A3-7791800E8E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 i="0" baseline="0">
                <a:solidFill>
                  <a:schemeClr val="accent1"/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679DD88-1FA4-D949-AB59-67FA416C44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80CF690-C93F-D74E-83C4-6931F3B55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 i="0" baseline="0">
                <a:solidFill>
                  <a:schemeClr val="accent1"/>
                </a:solidFill>
                <a:latin typeface="Calibri" panose="020F0502020204030204" pitchFamily="34" charset="0"/>
                <a:ea typeface="PingFang SC" panose="020B0400000000000000" pitchFamily="34" charset="-122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D7A0A0-D7E1-EC4F-B622-D93175500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31D2DCD8-A669-5345-AC02-D192B75CBB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C13D5E0B-C7B0-B845-A094-04327F1642D1}"/>
              </a:ext>
            </a:extLst>
          </p:cNvPr>
          <p:cNvSpPr/>
          <p:nvPr userDrawn="1"/>
        </p:nvSpPr>
        <p:spPr>
          <a:xfrm>
            <a:off x="761241" y="5086132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DFBD7B8-2F55-6248-91F5-1CEC73B609E0}"/>
              </a:ext>
            </a:extLst>
          </p:cNvPr>
          <p:cNvSpPr/>
          <p:nvPr userDrawn="1"/>
        </p:nvSpPr>
        <p:spPr>
          <a:xfrm>
            <a:off x="2515398" y="5086132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E12A0CB6-CCA9-9048-9C84-818FFC84B695}"/>
              </a:ext>
            </a:extLst>
          </p:cNvPr>
          <p:cNvSpPr/>
          <p:nvPr userDrawn="1"/>
        </p:nvSpPr>
        <p:spPr>
          <a:xfrm>
            <a:off x="4253714" y="5086132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CEAAE9-2CA0-1D43-BE56-88D839655EB4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C242147C-4498-524F-ACF2-3447003F6A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lang="en-US" sz="1800" b="1" i="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Medium" pitchFamily="2" charset="0"/>
                <a:cs typeface="+mn-cs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89410642-2915-6347-AAD1-5393A8F9C4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6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8394297-0A55-4549-A782-65446F42460B}"/>
              </a:ext>
            </a:extLst>
          </p:cNvPr>
          <p:cNvSpPr/>
          <p:nvPr userDrawn="1"/>
        </p:nvSpPr>
        <p:spPr>
          <a:xfrm>
            <a:off x="767407" y="2145394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bg1">
                    <a:lumMod val="75000"/>
                  </a:schemeClr>
                </a:solidFill>
                <a:latin typeface="+mj-lt"/>
                <a:ea typeface="PingFang SC" panose="020B0400000000000000" pitchFamily="34" charset="-122"/>
              </a:rPr>
              <a:t> 短语</a:t>
            </a:r>
            <a:endParaRPr lang="en-JP" sz="1600" b="1" dirty="0">
              <a:solidFill>
                <a:schemeClr val="bg1">
                  <a:lumMod val="75000"/>
                </a:schemeClr>
              </a:solidFill>
              <a:latin typeface="+mj-lt"/>
              <a:ea typeface="PingFang SC" panose="020B0400000000000000" pitchFamily="34" charset="-122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F399352-F0BE-0F4A-B0E4-5A02B65B4F83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128170D7-BD44-E946-A43D-B4FF5E23AB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7407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D5A1EB1C-8758-9A43-92CF-1DDF0B9F92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7407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D0D8CB8F-1499-1D48-B047-19CDF7E168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23413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5FE7A8AE-3503-A946-B261-3AF911DCD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23413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en-JP" dirty="0"/>
          </a:p>
        </p:txBody>
      </p:sp>
      <p:sp>
        <p:nvSpPr>
          <p:cNvPr id="51" name="Text Placeholder 13">
            <a:extLst>
              <a:ext uri="{FF2B5EF4-FFF2-40B4-BE49-F238E27FC236}">
                <a16:creationId xmlns:a16="http://schemas.microsoft.com/office/drawing/2014/main" id="{F40F58C8-9E43-1F4E-8E2D-11ACA51484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7407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D53F45FF-99F1-2C4B-960D-D8789F8C8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407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zh-CN" altLang="en-US" dirty="0"/>
              <a:t> </a:t>
            </a:r>
            <a:r>
              <a:rPr lang="en-US" altLang="zh-CN" dirty="0"/>
              <a:t>3</a:t>
            </a:r>
            <a:endParaRPr lang="en-JP" dirty="0"/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611DD26-7C48-2E46-8567-673D202CF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3413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9AB9478F-6FA7-314E-81B0-64D5452161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3413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r>
              <a:rPr lang="en-US" altLang="zh-CN" dirty="0"/>
              <a:t>4</a:t>
            </a:r>
            <a:endParaRPr lang="en-JP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6DD5DF8-F498-D44B-B5E9-3CCC9975D467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bg1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600" b="1" dirty="0">
                <a:solidFill>
                  <a:schemeClr val="bg1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600" b="1" dirty="0">
              <a:solidFill>
                <a:schemeClr val="bg1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9DCB564-FE79-304E-A7F7-A07788C80D39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Placeholder 13">
            <a:extLst>
              <a:ext uri="{FF2B5EF4-FFF2-40B4-BE49-F238E27FC236}">
                <a16:creationId xmlns:a16="http://schemas.microsoft.com/office/drawing/2014/main" id="{EA02845F-7A77-7845-8664-460EBCEC8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667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24" name="Text Placeholder 13">
            <a:extLst>
              <a:ext uri="{FF2B5EF4-FFF2-40B4-BE49-F238E27FC236}">
                <a16:creationId xmlns:a16="http://schemas.microsoft.com/office/drawing/2014/main" id="{0CFF0EF0-7D00-1147-A0DA-B6837D55962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1992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B8BE1B41-E00E-2A47-A5A6-FCBFA54FA0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481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0FCB9935-D4ED-9F4C-9200-8EFD0570D53F}"/>
              </a:ext>
            </a:extLst>
          </p:cNvPr>
          <p:cNvSpPr/>
          <p:nvPr userDrawn="1"/>
        </p:nvSpPr>
        <p:spPr>
          <a:xfrm>
            <a:off x="6323180" y="5086132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2806CFB-CEAB-EF42-B9C0-54BC4F3AC487}"/>
              </a:ext>
            </a:extLst>
          </p:cNvPr>
          <p:cNvSpPr/>
          <p:nvPr userDrawn="1"/>
        </p:nvSpPr>
        <p:spPr>
          <a:xfrm>
            <a:off x="8058251" y="5086132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D1ABF3C-7A71-E047-922D-5160D3D87FDA}"/>
              </a:ext>
            </a:extLst>
          </p:cNvPr>
          <p:cNvSpPr/>
          <p:nvPr userDrawn="1"/>
        </p:nvSpPr>
        <p:spPr>
          <a:xfrm>
            <a:off x="9793323" y="5086132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A6EAC574-FE31-C444-BA61-44AC80549E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6606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0" name="Text Placeholder 13">
            <a:extLst>
              <a:ext uri="{FF2B5EF4-FFF2-40B4-BE49-F238E27FC236}">
                <a16:creationId xmlns:a16="http://schemas.microsoft.com/office/drawing/2014/main" id="{19E8B7E7-E87C-A143-9681-BF0B5B77E5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8185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5D48D11D-7470-F843-9D8A-A573A3062E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0674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44B17210-E096-9C49-AA6D-080B77EBA738}"/>
              </a:ext>
            </a:extLst>
          </p:cNvPr>
          <p:cNvSpPr/>
          <p:nvPr userDrawn="1"/>
        </p:nvSpPr>
        <p:spPr>
          <a:xfrm>
            <a:off x="761241" y="5636850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AAA38B2-BA00-024E-9339-39AEB3D31CCE}"/>
              </a:ext>
            </a:extLst>
          </p:cNvPr>
          <p:cNvSpPr/>
          <p:nvPr userDrawn="1"/>
        </p:nvSpPr>
        <p:spPr>
          <a:xfrm>
            <a:off x="2515398" y="5636850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5E34C2AE-2502-C24A-B708-EAF89A568F0F}"/>
              </a:ext>
            </a:extLst>
          </p:cNvPr>
          <p:cNvSpPr/>
          <p:nvPr userDrawn="1"/>
        </p:nvSpPr>
        <p:spPr>
          <a:xfrm>
            <a:off x="4253714" y="5636850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C1F0D722-C434-7748-967A-9F5546497D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667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6" name="Text Placeholder 13">
            <a:extLst>
              <a:ext uri="{FF2B5EF4-FFF2-40B4-BE49-F238E27FC236}">
                <a16:creationId xmlns:a16="http://schemas.microsoft.com/office/drawing/2014/main" id="{95B760B8-65B7-8B4A-98DC-97F78EE840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1992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B6FD8A0B-35D9-4C41-B438-F801836E00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481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A8181089-A785-2642-B3F3-A6192C5DA120}"/>
              </a:ext>
            </a:extLst>
          </p:cNvPr>
          <p:cNvSpPr/>
          <p:nvPr userDrawn="1"/>
        </p:nvSpPr>
        <p:spPr>
          <a:xfrm>
            <a:off x="6323180" y="5636850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9AB05EDD-FB74-D64F-A9A7-1BF922DCFAB7}"/>
              </a:ext>
            </a:extLst>
          </p:cNvPr>
          <p:cNvSpPr/>
          <p:nvPr userDrawn="1"/>
        </p:nvSpPr>
        <p:spPr>
          <a:xfrm>
            <a:off x="8058251" y="5636850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908B87FB-FFA0-4C40-A622-4063871392BD}"/>
              </a:ext>
            </a:extLst>
          </p:cNvPr>
          <p:cNvSpPr/>
          <p:nvPr userDrawn="1"/>
        </p:nvSpPr>
        <p:spPr>
          <a:xfrm>
            <a:off x="9793323" y="5636850"/>
            <a:ext cx="1668254" cy="470078"/>
          </a:xfrm>
          <a:prstGeom prst="roundRect">
            <a:avLst>
              <a:gd name="adj" fmla="val 0"/>
            </a:avLst>
          </a:prstGeom>
          <a:solidFill>
            <a:schemeClr val="bg1">
              <a:lumMod val="95000"/>
              <a:alpha val="6376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DFAC212D-BCA1-D14A-BED4-D6F81F937C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6606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1" i="0">
                <a:solidFill>
                  <a:schemeClr val="accent1"/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42" name="Text Placeholder 13">
            <a:extLst>
              <a:ext uri="{FF2B5EF4-FFF2-40B4-BE49-F238E27FC236}">
                <a16:creationId xmlns:a16="http://schemas.microsoft.com/office/drawing/2014/main" id="{85BC02F4-2527-F64B-B958-A3480727E47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8185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1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6909E960-B648-DB45-985B-02FA5D5D894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0674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A2D6CD-1D91-1C47-BAC9-5AD3B86C58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8C7C056-CEF8-5A4E-A16D-629EBCAD9A31}"/>
              </a:ext>
            </a:extLst>
          </p:cNvPr>
          <p:cNvGrpSpPr/>
          <p:nvPr userDrawn="1"/>
        </p:nvGrpSpPr>
        <p:grpSpPr>
          <a:xfrm>
            <a:off x="3503712" y="514351"/>
            <a:ext cx="5567770" cy="4050196"/>
            <a:chOff x="3068402" y="711433"/>
            <a:chExt cx="6640928" cy="4830849"/>
          </a:xfrm>
        </p:grpSpPr>
        <p:sp>
          <p:nvSpPr>
            <p:cNvPr id="19" name="Diamond 18">
              <a:extLst>
                <a:ext uri="{FF2B5EF4-FFF2-40B4-BE49-F238E27FC236}">
                  <a16:creationId xmlns:a16="http://schemas.microsoft.com/office/drawing/2014/main" id="{CF049C03-59CD-B340-BEC4-770E83985905}"/>
                </a:ext>
              </a:extLst>
            </p:cNvPr>
            <p:cNvSpPr/>
            <p:nvPr userDrawn="1"/>
          </p:nvSpPr>
          <p:spPr>
            <a:xfrm>
              <a:off x="3068402" y="1580388"/>
              <a:ext cx="5789572" cy="3961894"/>
            </a:xfrm>
            <a:prstGeom prst="diamond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0" name="Diamond 19">
              <a:extLst>
                <a:ext uri="{FF2B5EF4-FFF2-40B4-BE49-F238E27FC236}">
                  <a16:creationId xmlns:a16="http://schemas.microsoft.com/office/drawing/2014/main" id="{F641B01E-4D1D-7444-8141-BA9B1B6E354C}"/>
                </a:ext>
              </a:extLst>
            </p:cNvPr>
            <p:cNvSpPr/>
            <p:nvPr userDrawn="1"/>
          </p:nvSpPr>
          <p:spPr>
            <a:xfrm>
              <a:off x="4160720" y="1548550"/>
              <a:ext cx="5387790" cy="3807521"/>
            </a:xfrm>
            <a:prstGeom prst="diamond">
              <a:avLst/>
            </a:prstGeom>
            <a:solidFill>
              <a:srgbClr val="EA473E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1" name="Diamond 20">
              <a:extLst>
                <a:ext uri="{FF2B5EF4-FFF2-40B4-BE49-F238E27FC236}">
                  <a16:creationId xmlns:a16="http://schemas.microsoft.com/office/drawing/2014/main" id="{711F6B30-1BFB-A84A-8DDC-A572BB236B48}"/>
                </a:ext>
              </a:extLst>
            </p:cNvPr>
            <p:cNvSpPr/>
            <p:nvPr userDrawn="1"/>
          </p:nvSpPr>
          <p:spPr>
            <a:xfrm>
              <a:off x="4160720" y="1022502"/>
              <a:ext cx="5548610" cy="3325091"/>
            </a:xfrm>
            <a:prstGeom prst="diamond">
              <a:avLst/>
            </a:prstGeom>
            <a:solidFill>
              <a:srgbClr val="EA47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sp>
          <p:nvSpPr>
            <p:cNvPr id="22" name="Diamond 21">
              <a:extLst>
                <a:ext uri="{FF2B5EF4-FFF2-40B4-BE49-F238E27FC236}">
                  <a16:creationId xmlns:a16="http://schemas.microsoft.com/office/drawing/2014/main" id="{8449B53D-30A4-D74F-8BDD-B962677B8BA8}"/>
                </a:ext>
              </a:extLst>
            </p:cNvPr>
            <p:cNvSpPr/>
            <p:nvPr userDrawn="1"/>
          </p:nvSpPr>
          <p:spPr>
            <a:xfrm>
              <a:off x="3201214" y="711433"/>
              <a:ext cx="5789572" cy="4237375"/>
            </a:xfrm>
            <a:prstGeom prst="diamond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N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57DD371-2B37-AA42-AD93-4E93EB2DFD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5602457" y="1686506"/>
              <a:ext cx="998541" cy="998541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EA918F-2049-E642-AAD5-AD3AFFBFBB64}"/>
                </a:ext>
              </a:extLst>
            </p:cNvPr>
            <p:cNvSpPr txBox="1"/>
            <p:nvPr userDrawn="1"/>
          </p:nvSpPr>
          <p:spPr>
            <a:xfrm>
              <a:off x="3661954" y="2762054"/>
              <a:ext cx="4868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歧舌</a:t>
              </a:r>
              <a:r>
                <a:rPr lang="en-US" altLang="zh-CN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AI</a:t>
              </a:r>
              <a:r>
                <a:rPr lang="zh-CN" altLang="en-US" sz="2400" b="0" i="0" spc="300" dirty="0">
                  <a:solidFill>
                    <a:schemeClr val="bg1"/>
                  </a:solidFill>
                  <a:latin typeface="PingFang SC" panose="020B0400000000000000" pitchFamily="34" charset="-122"/>
                  <a:ea typeface="PingFang SC" panose="020B0400000000000000" pitchFamily="34" charset="-122"/>
                </a:rPr>
                <a:t>备课助教</a:t>
              </a:r>
              <a:endParaRPr lang="en-CN" sz="2400" b="0" i="0" spc="300" dirty="0">
                <a:solidFill>
                  <a:schemeClr val="bg1"/>
                </a:solidFill>
                <a:latin typeface="PingFang SC" panose="020B0400000000000000" pitchFamily="34" charset="-122"/>
                <a:ea typeface="PingFang SC" panose="020B0400000000000000" pitchFamily="34" charset="-122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90CE1A7-03D0-954B-B7BD-45FBDEEFA6F5}"/>
                </a:ext>
              </a:extLst>
            </p:cNvPr>
            <p:cNvSpPr txBox="1"/>
            <p:nvPr userDrawn="1"/>
          </p:nvSpPr>
          <p:spPr>
            <a:xfrm>
              <a:off x="4695314" y="3300726"/>
              <a:ext cx="2801372" cy="550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0" i="0" spc="300" dirty="0">
                  <a:solidFill>
                    <a:schemeClr val="bg1"/>
                  </a:solidFill>
                  <a:latin typeface="PingFang SC Medium" panose="020B0400000000000000" pitchFamily="34" charset="-122"/>
                  <a:ea typeface="PingFang SC Medium" panose="020B0400000000000000" pitchFamily="34" charset="-122"/>
                </a:rPr>
                <a:t>德语</a:t>
              </a:r>
              <a:endParaRPr lang="en-CN" sz="2400" b="0" i="0" spc="300" dirty="0">
                <a:solidFill>
                  <a:schemeClr val="bg1"/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E16C926-FA52-A24A-A727-6B83FF8E0F3F}"/>
              </a:ext>
            </a:extLst>
          </p:cNvPr>
          <p:cNvSpPr txBox="1"/>
          <p:nvPr userDrawn="1"/>
        </p:nvSpPr>
        <p:spPr>
          <a:xfrm>
            <a:off x="5426586" y="5032279"/>
            <a:ext cx="1338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JP" sz="12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扫码了解更多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F518DDE-B830-064D-B646-01F396ACA7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15890" y="5309278"/>
            <a:ext cx="1160221" cy="11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8" r:id="rId2"/>
    <p:sldLayoutId id="2147483944" r:id="rId3"/>
    <p:sldLayoutId id="2147483931" r:id="rId4"/>
    <p:sldLayoutId id="2147483928" r:id="rId5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Yellow Orang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alibri-Cambria">
      <a:majorFont>
        <a:latin typeface="Calibri" panose="020F0502020204030204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20898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8" baseType="lpstr">
      <vt:lpstr>PingFang SC</vt:lpstr>
      <vt:lpstr>PingFang SC Medium</vt:lpstr>
      <vt:lpstr>Calibri</vt:lpstr>
      <vt:lpstr>Cambria</vt:lpstr>
      <vt:lpstr>Helvetica Neue</vt:lpstr>
      <vt:lpstr>Roboto Medium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Lyu Jingwei</cp:lastModifiedBy>
  <cp:revision>408</cp:revision>
  <dcterms:created xsi:type="dcterms:W3CDTF">2020-05-07T05:46:50Z</dcterms:created>
  <dcterms:modified xsi:type="dcterms:W3CDTF">2021-12-18T02:38:06Z</dcterms:modified>
</cp:coreProperties>
</file>