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notesMasterIdLst>
    <p:notesMasterId r:id="rId28"/>
  </p:notesMasterIdLst>
  <p:sldSz cx="9334500" cy="5248275"/>
  <p:notesSz cx="5248275" cy="93345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Welkom. Voordat we beginnen: even kort wie we zijn en wat CEDA en Npuls zijn, en daarna peilen we wie er in de zaal zit.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 1 mei deadline voor bachelors zorgt voor een duidelijke piek in aanmeldingen. Het model houdt hier rekening mee.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Van 850 vooraanmeldingen naar 295 inschrijvingen. Meervoudige aanmeldingen, annuleringen en geen reactie. Het model leert deze patronen.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Dit is de validatie op collegejaar 2025. Per opleiding zie je hoe dicht de voorspelling bij de werkelijkheid zat.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Positief = onderschat (er kwamen meer studenten). Negatief = overschat. Bij de meeste opleidingen zit het model er minder dan 5% naast.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Even kennismaken voordat we de tool laten zien. Studentprognose is een CEDA-project: open source, ontwikkeld in samenwerking met instellingen, met steun vanuit Npuls.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Korte handen-omhoog-peiling. Maakt het makkelijker om de juiste voorbeelden te kiezen en met de juiste diepgang door de slides te gaan. Categorieën bewust breed gehouden: als 80% data-analist is, leggen we minder uit over de basis; bij vooral beleidsmensen blijft de focus op interpretatie.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Even een teaser van het eindproduct, voordat we de methodiek in duiken. Wat je hier ziet voor B Bedrijfskunde:
- de vervaagde lijnen zijn historische jaren (2016 tot 2023) als context
- de doorgetrokken blauwe lijn met stippen is het actuele seizoen 2024 · let op de **piek rond week 20** en de **daling daarna**: vooraanmelders verdwijnen niet, ze worden inschrijvingen (status V → I)
- de groene stippellijn toont de cumulatieve inschrijvingen die meegroeien terwijl de aanmeldcurve daalt
- de gestreepte rode lijn is de SARIMA-prognose voor de resterende weken
- het rozige vlak is de onzekerheidsmarge rond die prognose
- de groene diamond is de eindvoorspelling voor week 38
Belangrijke take-away: de cumulatieve curve is geen monotone stijging. SARIMA leert dit seizoensritme inclusief de piek + daling, en XGBoost vertaalt de hele curve naar het eindaantal inschrijvingen.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Created using Slidev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Studentprognose</dc:title>
  <dc:subject>Voorspel je eerstejaarsinstroom maanden vooruit met je eigen data</dc:subject>
  <dc:creator/>
  <cp:lastModifiedBy/>
  <cp:revision>1</cp:revision>
  <dcterms:created xsi:type="dcterms:W3CDTF">2026-06-04T09:55:41Z</dcterms:created>
  <dcterms:modified xsi:type="dcterms:W3CDTF">2026-06-04T09:55:41Z</dcterms:modified>
</cp:coreProperties>
</file>