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0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DE87C3-8C4A-48FC-9A6B-7C385E0B8A9E}" v="1" dt="2026-02-06T15:07:18.2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1.xml"/><Relationship Id="rId7" Type="http://schemas.openxmlformats.org/officeDocument/2006/relationships/tableStyles" Target="tableStyles.xml"/><Relationship Id="rId12" Type="http://schemas.openxmlformats.org/officeDocument/2006/relationships/customXml" Target="../customXml/item3.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heme" Target="theme/theme1.xml"/><Relationship Id="rId11" Type="http://schemas.openxmlformats.org/officeDocument/2006/relationships/customXml" Target="../customXml/item2.xml"/><Relationship Id="rId5" Type="http://schemas.openxmlformats.org/officeDocument/2006/relationships/viewProps" Target="viewProps.xml"/><Relationship Id="rId10" Type="http://schemas.openxmlformats.org/officeDocument/2006/relationships/customXml" Target="../customXml/item1.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dryavtsev Dmitry" userId="0d8c633e-2865-4eba-89cb-1969e4bc504a" providerId="ADAL" clId="{6D4AA8ED-18D4-475F-B2E0-883CE4E9559C}"/>
    <pc:docChg chg="addSld modSld">
      <pc:chgData name="Kudryavtsev Dmitry" userId="0d8c633e-2865-4eba-89cb-1969e4bc504a" providerId="ADAL" clId="{6D4AA8ED-18D4-475F-B2E0-883CE4E9559C}" dt="2026-02-06T15:07:18.199" v="0"/>
      <pc:docMkLst>
        <pc:docMk/>
      </pc:docMkLst>
      <pc:sldChg chg="add">
        <pc:chgData name="Kudryavtsev Dmitry" userId="0d8c633e-2865-4eba-89cb-1969e4bc504a" providerId="ADAL" clId="{6D4AA8ED-18D4-475F-B2E0-883CE4E9559C}" dt="2026-02-06T15:07:18.199" v="0"/>
        <pc:sldMkLst>
          <pc:docMk/>
          <pc:sldMk cId="3370251946" sldId="30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B07FE-5CBD-B224-ACE8-94F98145EE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F89CFB1-DED6-4A51-FC67-67941DDED2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345331B-DD39-F911-89C3-4D1F2D281BE3}"/>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5" name="Footer Placeholder 4">
            <a:extLst>
              <a:ext uri="{FF2B5EF4-FFF2-40B4-BE49-F238E27FC236}">
                <a16:creationId xmlns:a16="http://schemas.microsoft.com/office/drawing/2014/main" id="{DD812E1C-294B-ED6F-1D82-EDB1D57296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6478E2E-7F54-A1A8-56E9-935324F5DB4C}"/>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1875388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DABEE-66BD-E9D3-6F35-5F78086C3D6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CB591E1-84A2-AB8B-97D9-F75EA172CC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5211150-660F-DD47-ECAF-A045AD4820F4}"/>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5" name="Footer Placeholder 4">
            <a:extLst>
              <a:ext uri="{FF2B5EF4-FFF2-40B4-BE49-F238E27FC236}">
                <a16:creationId xmlns:a16="http://schemas.microsoft.com/office/drawing/2014/main" id="{61414427-D584-8565-EA41-1897734A6D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DA7E8A9-3C50-D9CC-837E-EE6FE49F4ABA}"/>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1813697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9F5F7-016E-4869-19A8-0B36E0409B8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CB2BB0C-61BA-B2CB-4C71-BAAF326234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8A7D58-1706-CC3C-1CE8-2A247CC6B593}"/>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5" name="Footer Placeholder 4">
            <a:extLst>
              <a:ext uri="{FF2B5EF4-FFF2-40B4-BE49-F238E27FC236}">
                <a16:creationId xmlns:a16="http://schemas.microsoft.com/office/drawing/2014/main" id="{D0EB7498-1291-3D4E-B276-0189A1688E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28BA5AA-CDF4-414B-9250-F4B8F8449884}"/>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995146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44F2DD0-4EFA-CC68-39AE-304097D9E64A}"/>
              </a:ext>
            </a:extLst>
          </p:cNvPr>
          <p:cNvSpPr>
            <a:spLocks noGrp="1"/>
          </p:cNvSpPr>
          <p:nvPr>
            <p:ph type="sldNum" sz="quarter" idx="12"/>
          </p:nvPr>
        </p:nvSpPr>
        <p:spPr>
          <a:xfrm>
            <a:off x="10860657" y="6288437"/>
            <a:ext cx="815406" cy="365125"/>
          </a:xfrm>
          <a:prstGeom prst="rect">
            <a:avLst/>
          </a:prstGeom>
        </p:spPr>
        <p:txBody>
          <a:bodyPr/>
          <a:lstStyle/>
          <a:p>
            <a:fld id="{D2E17652-E0E3-4679-AD73-518C995FCB2A}" type="slidenum">
              <a:rPr lang="LID4096" smtClean="0"/>
              <a:t>‹#›</a:t>
            </a:fld>
            <a:endParaRPr lang="LID4096"/>
          </a:p>
        </p:txBody>
      </p:sp>
    </p:spTree>
    <p:extLst>
      <p:ext uri="{BB962C8B-B14F-4D97-AF65-F5344CB8AC3E}">
        <p14:creationId xmlns:p14="http://schemas.microsoft.com/office/powerpoint/2010/main" val="39647072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02_1Column">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50FF869-0A57-8744-AF43-1DD5F0265D54}"/>
              </a:ext>
            </a:extLst>
          </p:cNvPr>
          <p:cNvSpPr>
            <a:spLocks noGrp="1"/>
          </p:cNvSpPr>
          <p:nvPr>
            <p:ph sz="half" idx="2"/>
          </p:nvPr>
        </p:nvSpPr>
        <p:spPr>
          <a:xfrm>
            <a:off x="550864" y="1302588"/>
            <a:ext cx="11125198" cy="4610849"/>
          </a:xfrm>
        </p:spPr>
        <p:txBody>
          <a:bodyPr numCol="1"/>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Slide Number Placeholder 8">
            <a:extLst>
              <a:ext uri="{FF2B5EF4-FFF2-40B4-BE49-F238E27FC236}">
                <a16:creationId xmlns:a16="http://schemas.microsoft.com/office/drawing/2014/main" id="{82855EF8-B435-1E4D-A91A-7793311ABCE7}"/>
              </a:ext>
            </a:extLst>
          </p:cNvPr>
          <p:cNvSpPr>
            <a:spLocks noGrp="1"/>
          </p:cNvSpPr>
          <p:nvPr>
            <p:ph type="sldNum" sz="quarter" idx="12"/>
          </p:nvPr>
        </p:nvSpPr>
        <p:spPr/>
        <p:txBody>
          <a:bodyPr/>
          <a:lstStyle/>
          <a:p>
            <a:fld id="{76BAB7ED-EDE9-4D4B-9A2D-30E18C47C16E}" type="slidenum">
              <a:rPr lang="en-GB" smtClean="0"/>
              <a:t>‹#›</a:t>
            </a:fld>
            <a:endParaRPr lang="en-GB"/>
          </a:p>
        </p:txBody>
      </p:sp>
      <p:sp>
        <p:nvSpPr>
          <p:cNvPr id="3" name="Title Placeholder 1">
            <a:extLst>
              <a:ext uri="{FF2B5EF4-FFF2-40B4-BE49-F238E27FC236}">
                <a16:creationId xmlns:a16="http://schemas.microsoft.com/office/drawing/2014/main" id="{5F94154B-3085-69DC-543E-666622E090F6}"/>
              </a:ext>
            </a:extLst>
          </p:cNvPr>
          <p:cNvSpPr>
            <a:spLocks noGrp="1"/>
          </p:cNvSpPr>
          <p:nvPr>
            <p:ph type="title"/>
          </p:nvPr>
        </p:nvSpPr>
        <p:spPr>
          <a:xfrm>
            <a:off x="550863" y="276045"/>
            <a:ext cx="11125200" cy="668517"/>
          </a:xfrm>
          <a:prstGeom prst="rect">
            <a:avLst/>
          </a:prstGeom>
        </p:spPr>
        <p:txBody>
          <a:bodyPr vert="horz" lIns="0" tIns="0" rIns="0" bIns="36000" rtlCol="0" anchor="t" anchorCtr="0">
            <a:normAutofit/>
          </a:bodyPr>
          <a:lstStyle/>
          <a:p>
            <a:r>
              <a:rPr lang="en-US"/>
              <a:t>Click to edit Master title style</a:t>
            </a:r>
            <a:endParaRPr lang="en-GB"/>
          </a:p>
        </p:txBody>
      </p:sp>
    </p:spTree>
    <p:extLst>
      <p:ext uri="{BB962C8B-B14F-4D97-AF65-F5344CB8AC3E}">
        <p14:creationId xmlns:p14="http://schemas.microsoft.com/office/powerpoint/2010/main" val="38875755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CE082-2168-4BAE-A930-81823E3D8B6D}"/>
              </a:ext>
            </a:extLst>
          </p:cNvPr>
          <p:cNvSpPr>
            <a:spLocks noGrp="1"/>
          </p:cNvSpPr>
          <p:nvPr>
            <p:ph type="title"/>
          </p:nvPr>
        </p:nvSpPr>
        <p:spPr>
          <a:xfrm>
            <a:off x="1742535" y="31857"/>
            <a:ext cx="10248179" cy="986059"/>
          </a:xfrm>
        </p:spPr>
        <p:txBody>
          <a:bodyPr/>
          <a:lstStyle/>
          <a:p>
            <a:r>
              <a:rPr lang="en-US"/>
              <a:t>Click to edit Master title style</a:t>
            </a:r>
            <a:endParaRPr lang="LID4096"/>
          </a:p>
        </p:txBody>
      </p:sp>
      <p:sp>
        <p:nvSpPr>
          <p:cNvPr id="3" name="Content Placeholder 2">
            <a:extLst>
              <a:ext uri="{FF2B5EF4-FFF2-40B4-BE49-F238E27FC236}">
                <a16:creationId xmlns:a16="http://schemas.microsoft.com/office/drawing/2014/main" id="{EEE479A4-90EE-494F-9E2B-028C3F2D0466}"/>
              </a:ext>
            </a:extLst>
          </p:cNvPr>
          <p:cNvSpPr>
            <a:spLocks noGrp="1"/>
          </p:cNvSpPr>
          <p:nvPr>
            <p:ph idx="1"/>
          </p:nvPr>
        </p:nvSpPr>
        <p:spPr>
          <a:xfrm>
            <a:off x="838200" y="1511464"/>
            <a:ext cx="10515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6E25713A-AD1F-4D30-BE81-AE33745AB973}"/>
              </a:ext>
            </a:extLst>
          </p:cNvPr>
          <p:cNvSpPr>
            <a:spLocks noGrp="1"/>
          </p:cNvSpPr>
          <p:nvPr>
            <p:ph type="dt" sz="half" idx="10"/>
          </p:nvPr>
        </p:nvSpPr>
        <p:spPr/>
        <p:txBody>
          <a:bodyPr/>
          <a:lstStyle/>
          <a:p>
            <a:fld id="{F3B7932F-4BD0-4E2C-BF36-5010C84A111F}" type="datetimeFigureOut">
              <a:rPr lang="LID4096" smtClean="0"/>
              <a:t>02/06/2026</a:t>
            </a:fld>
            <a:endParaRPr lang="LID4096"/>
          </a:p>
        </p:txBody>
      </p:sp>
      <p:sp>
        <p:nvSpPr>
          <p:cNvPr id="5" name="Footer Placeholder 4">
            <a:extLst>
              <a:ext uri="{FF2B5EF4-FFF2-40B4-BE49-F238E27FC236}">
                <a16:creationId xmlns:a16="http://schemas.microsoft.com/office/drawing/2014/main" id="{F8C65B76-DBB2-4741-90C0-9426D5875DEF}"/>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DBD4B235-6322-4F40-95D6-6FEA9BF10E66}"/>
              </a:ext>
            </a:extLst>
          </p:cNvPr>
          <p:cNvSpPr>
            <a:spLocks noGrp="1"/>
          </p:cNvSpPr>
          <p:nvPr>
            <p:ph type="sldNum" sz="quarter" idx="12"/>
          </p:nvPr>
        </p:nvSpPr>
        <p:spPr/>
        <p:txBody>
          <a:bodyPr/>
          <a:lstStyle/>
          <a:p>
            <a:fld id="{D2E17652-E0E3-4679-AD73-518C995FCB2A}" type="slidenum">
              <a:rPr lang="LID4096" smtClean="0"/>
              <a:t>‹#›</a:t>
            </a:fld>
            <a:endParaRPr lang="LID4096"/>
          </a:p>
        </p:txBody>
      </p:sp>
      <p:pic>
        <p:nvPicPr>
          <p:cNvPr id="8" name="Picture 7" descr="A logo for a company&#10;&#10;AI-generated content may be incorrect.">
            <a:extLst>
              <a:ext uri="{FF2B5EF4-FFF2-40B4-BE49-F238E27FC236}">
                <a16:creationId xmlns:a16="http://schemas.microsoft.com/office/drawing/2014/main" id="{A2AAAD7C-BC8F-8299-39CC-A4B0955B4B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585" y="31857"/>
            <a:ext cx="1431530" cy="694428"/>
          </a:xfrm>
          <a:prstGeom prst="rect">
            <a:avLst/>
          </a:prstGeom>
        </p:spPr>
      </p:pic>
    </p:spTree>
    <p:extLst>
      <p:ext uri="{BB962C8B-B14F-4D97-AF65-F5344CB8AC3E}">
        <p14:creationId xmlns:p14="http://schemas.microsoft.com/office/powerpoint/2010/main" val="149622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2687C-3F17-302B-E1B0-24B00150991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CC34B0A-53F4-2821-A143-179AD923D9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EBAEA49-B258-CEC7-34CD-800D4409B86E}"/>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5" name="Footer Placeholder 4">
            <a:extLst>
              <a:ext uri="{FF2B5EF4-FFF2-40B4-BE49-F238E27FC236}">
                <a16:creationId xmlns:a16="http://schemas.microsoft.com/office/drawing/2014/main" id="{2FD6706B-059E-F1C6-8EE6-6EF00FCA1A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9EDF28-1A40-50CB-0E5F-0C793C9308A9}"/>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3513807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06689-437C-6819-1211-EBC4D99B28F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3BEB735-202E-4181-EE0C-263147ED54C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4786710-11B4-F73D-C33C-057E1E64B813}"/>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5" name="Footer Placeholder 4">
            <a:extLst>
              <a:ext uri="{FF2B5EF4-FFF2-40B4-BE49-F238E27FC236}">
                <a16:creationId xmlns:a16="http://schemas.microsoft.com/office/drawing/2014/main" id="{C1E7CD4C-0EE1-B2CE-AFA4-02516ECA87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76EADCB-2F55-D7B9-04B6-3E6273B599C3}"/>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1364773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F853F-EF4D-F6FC-823A-F6D68B09AC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9631088-FEE4-907E-1A68-18C2070312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92CFF30-F66F-B41B-3368-F538766C56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330833D-2EE0-BAE0-35EB-1B70CFF5B781}"/>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6" name="Footer Placeholder 5">
            <a:extLst>
              <a:ext uri="{FF2B5EF4-FFF2-40B4-BE49-F238E27FC236}">
                <a16:creationId xmlns:a16="http://schemas.microsoft.com/office/drawing/2014/main" id="{2FA97FD9-1B5D-B081-633B-359094AA3A9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7F192D4-CAE4-D83E-92FC-C8D6A0EF0F10}"/>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855860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0B762-85E2-7B6E-3C8B-C24970FA8A8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755DE13-0A53-DE5D-8C11-19E9CE1C64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C3B5046-B7FB-34CF-767B-FE6B7CDE58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6F5A68-9C89-E214-2E60-AB523D0151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9742B5-246E-32EE-44D3-CFF81DFB7A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4D5FC3B-9AF0-B858-B167-CFE602517E31}"/>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8" name="Footer Placeholder 7">
            <a:extLst>
              <a:ext uri="{FF2B5EF4-FFF2-40B4-BE49-F238E27FC236}">
                <a16:creationId xmlns:a16="http://schemas.microsoft.com/office/drawing/2014/main" id="{F270FE71-1A51-9E85-4E2B-3AA597F6871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98CF2A4-D9C0-8939-E040-DE6524F1720D}"/>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1192549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6540B-ACFF-33A2-A02E-4E9FA9C1C6C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CA3CD2F-208E-172E-0D91-9E02991EEB4F}"/>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4" name="Footer Placeholder 3">
            <a:extLst>
              <a:ext uri="{FF2B5EF4-FFF2-40B4-BE49-F238E27FC236}">
                <a16:creationId xmlns:a16="http://schemas.microsoft.com/office/drawing/2014/main" id="{7CA84F61-DBD3-32BF-4E3C-C9286FA3BEC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6B04BAC-012C-9A38-0469-9D61A9B70E01}"/>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1861749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166B24-2327-4831-6E35-5ABA92F99F45}"/>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3" name="Footer Placeholder 2">
            <a:extLst>
              <a:ext uri="{FF2B5EF4-FFF2-40B4-BE49-F238E27FC236}">
                <a16:creationId xmlns:a16="http://schemas.microsoft.com/office/drawing/2014/main" id="{3EB4459F-DB19-09CB-676C-D7332239A02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EF069D1-4C31-884C-9C96-597FC41234DC}"/>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2296165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094EF-F570-9F18-8EBD-A1447FC9D3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32D92CA-CA5B-B3BB-31A7-9D9EF5FC91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22AD170-9445-2A47-41CF-5AE784AFE3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7D9F67-291F-6981-0186-30411EA278E8}"/>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6" name="Footer Placeholder 5">
            <a:extLst>
              <a:ext uri="{FF2B5EF4-FFF2-40B4-BE49-F238E27FC236}">
                <a16:creationId xmlns:a16="http://schemas.microsoft.com/office/drawing/2014/main" id="{E3E563D4-81D8-3FBE-CB1C-CEBCB1884E6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8314421-E42D-6434-E1C4-DBA29FDF9FCC}"/>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3634402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36315-EC4C-BF63-A71F-DF553C9CCF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6491517-FD9F-B8F7-DE5B-A4172A33238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0A62FAA-49B9-FA26-72C9-698FAE7E72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8E49A8-C7AB-1F1D-8152-115A0BDB0522}"/>
              </a:ext>
            </a:extLst>
          </p:cNvPr>
          <p:cNvSpPr>
            <a:spLocks noGrp="1"/>
          </p:cNvSpPr>
          <p:nvPr>
            <p:ph type="dt" sz="half" idx="10"/>
          </p:nvPr>
        </p:nvSpPr>
        <p:spPr/>
        <p:txBody>
          <a:bodyPr/>
          <a:lstStyle/>
          <a:p>
            <a:fld id="{6397E6DB-787C-43E8-9576-E1E974CDB69E}" type="datetimeFigureOut">
              <a:rPr lang="en-GB" smtClean="0"/>
              <a:t>06/02/2026</a:t>
            </a:fld>
            <a:endParaRPr lang="en-GB"/>
          </a:p>
        </p:txBody>
      </p:sp>
      <p:sp>
        <p:nvSpPr>
          <p:cNvPr id="6" name="Footer Placeholder 5">
            <a:extLst>
              <a:ext uri="{FF2B5EF4-FFF2-40B4-BE49-F238E27FC236}">
                <a16:creationId xmlns:a16="http://schemas.microsoft.com/office/drawing/2014/main" id="{694DE63E-9A1D-3F2E-18E5-40AC396ED5B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8289DDC-D313-6F1D-F629-70CA51F2B14F}"/>
              </a:ext>
            </a:extLst>
          </p:cNvPr>
          <p:cNvSpPr>
            <a:spLocks noGrp="1"/>
          </p:cNvSpPr>
          <p:nvPr>
            <p:ph type="sldNum" sz="quarter" idx="12"/>
          </p:nvPr>
        </p:nvSpPr>
        <p:spPr/>
        <p:txBody>
          <a:bodyPr/>
          <a:lstStyle/>
          <a:p>
            <a:fld id="{921BBD47-2561-4252-8301-DCBE5754DAA3}" type="slidenum">
              <a:rPr lang="en-GB" smtClean="0"/>
              <a:t>‹#›</a:t>
            </a:fld>
            <a:endParaRPr lang="en-GB"/>
          </a:p>
        </p:txBody>
      </p:sp>
    </p:spTree>
    <p:extLst>
      <p:ext uri="{BB962C8B-B14F-4D97-AF65-F5344CB8AC3E}">
        <p14:creationId xmlns:p14="http://schemas.microsoft.com/office/powerpoint/2010/main" val="2291121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2.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87AF5B-44E6-715E-A301-16FC763B7D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24ABC88-A56C-814A-22B2-C8EF5F5725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F90CFE9-A8E6-1340-E649-9EE30005D4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397E6DB-787C-43E8-9576-E1E974CDB69E}" type="datetimeFigureOut">
              <a:rPr lang="en-GB" smtClean="0"/>
              <a:t>06/02/2026</a:t>
            </a:fld>
            <a:endParaRPr lang="en-GB"/>
          </a:p>
        </p:txBody>
      </p:sp>
      <p:sp>
        <p:nvSpPr>
          <p:cNvPr id="5" name="Footer Placeholder 4">
            <a:extLst>
              <a:ext uri="{FF2B5EF4-FFF2-40B4-BE49-F238E27FC236}">
                <a16:creationId xmlns:a16="http://schemas.microsoft.com/office/drawing/2014/main" id="{5412270D-3D69-9563-8063-EB28A9D225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1A1C703E-1EEC-A32A-18B2-DA38E8F501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21BBD47-2561-4252-8301-DCBE5754DAA3}" type="slidenum">
              <a:rPr lang="en-GB" smtClean="0"/>
              <a:t>‹#›</a:t>
            </a:fld>
            <a:endParaRPr lang="en-GB"/>
          </a:p>
        </p:txBody>
      </p:sp>
    </p:spTree>
    <p:extLst>
      <p:ext uri="{BB962C8B-B14F-4D97-AF65-F5344CB8AC3E}">
        <p14:creationId xmlns:p14="http://schemas.microsoft.com/office/powerpoint/2010/main" val="3654499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863482-3E3E-724A-87A8-CA82245B73AB}"/>
              </a:ext>
            </a:extLst>
          </p:cNvPr>
          <p:cNvSpPr>
            <a:spLocks noGrp="1"/>
          </p:cNvSpPr>
          <p:nvPr>
            <p:ph type="title"/>
          </p:nvPr>
        </p:nvSpPr>
        <p:spPr>
          <a:xfrm>
            <a:off x="550863" y="326169"/>
            <a:ext cx="11125199" cy="959168"/>
          </a:xfrm>
          <a:prstGeom prst="rect">
            <a:avLst/>
          </a:prstGeom>
        </p:spPr>
        <p:txBody>
          <a:bodyPr vert="horz" lIns="0" tIns="0" rIns="0" bIns="36000" rtlCol="0" anchor="t" anchorCtr="0">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EDC45BB-E865-604D-BAD8-9A4AAA649D6B}"/>
              </a:ext>
            </a:extLst>
          </p:cNvPr>
          <p:cNvSpPr>
            <a:spLocks noGrp="1"/>
          </p:cNvSpPr>
          <p:nvPr>
            <p:ph type="body" idx="1"/>
          </p:nvPr>
        </p:nvSpPr>
        <p:spPr>
          <a:xfrm>
            <a:off x="550863" y="1609336"/>
            <a:ext cx="11125200" cy="4140200"/>
          </a:xfrm>
          <a:prstGeom prst="rect">
            <a:avLst/>
          </a:prstGeom>
        </p:spPr>
        <p:txBody>
          <a:bodyPr vert="horz" lIns="0" tIns="0" rIns="0" bIns="36000" numCol="2" spcCol="36000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EFBB03F7-6D8B-994F-B00B-57FCFD1550EE}"/>
              </a:ext>
            </a:extLst>
          </p:cNvPr>
          <p:cNvSpPr/>
          <p:nvPr userDrawn="1"/>
        </p:nvSpPr>
        <p:spPr>
          <a:xfrm>
            <a:off x="0" y="6136545"/>
            <a:ext cx="12192000" cy="721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a:extLst>
              <a:ext uri="{FF2B5EF4-FFF2-40B4-BE49-F238E27FC236}">
                <a16:creationId xmlns:a16="http://schemas.microsoft.com/office/drawing/2014/main" id="{0FA3BE1B-B189-8D41-8637-DAFFE0A4FFC7}"/>
              </a:ext>
            </a:extLst>
          </p:cNvPr>
          <p:cNvSpPr>
            <a:spLocks noGrp="1"/>
          </p:cNvSpPr>
          <p:nvPr>
            <p:ph type="sldNum" sz="quarter" idx="4"/>
          </p:nvPr>
        </p:nvSpPr>
        <p:spPr>
          <a:xfrm>
            <a:off x="11291977" y="6288437"/>
            <a:ext cx="384086" cy="365125"/>
          </a:xfrm>
          <a:prstGeom prst="rect">
            <a:avLst/>
          </a:prstGeom>
        </p:spPr>
        <p:txBody>
          <a:bodyPr vert="horz" lIns="0" tIns="0" rIns="0" bIns="0" rtlCol="0" anchor="b" anchorCtr="0">
            <a:normAutofit/>
          </a:bodyPr>
          <a:lstStyle>
            <a:lvl1pPr algn="r">
              <a:defRPr sz="1000">
                <a:solidFill>
                  <a:schemeClr val="accent2"/>
                </a:solidFill>
              </a:defRPr>
            </a:lvl1pPr>
          </a:lstStyle>
          <a:p>
            <a:fld id="{76BAB7ED-EDE9-4D4B-9A2D-30E18C47C16E}" type="slidenum">
              <a:rPr lang="en-GB" smtClean="0"/>
              <a:pPr/>
              <a:t>‹#›</a:t>
            </a:fld>
            <a:endParaRPr lang="en-GB"/>
          </a:p>
        </p:txBody>
      </p:sp>
      <p:pic>
        <p:nvPicPr>
          <p:cNvPr id="10" name="Picture 9" descr="A black background with white text&#10;&#10;Description automatically generated">
            <a:extLst>
              <a:ext uri="{FF2B5EF4-FFF2-40B4-BE49-F238E27FC236}">
                <a16:creationId xmlns:a16="http://schemas.microsoft.com/office/drawing/2014/main" id="{169003C9-084D-FC26-1D39-0D7492481758}"/>
              </a:ext>
            </a:extLst>
          </p:cNvPr>
          <p:cNvPicPr>
            <a:picLocks noChangeAspect="1"/>
          </p:cNvPicPr>
          <p:nvPr userDrawn="1"/>
        </p:nvPicPr>
        <p:blipFill>
          <a:blip r:embed="rId5"/>
          <a:stretch>
            <a:fillRect/>
          </a:stretch>
        </p:blipFill>
        <p:spPr>
          <a:xfrm>
            <a:off x="123335" y="6224222"/>
            <a:ext cx="2396986" cy="534797"/>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565E5AF0-B41F-D724-AC9E-2D9EC748B320}"/>
              </a:ext>
            </a:extLst>
          </p:cNvPr>
          <p:cNvPicPr>
            <a:picLocks noChangeAspect="1"/>
          </p:cNvPicPr>
          <p:nvPr userDrawn="1"/>
        </p:nvPicPr>
        <p:blipFill rotWithShape="1">
          <a:blip r:embed="rId6"/>
          <a:srcRect t="16005" b="22114"/>
          <a:stretch/>
        </p:blipFill>
        <p:spPr>
          <a:xfrm>
            <a:off x="4930715" y="6139166"/>
            <a:ext cx="1295400" cy="720021"/>
          </a:xfrm>
          <a:prstGeom prst="rect">
            <a:avLst/>
          </a:prstGeom>
        </p:spPr>
      </p:pic>
      <p:pic>
        <p:nvPicPr>
          <p:cNvPr id="12" name="Picture 11" descr="A white text on a black background&#10;&#10;AI-generated content may be incorrect.">
            <a:extLst>
              <a:ext uri="{FF2B5EF4-FFF2-40B4-BE49-F238E27FC236}">
                <a16:creationId xmlns:a16="http://schemas.microsoft.com/office/drawing/2014/main" id="{2D739856-1CBC-F3E7-8AB3-1220AB3FD40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75332" y="6305539"/>
            <a:ext cx="1119144" cy="369521"/>
          </a:xfrm>
          <a:prstGeom prst="rect">
            <a:avLst/>
          </a:prstGeom>
        </p:spPr>
      </p:pic>
      <p:pic>
        <p:nvPicPr>
          <p:cNvPr id="13" name="Picture 12" descr="A purple text on a black background&#10;&#10;AI-generated content may be incorrect.">
            <a:extLst>
              <a:ext uri="{FF2B5EF4-FFF2-40B4-BE49-F238E27FC236}">
                <a16:creationId xmlns:a16="http://schemas.microsoft.com/office/drawing/2014/main" id="{E3BB73EA-BD26-A591-9B30-DBD48FBFCDF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69794" y="6165164"/>
            <a:ext cx="1667355" cy="650268"/>
          </a:xfrm>
          <a:prstGeom prst="rect">
            <a:avLst/>
          </a:prstGeom>
        </p:spPr>
      </p:pic>
      <p:pic>
        <p:nvPicPr>
          <p:cNvPr id="14" name="Picture 13" descr="A black and grey logo&#10;&#10;AI-generated content may be incorrect.">
            <a:extLst>
              <a:ext uri="{FF2B5EF4-FFF2-40B4-BE49-F238E27FC236}">
                <a16:creationId xmlns:a16="http://schemas.microsoft.com/office/drawing/2014/main" id="{F37C63C1-9AFF-4F83-B92E-E2185D3D911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793748" y="6154365"/>
            <a:ext cx="1610206" cy="674940"/>
          </a:xfrm>
          <a:prstGeom prst="rect">
            <a:avLst/>
          </a:prstGeom>
        </p:spPr>
      </p:pic>
    </p:spTree>
    <p:extLst>
      <p:ext uri="{BB962C8B-B14F-4D97-AF65-F5344CB8AC3E}">
        <p14:creationId xmlns:p14="http://schemas.microsoft.com/office/powerpoint/2010/main" val="38442507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p:txStyles>
    <p:titleStyle>
      <a:lvl1pPr algn="l" defTabSz="914400" rtl="0" eaLnBrk="1" latinLnBrk="0" hangingPunct="1">
        <a:lnSpc>
          <a:spcPts val="3900"/>
        </a:lnSpc>
        <a:spcBef>
          <a:spcPct val="0"/>
        </a:spcBef>
        <a:buNone/>
        <a:defRPr sz="3600" b="1" kern="1200">
          <a:solidFill>
            <a:schemeClr val="accent1"/>
          </a:solidFill>
          <a:latin typeface="+mj-lt"/>
          <a:ea typeface="+mj-ea"/>
          <a:cs typeface="+mj-cs"/>
        </a:defRPr>
      </a:lvl1pPr>
    </p:titleStyle>
    <p:bodyStyle>
      <a:lvl1pPr marL="216000" indent="-216000" algn="l" defTabSz="914400" rtl="0" eaLnBrk="1" latinLnBrk="0" hangingPunct="1">
        <a:lnSpc>
          <a:spcPts val="2200"/>
        </a:lnSpc>
        <a:spcBef>
          <a:spcPts val="800"/>
        </a:spcBef>
        <a:buClr>
          <a:schemeClr val="accent2"/>
        </a:buClr>
        <a:buFont typeface="Wingdings" pitchFamily="2" charset="2"/>
        <a:buChar char="§"/>
        <a:defRPr sz="1800" kern="1200">
          <a:solidFill>
            <a:schemeClr val="tx1"/>
          </a:solidFill>
          <a:latin typeface="+mn-lt"/>
          <a:ea typeface="+mn-ea"/>
          <a:cs typeface="+mn-cs"/>
        </a:defRPr>
      </a:lvl1pPr>
      <a:lvl2pPr marL="720000" indent="-216000" algn="l" defTabSz="914400" rtl="0" eaLnBrk="1" latinLnBrk="0" hangingPunct="1">
        <a:lnSpc>
          <a:spcPts val="2000"/>
        </a:lnSpc>
        <a:spcBef>
          <a:spcPts val="800"/>
        </a:spcBef>
        <a:buClr>
          <a:schemeClr val="accent2"/>
        </a:buClr>
        <a:buFont typeface="Wingdings" pitchFamily="2" charset="2"/>
        <a:buChar char="§"/>
        <a:defRPr sz="1600" kern="1200">
          <a:solidFill>
            <a:schemeClr val="tx1"/>
          </a:solidFill>
          <a:latin typeface="+mn-lt"/>
          <a:ea typeface="+mn-ea"/>
          <a:cs typeface="+mn-cs"/>
        </a:defRPr>
      </a:lvl2pPr>
      <a:lvl3pPr marL="1080000" indent="-216000" algn="l" defTabSz="914400" rtl="0" eaLnBrk="1" latinLnBrk="0" hangingPunct="1">
        <a:lnSpc>
          <a:spcPts val="2000"/>
        </a:lnSpc>
        <a:spcBef>
          <a:spcPts val="800"/>
        </a:spcBef>
        <a:buClr>
          <a:schemeClr val="accent2"/>
        </a:buClr>
        <a:buFont typeface="Wingdings" pitchFamily="2" charset="2"/>
        <a:buChar char="§"/>
        <a:defRPr sz="1600" kern="1200">
          <a:solidFill>
            <a:schemeClr val="tx1"/>
          </a:solidFill>
          <a:latin typeface="+mn-lt"/>
          <a:ea typeface="+mn-ea"/>
          <a:cs typeface="+mn-cs"/>
        </a:defRPr>
      </a:lvl3pPr>
      <a:lvl4pPr marL="1440000" indent="-216000" algn="l" defTabSz="914400" rtl="0" eaLnBrk="1" latinLnBrk="0" hangingPunct="1">
        <a:lnSpc>
          <a:spcPts val="2000"/>
        </a:lnSpc>
        <a:spcBef>
          <a:spcPts val="800"/>
        </a:spcBef>
        <a:buClr>
          <a:schemeClr val="accent2"/>
        </a:buClr>
        <a:buFont typeface="Wingdings" pitchFamily="2" charset="2"/>
        <a:buChar char="§"/>
        <a:defRPr sz="1600" kern="1200">
          <a:solidFill>
            <a:schemeClr val="tx1"/>
          </a:solidFill>
          <a:latin typeface="+mn-lt"/>
          <a:ea typeface="+mn-ea"/>
          <a:cs typeface="+mn-cs"/>
        </a:defRPr>
      </a:lvl4pPr>
      <a:lvl5pPr marL="1800000" indent="-216000" algn="l" defTabSz="914400" rtl="0" eaLnBrk="1" latinLnBrk="0" hangingPunct="1">
        <a:lnSpc>
          <a:spcPts val="2000"/>
        </a:lnSpc>
        <a:spcBef>
          <a:spcPts val="800"/>
        </a:spcBef>
        <a:buClr>
          <a:schemeClr val="accent2"/>
        </a:buClr>
        <a:buFont typeface="Wingdings"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47">
          <p15:clr>
            <a:srgbClr val="F26B43"/>
          </p15:clr>
        </p15:guide>
        <p15:guide id="4" pos="7355">
          <p15:clr>
            <a:srgbClr val="F26B43"/>
          </p15:clr>
        </p15:guide>
        <p15:guide id="5" orient="horz" pos="346">
          <p15:clr>
            <a:srgbClr val="F26B43"/>
          </p15:clr>
        </p15:guide>
        <p15:guide id="6" orient="horz" pos="1117">
          <p15:clr>
            <a:srgbClr val="F26B43"/>
          </p15:clr>
        </p15:guide>
        <p15:guide id="7" orient="horz" pos="3725">
          <p15:clr>
            <a:srgbClr val="F26B43"/>
          </p15:clr>
        </p15:guide>
        <p15:guide id="8" orient="horz" pos="4178">
          <p15:clr>
            <a:srgbClr val="F26B43"/>
          </p15:clr>
        </p15:guide>
        <p15:guide id="9" pos="3727">
          <p15:clr>
            <a:srgbClr val="F26B43"/>
          </p15:clr>
        </p15:guide>
        <p15:guide id="10" pos="3953">
          <p15:clr>
            <a:srgbClr val="F26B43"/>
          </p15:clr>
        </p15:guide>
        <p15:guide id="11" pos="1912">
          <p15:clr>
            <a:srgbClr val="F26B43"/>
          </p15:clr>
        </p15:guide>
        <p15:guide id="12" pos="2139">
          <p15:clr>
            <a:srgbClr val="F26B43"/>
          </p15:clr>
        </p15:guide>
        <p15:guide id="13" pos="5541">
          <p15:clr>
            <a:srgbClr val="F26B43"/>
          </p15:clr>
        </p15:guide>
        <p15:guide id="14" pos="5768">
          <p15:clr>
            <a:srgbClr val="F26B43"/>
          </p15:clr>
        </p15:guide>
        <p15:guide id="15" pos="4067">
          <p15:clr>
            <a:srgbClr val="F26B43"/>
          </p15:clr>
        </p15:guide>
        <p15:guide id="16" orient="horz" pos="3861">
          <p15:clr>
            <a:srgbClr val="F26B43"/>
          </p15:clr>
        </p15:guide>
        <p15:guide id="17" orient="horz" pos="14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6AE65-3C14-92E1-0BB5-06A6199E8A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8CE70D-FD49-3C78-2EF5-0ED77D1EF5C9}"/>
              </a:ext>
            </a:extLst>
          </p:cNvPr>
          <p:cNvSpPr>
            <a:spLocks noGrp="1"/>
          </p:cNvSpPr>
          <p:nvPr>
            <p:ph type="title"/>
          </p:nvPr>
        </p:nvSpPr>
        <p:spPr/>
        <p:txBody>
          <a:bodyPr>
            <a:normAutofit/>
          </a:bodyPr>
          <a:lstStyle/>
          <a:p>
            <a:r>
              <a:rPr lang="en-US" noProof="0"/>
              <a:t>GenAI product canvas (template)</a:t>
            </a:r>
          </a:p>
        </p:txBody>
      </p:sp>
      <p:graphicFrame>
        <p:nvGraphicFramePr>
          <p:cNvPr id="20" name="Table 19">
            <a:extLst>
              <a:ext uri="{FF2B5EF4-FFF2-40B4-BE49-F238E27FC236}">
                <a16:creationId xmlns:a16="http://schemas.microsoft.com/office/drawing/2014/main" id="{3317DBBD-4537-0C51-75CE-3DD017B03DB9}"/>
              </a:ext>
            </a:extLst>
          </p:cNvPr>
          <p:cNvGraphicFramePr>
            <a:graphicFrameLocks noGrp="1"/>
          </p:cNvGraphicFramePr>
          <p:nvPr/>
        </p:nvGraphicFramePr>
        <p:xfrm>
          <a:off x="779991" y="870724"/>
          <a:ext cx="10782171" cy="5024474"/>
        </p:xfrm>
        <a:graphic>
          <a:graphicData uri="http://schemas.openxmlformats.org/drawingml/2006/table">
            <a:tbl>
              <a:tblPr>
                <a:tableStyleId>{5C22544A-7EE6-4342-B048-85BDC9FD1C3A}</a:tableStyleId>
              </a:tblPr>
              <a:tblGrid>
                <a:gridCol w="2058333">
                  <a:extLst>
                    <a:ext uri="{9D8B030D-6E8A-4147-A177-3AD203B41FA5}">
                      <a16:colId xmlns:a16="http://schemas.microsoft.com/office/drawing/2014/main" val="2927767909"/>
                    </a:ext>
                  </a:extLst>
                </a:gridCol>
                <a:gridCol w="8723838">
                  <a:extLst>
                    <a:ext uri="{9D8B030D-6E8A-4147-A177-3AD203B41FA5}">
                      <a16:colId xmlns:a16="http://schemas.microsoft.com/office/drawing/2014/main" val="4222207393"/>
                    </a:ext>
                  </a:extLst>
                </a:gridCol>
              </a:tblGrid>
              <a:tr h="296670">
                <a:tc>
                  <a:txBody>
                    <a:bodyPr/>
                    <a:lstStyle/>
                    <a:p>
                      <a:pPr>
                        <a:lnSpc>
                          <a:spcPct val="100000"/>
                        </a:lnSpc>
                        <a:spcAft>
                          <a:spcPts val="0"/>
                        </a:spcAft>
                        <a:buNone/>
                      </a:pPr>
                      <a:r>
                        <a:rPr lang="en-US" sz="1400" b="1" noProof="0">
                          <a:effectLst/>
                          <a:latin typeface="Aptos" panose="020B0004020202020204" pitchFamily="34" charset="0"/>
                          <a:ea typeface="Aptos" panose="020B0004020202020204" pitchFamily="34" charset="0"/>
                          <a:cs typeface="Arial" panose="020B0604020202020204" pitchFamily="34" charset="0"/>
                        </a:rPr>
                        <a:t>Name</a:t>
                      </a: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100" b="0" noProof="0">
                          <a:latin typeface="Aptos" panose="020B0004020202020204" pitchFamily="34" charset="0"/>
                        </a:rPr>
                        <a:t>The short, descriptive title of the AI solution or use case. It should clearly indicate what the assistant or system does.</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6352935"/>
                  </a:ext>
                </a:extLst>
              </a:tr>
              <a:tr h="296670">
                <a:tc>
                  <a:txBody>
                    <a:bodyPr/>
                    <a:lstStyle/>
                    <a:p>
                      <a:pPr>
                        <a:lnSpc>
                          <a:spcPct val="100000"/>
                        </a:lnSpc>
                        <a:spcAft>
                          <a:spcPts val="0"/>
                        </a:spcAft>
                        <a:buNone/>
                      </a:pPr>
                      <a:r>
                        <a:rPr lang="en-US" sz="1400" b="1" noProof="0">
                          <a:effectLst/>
                          <a:latin typeface="Aptos" panose="020B0004020202020204" pitchFamily="34" charset="0"/>
                        </a:rPr>
                        <a:t>Task</a:t>
                      </a:r>
                      <a:endParaRPr lang="en-US" sz="14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100" b="0" noProof="0">
                          <a:latin typeface="Aptos" panose="020B0004020202020204" pitchFamily="34" charset="0"/>
                        </a:rPr>
                        <a:t>The main activity or job the AI solution is designed to support or automate. This describes </a:t>
                      </a:r>
                      <a:r>
                        <a:rPr lang="en-US" sz="1100" b="0" i="1" noProof="0">
                          <a:latin typeface="Aptos" panose="020B0004020202020204" pitchFamily="34" charset="0"/>
                        </a:rPr>
                        <a:t>what is being done</a:t>
                      </a:r>
                      <a:r>
                        <a:rPr lang="en-US" sz="1100" b="0" noProof="0">
                          <a:latin typeface="Aptos" panose="020B0004020202020204" pitchFamily="34" charset="0"/>
                        </a:rPr>
                        <a:t>, not how.</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976604"/>
                  </a:ext>
                </a:extLst>
              </a:tr>
              <a:tr h="323988">
                <a:tc>
                  <a:txBody>
                    <a:bodyPr/>
                    <a:lstStyle/>
                    <a:p>
                      <a:pPr>
                        <a:lnSpc>
                          <a:spcPct val="100000"/>
                        </a:lnSpc>
                        <a:spcAft>
                          <a:spcPts val="0"/>
                        </a:spcAft>
                        <a:buNone/>
                      </a:pPr>
                      <a:r>
                        <a:rPr lang="en-US" sz="1400" b="1" noProof="0">
                          <a:effectLst/>
                          <a:latin typeface="Aptos" panose="020B0004020202020204" pitchFamily="34" charset="0"/>
                          <a:ea typeface="Aptos" panose="020B0004020202020204" pitchFamily="34" charset="0"/>
                          <a:cs typeface="Arial" panose="020B0604020202020204" pitchFamily="34" charset="0"/>
                        </a:rPr>
                        <a:t>Knowledge processes</a:t>
                      </a: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100" b="0" noProof="0">
                          <a:latin typeface="Aptos" panose="020B0004020202020204" pitchFamily="34" charset="0"/>
                        </a:rPr>
                        <a:t>The knowledge-related activities supported by the AI system: knowledge capture (extracting information from inputs such as voice, images, or documents), knowledge access (retrieving relevant information from organizational systems and repositories), and knowledge synthesis (combining this information into a structured and usable output).</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6405193"/>
                  </a:ext>
                </a:extLst>
              </a:tr>
              <a:tr h="619118">
                <a:tc>
                  <a:txBody>
                    <a:bodyPr/>
                    <a:lstStyle/>
                    <a:p>
                      <a:pPr>
                        <a:lnSpc>
                          <a:spcPct val="100000"/>
                        </a:lnSpc>
                        <a:spcAft>
                          <a:spcPts val="0"/>
                        </a:spcAft>
                        <a:buNone/>
                      </a:pPr>
                      <a:r>
                        <a:rPr lang="en-US" sz="1400" b="1" noProof="0">
                          <a:effectLst/>
                          <a:latin typeface="Aptos" panose="020B0004020202020204" pitchFamily="34" charset="0"/>
                        </a:rPr>
                        <a:t>Business need</a:t>
                      </a:r>
                      <a:endParaRPr lang="en-US" sz="14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100" b="0" noProof="0">
                          <a:latin typeface="Aptos" panose="020B0004020202020204" pitchFamily="34" charset="0"/>
                        </a:rPr>
                        <a:t>The problem or challenge the organization is trying to solve. This section explains </a:t>
                      </a:r>
                      <a:r>
                        <a:rPr lang="en-US" sz="1100" b="0" i="1" noProof="0">
                          <a:latin typeface="Aptos" panose="020B0004020202020204" pitchFamily="34" charset="0"/>
                        </a:rPr>
                        <a:t>why</a:t>
                      </a:r>
                      <a:r>
                        <a:rPr lang="en-US" sz="1100" b="0" noProof="0">
                          <a:latin typeface="Aptos" panose="020B0004020202020204" pitchFamily="34" charset="0"/>
                        </a:rPr>
                        <a:t> the solution is needed and what happens if the problem is not addressed.</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5675391"/>
                  </a:ext>
                </a:extLst>
              </a:tr>
              <a:tr h="451476">
                <a:tc>
                  <a:txBody>
                    <a:bodyPr/>
                    <a:lstStyle/>
                    <a:p>
                      <a:pPr>
                        <a:lnSpc>
                          <a:spcPct val="100000"/>
                        </a:lnSpc>
                        <a:spcAft>
                          <a:spcPts val="0"/>
                        </a:spcAft>
                        <a:buNone/>
                      </a:pPr>
                      <a:r>
                        <a:rPr lang="en-US" sz="1400" b="1" noProof="0">
                          <a:effectLst/>
                          <a:latin typeface="Aptos" panose="020B0004020202020204" pitchFamily="34" charset="0"/>
                        </a:rPr>
                        <a:t>Solution</a:t>
                      </a:r>
                      <a:endParaRPr lang="en-US" sz="14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100" b="0" noProof="0">
                          <a:latin typeface="Aptos" panose="020B0004020202020204" pitchFamily="34" charset="0"/>
                        </a:rPr>
                        <a:t>A high-level description of how the AI-based system addresses the business need. It explains </a:t>
                      </a:r>
                      <a:r>
                        <a:rPr lang="en-US" sz="1100" b="0" i="1" noProof="0">
                          <a:latin typeface="Aptos" panose="020B0004020202020204" pitchFamily="34" charset="0"/>
                        </a:rPr>
                        <a:t>what the solution does</a:t>
                      </a:r>
                      <a:r>
                        <a:rPr lang="en-US" sz="1100" b="0" noProof="0">
                          <a:latin typeface="Aptos" panose="020B0004020202020204" pitchFamily="34" charset="0"/>
                        </a:rPr>
                        <a:t> and </a:t>
                      </a:r>
                      <a:r>
                        <a:rPr lang="en-US" sz="1100" b="0" i="1" noProof="0">
                          <a:latin typeface="Aptos" panose="020B0004020202020204" pitchFamily="34" charset="0"/>
                        </a:rPr>
                        <a:t>how it works in practice</a:t>
                      </a:r>
                      <a:r>
                        <a:rPr lang="en-US" sz="1100" b="0" noProof="0">
                          <a:latin typeface="Aptos" panose="020B0004020202020204" pitchFamily="34" charset="0"/>
                        </a:rPr>
                        <a:t>, without going into technical detail.</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73145177"/>
                  </a:ext>
                </a:extLst>
              </a:tr>
              <a:tr h="0">
                <a:tc>
                  <a:txBody>
                    <a:bodyPr/>
                    <a:lstStyle/>
                    <a:p>
                      <a:pPr>
                        <a:lnSpc>
                          <a:spcPct val="100000"/>
                        </a:lnSpc>
                        <a:spcAft>
                          <a:spcPts val="0"/>
                        </a:spcAft>
                        <a:buNone/>
                      </a:pPr>
                      <a:r>
                        <a:rPr lang="en-US" sz="1400" b="1" noProof="0">
                          <a:effectLst/>
                          <a:latin typeface="Aptos" panose="020B0004020202020204" pitchFamily="34" charset="0"/>
                        </a:rPr>
                        <a:t>User/-s</a:t>
                      </a:r>
                      <a:endParaRPr lang="en-US" sz="14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100" b="0" noProof="0">
                          <a:latin typeface="Aptos" panose="020B0004020202020204" pitchFamily="34" charset="0"/>
                        </a:rPr>
                        <a:t>The people who interact with or benefit from the solution. This can include employees, managers, customers, or other stakeholders.</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8092695"/>
                  </a:ext>
                </a:extLst>
              </a:tr>
              <a:tr h="561437">
                <a:tc>
                  <a:txBody>
                    <a:bodyPr/>
                    <a:lstStyle/>
                    <a:p>
                      <a:pPr>
                        <a:lnSpc>
                          <a:spcPct val="100000"/>
                        </a:lnSpc>
                        <a:spcAft>
                          <a:spcPts val="0"/>
                        </a:spcAft>
                        <a:buNone/>
                      </a:pPr>
                      <a:r>
                        <a:rPr lang="en-US" sz="1400" b="1" noProof="0">
                          <a:effectLst/>
                          <a:latin typeface="Aptos" panose="020B0004020202020204" pitchFamily="34" charset="0"/>
                        </a:rPr>
                        <a:t>Input</a:t>
                      </a:r>
                      <a:endParaRPr lang="en-US" sz="14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nSpc>
                          <a:spcPct val="107000"/>
                        </a:lnSpc>
                        <a:buFont typeface="+mj-lt"/>
                        <a:buNone/>
                      </a:pPr>
                      <a:r>
                        <a:rPr lang="en-US" sz="1100" b="0" noProof="0">
                          <a:latin typeface="Aptos" panose="020B0004020202020204" pitchFamily="34" charset="0"/>
                        </a:rPr>
                        <a:t>All information that the system needs in order to work. This includes data provided by users (for example, voice or images) as well as reference data, templates, or predefined lists used by the system.</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6924050"/>
                  </a:ext>
                </a:extLst>
              </a:tr>
              <a:tr h="219988">
                <a:tc>
                  <a:txBody>
                    <a:bodyPr/>
                    <a:lstStyle/>
                    <a:p>
                      <a:pPr>
                        <a:lnSpc>
                          <a:spcPct val="100000"/>
                        </a:lnSpc>
                        <a:spcAft>
                          <a:spcPts val="0"/>
                        </a:spcAft>
                        <a:buNone/>
                      </a:pPr>
                      <a:r>
                        <a:rPr lang="en-US" sz="1400" b="1" noProof="0">
                          <a:effectLst/>
                          <a:latin typeface="Aptos" panose="020B0004020202020204" pitchFamily="34" charset="0"/>
                        </a:rPr>
                        <a:t>Output</a:t>
                      </a:r>
                      <a:endParaRPr lang="en-US" sz="14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100" b="0" noProof="0">
                          <a:latin typeface="Aptos" panose="020B0004020202020204" pitchFamily="34" charset="0"/>
                        </a:rPr>
                        <a:t>The result produced by the system after processing the input. This is usually a document, decision, recommendation, or structured data record.</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91106371"/>
                  </a:ext>
                </a:extLst>
              </a:tr>
              <a:tr h="2140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noProof="0">
                          <a:effectLst/>
                          <a:latin typeface="Aptos" panose="020B0004020202020204" pitchFamily="34" charset="0"/>
                          <a:ea typeface="Aptos" panose="020B0004020202020204" pitchFamily="34" charset="0"/>
                          <a:cs typeface="Arial" panose="020B0604020202020204" pitchFamily="34" charset="0"/>
                        </a:rPr>
                        <a:t>Knowledge services</a:t>
                      </a: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 typeface="+mj-lt"/>
                        <a:buNone/>
                        <a:tabLst/>
                        <a:defRPr/>
                      </a:pPr>
                      <a:r>
                        <a:rPr lang="en-US" sz="1100" b="0" noProof="0">
                          <a:latin typeface="Aptos" panose="020B0004020202020204" pitchFamily="34" charset="0"/>
                        </a:rPr>
                        <a:t>The specific ways in which the system supports knowledge work, such as guiding users, structuring information, retrieving relevant data, or ensuring consistency.</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9067005"/>
                  </a:ext>
                </a:extLst>
              </a:tr>
              <a:tr h="385458">
                <a:tc>
                  <a:txBody>
                    <a:bodyPr/>
                    <a:lstStyle/>
                    <a:p>
                      <a:pPr>
                        <a:lnSpc>
                          <a:spcPct val="100000"/>
                        </a:lnSpc>
                        <a:spcAft>
                          <a:spcPts val="0"/>
                        </a:spcAft>
                        <a:buNone/>
                      </a:pPr>
                      <a:r>
                        <a:rPr lang="en-US" sz="1400" b="1" noProof="0">
                          <a:effectLst/>
                          <a:latin typeface="Aptos" panose="020B0004020202020204" pitchFamily="34" charset="0"/>
                        </a:rPr>
                        <a:t>Expected benefits / value</a:t>
                      </a:r>
                      <a:endParaRPr lang="en-US" sz="14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nSpc>
                          <a:spcPct val="107000"/>
                        </a:lnSpc>
                        <a:buFont typeface="+mj-lt"/>
                        <a:buNone/>
                      </a:pPr>
                      <a:r>
                        <a:rPr lang="en-US" sz="1100" b="0" noProof="0">
                          <a:latin typeface="Aptos" panose="020B0004020202020204" pitchFamily="34" charset="0"/>
                        </a:rPr>
                        <a:t>The positive outcomes created by using the solution. These can include time savings, cost reduction, improved quality, better safety, or improved compliance.</a:t>
                      </a:r>
                      <a:endParaRPr lang="en-US" sz="1100" b="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84160286"/>
                  </a:ext>
                </a:extLst>
              </a:tr>
              <a:tr h="214035">
                <a:tc>
                  <a:txBody>
                    <a:bodyPr/>
                    <a:lstStyle/>
                    <a:p>
                      <a:pPr>
                        <a:lnSpc>
                          <a:spcPct val="100000"/>
                        </a:lnSpc>
                        <a:spcAft>
                          <a:spcPts val="0"/>
                        </a:spcAft>
                        <a:buNone/>
                      </a:pPr>
                      <a:r>
                        <a:rPr lang="en-US" sz="1400" b="1" noProof="0">
                          <a:effectLst/>
                          <a:latin typeface="Aptos" panose="020B0004020202020204" pitchFamily="34" charset="0"/>
                          <a:ea typeface="Aptos" panose="020B0004020202020204" pitchFamily="34" charset="0"/>
                          <a:cs typeface="Arial" panose="020B0604020202020204" pitchFamily="34" charset="0"/>
                        </a:rPr>
                        <a:t>Human-AI cooperation</a:t>
                      </a: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b="0" noProof="0">
                          <a:latin typeface="Aptos" panose="020B0004020202020204" pitchFamily="34" charset="0"/>
                        </a:rPr>
                        <a:t>A description of how responsibilities are shared between people and the AI system. This clarifies:</a:t>
                      </a:r>
                    </a:p>
                    <a:p>
                      <a:r>
                        <a:rPr lang="en-US" sz="1100" b="0" noProof="0">
                          <a:latin typeface="Aptos" panose="020B0004020202020204" pitchFamily="34" charset="0"/>
                        </a:rPr>
                        <a:t>Human: what users are responsible for (e.g. providing information, reviewing results, making final decisions)</a:t>
                      </a:r>
                    </a:p>
                    <a:p>
                      <a:r>
                        <a:rPr lang="en-US" sz="1100" b="0" noProof="0">
                          <a:latin typeface="Aptos" panose="020B0004020202020204" pitchFamily="34" charset="0"/>
                        </a:rPr>
                        <a:t>AI: what the system supports or automates (e.g. structuring data, suggesting categories, creating reports)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95970300"/>
                  </a:ext>
                </a:extLst>
              </a:tr>
            </a:tbl>
          </a:graphicData>
        </a:graphic>
      </p:graphicFrame>
      <p:sp>
        <p:nvSpPr>
          <p:cNvPr id="4" name="TextBox 3">
            <a:extLst>
              <a:ext uri="{FF2B5EF4-FFF2-40B4-BE49-F238E27FC236}">
                <a16:creationId xmlns:a16="http://schemas.microsoft.com/office/drawing/2014/main" id="{3F95605E-2DC1-B7DC-6B15-BA879CFB7D64}"/>
              </a:ext>
            </a:extLst>
          </p:cNvPr>
          <p:cNvSpPr txBox="1"/>
          <p:nvPr/>
        </p:nvSpPr>
        <p:spPr>
          <a:xfrm>
            <a:off x="10708888" y="0"/>
            <a:ext cx="148311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572F91"/>
                </a:solidFill>
                <a:effectLst/>
                <a:uLnTx/>
                <a:uFillTx/>
                <a:latin typeface="Arial" panose="020B0604020202020204"/>
                <a:ea typeface="+mn-ea"/>
                <a:cs typeface="+mn-cs"/>
              </a:rPr>
              <a:t>BETA version</a:t>
            </a:r>
          </a:p>
        </p:txBody>
      </p:sp>
    </p:spTree>
    <p:extLst>
      <p:ext uri="{BB962C8B-B14F-4D97-AF65-F5344CB8AC3E}">
        <p14:creationId xmlns:p14="http://schemas.microsoft.com/office/powerpoint/2010/main" val="33702519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2_Office Theme">
  <a:themeElements>
    <a:clrScheme name="Custom 18">
      <a:dk1>
        <a:srgbClr val="000000"/>
      </a:dk1>
      <a:lt1>
        <a:srgbClr val="FFFFFF"/>
      </a:lt1>
      <a:dk2>
        <a:srgbClr val="44546A"/>
      </a:dk2>
      <a:lt2>
        <a:srgbClr val="E7E6E6"/>
      </a:lt2>
      <a:accent1>
        <a:srgbClr val="0079C2"/>
      </a:accent1>
      <a:accent2>
        <a:srgbClr val="8BADDC"/>
      </a:accent2>
      <a:accent3>
        <a:srgbClr val="00AACD"/>
      </a:accent3>
      <a:accent4>
        <a:srgbClr val="CAD510"/>
      </a:accent4>
      <a:accent5>
        <a:srgbClr val="99C879"/>
      </a:accent5>
      <a:accent6>
        <a:srgbClr val="FBB900"/>
      </a:accent6>
      <a:hlink>
        <a:srgbClr val="DF006E"/>
      </a:hlink>
      <a:folHlink>
        <a:srgbClr val="888B8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aaga_Helia_PPT2020_simplified_FINAL.pptx" id="{F8AF45FA-2485-4975-9724-BCA7566B273D}" vid="{5C7E5427-9A9C-4C31-9507-78515B0EAB1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637C7E7AB6AB894987CF398648DBC836" ma:contentTypeVersion="12" ma:contentTypeDescription="Luo uusi asiakirja." ma:contentTypeScope="" ma:versionID="875dfd67fcc7eb71f5186b9cf35054d8">
  <xsd:schema xmlns:xsd="http://www.w3.org/2001/XMLSchema" xmlns:xs="http://www.w3.org/2001/XMLSchema" xmlns:p="http://schemas.microsoft.com/office/2006/metadata/properties" xmlns:ns2="821c299e-90c1-4fd0-bc6e-dedd7030ac76" xmlns:ns3="2e70be20-d9ef-4e8b-907b-980451580b60" targetNamespace="http://schemas.microsoft.com/office/2006/metadata/properties" ma:root="true" ma:fieldsID="c8b8378c08ad45c9ceeee89c00a34c6d" ns2:_="" ns3:_="">
    <xsd:import namespace="821c299e-90c1-4fd0-bc6e-dedd7030ac76"/>
    <xsd:import namespace="2e70be20-d9ef-4e8b-907b-980451580b6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1c299e-90c1-4fd0-bc6e-dedd7030ac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Kuvien tunnisteet" ma:readOnly="false" ma:fieldId="{5cf76f15-5ced-4ddc-b409-7134ff3c332f}" ma:taxonomyMulti="true" ma:sspId="b840f101-7d04-46f0-beee-8e35b8c16e4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e70be20-d9ef-4e8b-907b-980451580b6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71ad07f-4a67-4bee-b900-08b771dcff08}" ma:internalName="TaxCatchAll" ma:showField="CatchAllData" ma:web="2e70be20-d9ef-4e8b-907b-980451580b6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21c299e-90c1-4fd0-bc6e-dedd7030ac76">
      <Terms xmlns="http://schemas.microsoft.com/office/infopath/2007/PartnerControls"/>
    </lcf76f155ced4ddcb4097134ff3c332f>
    <TaxCatchAll xmlns="2e70be20-d9ef-4e8b-907b-980451580b60" xsi:nil="true"/>
  </documentManagement>
</p:properties>
</file>

<file path=customXml/itemProps1.xml><?xml version="1.0" encoding="utf-8"?>
<ds:datastoreItem xmlns:ds="http://schemas.openxmlformats.org/officeDocument/2006/customXml" ds:itemID="{8EA4E05C-3EAC-4319-9855-518DF248BDD4}"/>
</file>

<file path=customXml/itemProps2.xml><?xml version="1.0" encoding="utf-8"?>
<ds:datastoreItem xmlns:ds="http://schemas.openxmlformats.org/officeDocument/2006/customXml" ds:itemID="{1ABFD47B-99DE-4C34-92A1-F45D407DA38D}"/>
</file>

<file path=customXml/itemProps3.xml><?xml version="1.0" encoding="utf-8"?>
<ds:datastoreItem xmlns:ds="http://schemas.openxmlformats.org/officeDocument/2006/customXml" ds:itemID="{0F5E9CDD-5B9C-4A52-AA7C-490582E6F9B0}"/>
</file>

<file path=docProps/app.xml><?xml version="1.0" encoding="utf-8"?>
<Properties xmlns="http://schemas.openxmlformats.org/officeDocument/2006/extended-properties" xmlns:vt="http://schemas.openxmlformats.org/officeDocument/2006/docPropsVTypes">
  <TotalTime>0</TotalTime>
  <Words>396</Words>
  <Application>Microsoft Office PowerPoint</Application>
  <PresentationFormat>Widescreen</PresentationFormat>
  <Paragraphs>26</Paragraphs>
  <Slides>1</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vt:i4>
      </vt:variant>
    </vt:vector>
  </HeadingPairs>
  <TitlesOfParts>
    <vt:vector size="7" baseType="lpstr">
      <vt:lpstr>Aptos</vt:lpstr>
      <vt:lpstr>Aptos Display</vt:lpstr>
      <vt:lpstr>Arial</vt:lpstr>
      <vt:lpstr>Wingdings</vt:lpstr>
      <vt:lpstr>Office Theme</vt:lpstr>
      <vt:lpstr>2_Office Theme</vt:lpstr>
      <vt:lpstr>GenAI product canvas (template)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Kudryavtsev Dmitry</dc:creator>
  <cp:lastModifiedBy>Kudryavtsev Dmitry</cp:lastModifiedBy>
  <cp:revision>1</cp:revision>
  <dcterms:created xsi:type="dcterms:W3CDTF">2026-02-06T15:07:10Z</dcterms:created>
  <dcterms:modified xsi:type="dcterms:W3CDTF">2026-02-06T15:07:21Z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0x010100637C7E7AB6AB894987CF398648DBC836</vt:lpwstr>
  </property>
</Properties>
</file>