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4" r:id="rId1"/>
    <p:sldMasterId id="2147483660" r:id="rId2"/>
  </p:sldMasterIdLst>
  <p:sldIdLst>
    <p:sldId id="304" r:id="rId3"/>
    <p:sldId id="303" r:id="rId4"/>
    <p:sldId id="302" r:id="rId5"/>
    <p:sldId id="305" r:id="rId6"/>
    <p:sldId id="306" r:id="rId7"/>
    <p:sldId id="301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989D708-9700-4699-80EB-252084858F8D}" v="10" dt="2026-02-06T18:01:17.23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microsoft.com/office/2016/11/relationships/changesInfo" Target="changesInfos/changesInfo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17" Type="http://schemas.openxmlformats.org/officeDocument/2006/relationships/customXml" Target="../customXml/item3.xml"/><Relationship Id="rId2" Type="http://schemas.openxmlformats.org/officeDocument/2006/relationships/slideMaster" Target="slideMasters/slideMaster2.xml"/><Relationship Id="rId16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customXml" Target="../customXml/item1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udryavtsev Dmitry" userId="0d8c633e-2865-4eba-89cb-1969e4bc504a" providerId="ADAL" clId="{6D4AA8ED-18D4-475F-B2E0-883CE4E9559C}"/>
    <pc:docChg chg="undo custSel addSld modSld sldOrd addMainMaster delMainMaster modMainMaster">
      <pc:chgData name="Kudryavtsev Dmitry" userId="0d8c633e-2865-4eba-89cb-1969e4bc504a" providerId="ADAL" clId="{6D4AA8ED-18D4-475F-B2E0-883CE4E9559C}" dt="2026-02-06T18:02:39.711" v="132" actId="20577"/>
      <pc:docMkLst>
        <pc:docMk/>
      </pc:docMkLst>
      <pc:sldChg chg="add">
        <pc:chgData name="Kudryavtsev Dmitry" userId="0d8c633e-2865-4eba-89cb-1969e4bc504a" providerId="ADAL" clId="{6D4AA8ED-18D4-475F-B2E0-883CE4E9559C}" dt="2026-02-06T17:52:24.692" v="0"/>
        <pc:sldMkLst>
          <pc:docMk/>
          <pc:sldMk cId="463291452" sldId="301"/>
        </pc:sldMkLst>
      </pc:sldChg>
      <pc:sldChg chg="add ord">
        <pc:chgData name="Kudryavtsev Dmitry" userId="0d8c633e-2865-4eba-89cb-1969e4bc504a" providerId="ADAL" clId="{6D4AA8ED-18D4-475F-B2E0-883CE4E9559C}" dt="2026-02-06T17:57:42.081" v="66"/>
        <pc:sldMkLst>
          <pc:docMk/>
          <pc:sldMk cId="804098231" sldId="302"/>
        </pc:sldMkLst>
      </pc:sldChg>
      <pc:sldChg chg="addSp delSp modSp new mod modClrScheme chgLayout">
        <pc:chgData name="Kudryavtsev Dmitry" userId="0d8c633e-2865-4eba-89cb-1969e4bc504a" providerId="ADAL" clId="{6D4AA8ED-18D4-475F-B2E0-883CE4E9559C}" dt="2026-02-06T17:58:06.973" v="67"/>
        <pc:sldMkLst>
          <pc:docMk/>
          <pc:sldMk cId="909803432" sldId="303"/>
        </pc:sldMkLst>
        <pc:spChg chg="del mod ord">
          <ac:chgData name="Kudryavtsev Dmitry" userId="0d8c633e-2865-4eba-89cb-1969e4bc504a" providerId="ADAL" clId="{6D4AA8ED-18D4-475F-B2E0-883CE4E9559C}" dt="2026-02-06T17:53:47.252" v="2" actId="700"/>
          <ac:spMkLst>
            <pc:docMk/>
            <pc:sldMk cId="909803432" sldId="303"/>
            <ac:spMk id="2" creationId="{71B94F6E-385B-1AB0-6F33-7CB1C077942C}"/>
          </ac:spMkLst>
        </pc:spChg>
        <pc:spChg chg="del mod ord">
          <ac:chgData name="Kudryavtsev Dmitry" userId="0d8c633e-2865-4eba-89cb-1969e4bc504a" providerId="ADAL" clId="{6D4AA8ED-18D4-475F-B2E0-883CE4E9559C}" dt="2026-02-06T17:53:47.252" v="2" actId="700"/>
          <ac:spMkLst>
            <pc:docMk/>
            <pc:sldMk cId="909803432" sldId="303"/>
            <ac:spMk id="3" creationId="{4298BA8E-B546-923B-44E1-DFA6B9FCDBF6}"/>
          </ac:spMkLst>
        </pc:spChg>
        <pc:spChg chg="add mod ord">
          <ac:chgData name="Kudryavtsev Dmitry" userId="0d8c633e-2865-4eba-89cb-1969e4bc504a" providerId="ADAL" clId="{6D4AA8ED-18D4-475F-B2E0-883CE4E9559C}" dt="2026-02-06T17:54:40.689" v="3"/>
          <ac:spMkLst>
            <pc:docMk/>
            <pc:sldMk cId="909803432" sldId="303"/>
            <ac:spMk id="4" creationId="{C0A051B1-2DF4-C45D-4162-3588774B3340}"/>
          </ac:spMkLst>
        </pc:spChg>
        <pc:spChg chg="add mod ord">
          <ac:chgData name="Kudryavtsev Dmitry" userId="0d8c633e-2865-4eba-89cb-1969e4bc504a" providerId="ADAL" clId="{6D4AA8ED-18D4-475F-B2E0-883CE4E9559C}" dt="2026-02-06T17:58:06.973" v="67"/>
          <ac:spMkLst>
            <pc:docMk/>
            <pc:sldMk cId="909803432" sldId="303"/>
            <ac:spMk id="5" creationId="{5FC42F89-2700-E520-7335-46F55C5C2D71}"/>
          </ac:spMkLst>
        </pc:spChg>
      </pc:sldChg>
      <pc:sldChg chg="addSp delSp modSp new mod modClrScheme chgLayout">
        <pc:chgData name="Kudryavtsev Dmitry" userId="0d8c633e-2865-4eba-89cb-1969e4bc504a" providerId="ADAL" clId="{6D4AA8ED-18D4-475F-B2E0-883CE4E9559C}" dt="2026-02-06T18:02:39.711" v="132" actId="20577"/>
        <pc:sldMkLst>
          <pc:docMk/>
          <pc:sldMk cId="1391985853" sldId="304"/>
        </pc:sldMkLst>
        <pc:spChg chg="mod ord">
          <ac:chgData name="Kudryavtsev Dmitry" userId="0d8c633e-2865-4eba-89cb-1969e4bc504a" providerId="ADAL" clId="{6D4AA8ED-18D4-475F-B2E0-883CE4E9559C}" dt="2026-02-06T18:02:28.156" v="106" actId="700"/>
          <ac:spMkLst>
            <pc:docMk/>
            <pc:sldMk cId="1391985853" sldId="304"/>
            <ac:spMk id="2" creationId="{DD4F7639-6017-FA69-06D1-A4C2E939D938}"/>
          </ac:spMkLst>
        </pc:spChg>
        <pc:spChg chg="add del mod">
          <ac:chgData name="Kudryavtsev Dmitry" userId="0d8c633e-2865-4eba-89cb-1969e4bc504a" providerId="ADAL" clId="{6D4AA8ED-18D4-475F-B2E0-883CE4E9559C}" dt="2026-02-06T18:02:24.003" v="105" actId="478"/>
          <ac:spMkLst>
            <pc:docMk/>
            <pc:sldMk cId="1391985853" sldId="304"/>
            <ac:spMk id="3" creationId="{33EC2443-AA0A-3349-93F2-89854CE70333}"/>
          </ac:spMkLst>
        </pc:spChg>
        <pc:spChg chg="add mod ord">
          <ac:chgData name="Kudryavtsev Dmitry" userId="0d8c633e-2865-4eba-89cb-1969e4bc504a" providerId="ADAL" clId="{6D4AA8ED-18D4-475F-B2E0-883CE4E9559C}" dt="2026-02-06T18:02:39.711" v="132" actId="20577"/>
          <ac:spMkLst>
            <pc:docMk/>
            <pc:sldMk cId="1391985853" sldId="304"/>
            <ac:spMk id="4" creationId="{49081B8D-1E7A-BE88-1083-8EA70C769DE7}"/>
          </ac:spMkLst>
        </pc:spChg>
      </pc:sldChg>
      <pc:sldChg chg="modSp new mod">
        <pc:chgData name="Kudryavtsev Dmitry" userId="0d8c633e-2865-4eba-89cb-1969e4bc504a" providerId="ADAL" clId="{6D4AA8ED-18D4-475F-B2E0-883CE4E9559C}" dt="2026-02-06T17:57:21.244" v="64" actId="20577"/>
        <pc:sldMkLst>
          <pc:docMk/>
          <pc:sldMk cId="95526046" sldId="305"/>
        </pc:sldMkLst>
        <pc:spChg chg="mod">
          <ac:chgData name="Kudryavtsev Dmitry" userId="0d8c633e-2865-4eba-89cb-1969e4bc504a" providerId="ADAL" clId="{6D4AA8ED-18D4-475F-B2E0-883CE4E9559C}" dt="2026-02-06T17:57:21.244" v="64" actId="20577"/>
          <ac:spMkLst>
            <pc:docMk/>
            <pc:sldMk cId="95526046" sldId="305"/>
            <ac:spMk id="2" creationId="{A3BF75C6-2E47-3971-2EA6-C56B2EADFD75}"/>
          </ac:spMkLst>
        </pc:spChg>
        <pc:spChg chg="mod">
          <ac:chgData name="Kudryavtsev Dmitry" userId="0d8c633e-2865-4eba-89cb-1969e4bc504a" providerId="ADAL" clId="{6D4AA8ED-18D4-475F-B2E0-883CE4E9559C}" dt="2026-02-06T17:56:19.775" v="15" actId="20577"/>
          <ac:spMkLst>
            <pc:docMk/>
            <pc:sldMk cId="95526046" sldId="305"/>
            <ac:spMk id="4" creationId="{85B55DC9-E3BF-2320-746C-CC58311DAAA4}"/>
          </ac:spMkLst>
        </pc:spChg>
      </pc:sldChg>
      <pc:sldChg chg="modSp new mod">
        <pc:chgData name="Kudryavtsev Dmitry" userId="0d8c633e-2865-4eba-89cb-1969e4bc504a" providerId="ADAL" clId="{6D4AA8ED-18D4-475F-B2E0-883CE4E9559C}" dt="2026-02-06T17:59:20.480" v="78" actId="403"/>
        <pc:sldMkLst>
          <pc:docMk/>
          <pc:sldMk cId="3925036602" sldId="306"/>
        </pc:sldMkLst>
        <pc:spChg chg="mod">
          <ac:chgData name="Kudryavtsev Dmitry" userId="0d8c633e-2865-4eba-89cb-1969e4bc504a" providerId="ADAL" clId="{6D4AA8ED-18D4-475F-B2E0-883CE4E9559C}" dt="2026-02-06T17:59:20.480" v="78" actId="403"/>
          <ac:spMkLst>
            <pc:docMk/>
            <pc:sldMk cId="3925036602" sldId="306"/>
            <ac:spMk id="2" creationId="{82EA5A10-4FF7-A6DB-9AA7-1969F8D01D42}"/>
          </ac:spMkLst>
        </pc:spChg>
        <pc:spChg chg="mod">
          <ac:chgData name="Kudryavtsev Dmitry" userId="0d8c633e-2865-4eba-89cb-1969e4bc504a" providerId="ADAL" clId="{6D4AA8ED-18D4-475F-B2E0-883CE4E9559C}" dt="2026-02-06T17:58:55.367" v="69"/>
          <ac:spMkLst>
            <pc:docMk/>
            <pc:sldMk cId="3925036602" sldId="306"/>
            <ac:spMk id="4" creationId="{18868CFB-0959-EAB4-C9F0-F414A40C04BC}"/>
          </ac:spMkLst>
        </pc:spChg>
      </pc:sldChg>
      <pc:sldMasterChg chg="del delSldLayout">
        <pc:chgData name="Kudryavtsev Dmitry" userId="0d8c633e-2865-4eba-89cb-1969e4bc504a" providerId="ADAL" clId="{6D4AA8ED-18D4-475F-B2E0-883CE4E9559C}" dt="2026-02-06T17:53:47.252" v="2" actId="700"/>
        <pc:sldMasterMkLst>
          <pc:docMk/>
          <pc:sldMasterMk cId="2085087136" sldId="2147483648"/>
        </pc:sldMasterMkLst>
        <pc:sldLayoutChg chg="del">
          <pc:chgData name="Kudryavtsev Dmitry" userId="0d8c633e-2865-4eba-89cb-1969e4bc504a" providerId="ADAL" clId="{6D4AA8ED-18D4-475F-B2E0-883CE4E9559C}" dt="2026-02-06T17:53:47.252" v="2" actId="700"/>
          <pc:sldLayoutMkLst>
            <pc:docMk/>
            <pc:sldMasterMk cId="2085087136" sldId="2147483648"/>
            <pc:sldLayoutMk cId="1905529707" sldId="2147483649"/>
          </pc:sldLayoutMkLst>
        </pc:sldLayoutChg>
        <pc:sldLayoutChg chg="del">
          <pc:chgData name="Kudryavtsev Dmitry" userId="0d8c633e-2865-4eba-89cb-1969e4bc504a" providerId="ADAL" clId="{6D4AA8ED-18D4-475F-B2E0-883CE4E9559C}" dt="2026-02-06T17:53:47.252" v="2" actId="700"/>
          <pc:sldLayoutMkLst>
            <pc:docMk/>
            <pc:sldMasterMk cId="2085087136" sldId="2147483648"/>
            <pc:sldLayoutMk cId="1381337956" sldId="2147483650"/>
          </pc:sldLayoutMkLst>
        </pc:sldLayoutChg>
        <pc:sldLayoutChg chg="del">
          <pc:chgData name="Kudryavtsev Dmitry" userId="0d8c633e-2865-4eba-89cb-1969e4bc504a" providerId="ADAL" clId="{6D4AA8ED-18D4-475F-B2E0-883CE4E9559C}" dt="2026-02-06T17:53:47.252" v="2" actId="700"/>
          <pc:sldLayoutMkLst>
            <pc:docMk/>
            <pc:sldMasterMk cId="2085087136" sldId="2147483648"/>
            <pc:sldLayoutMk cId="1206513937" sldId="2147483651"/>
          </pc:sldLayoutMkLst>
        </pc:sldLayoutChg>
        <pc:sldLayoutChg chg="del">
          <pc:chgData name="Kudryavtsev Dmitry" userId="0d8c633e-2865-4eba-89cb-1969e4bc504a" providerId="ADAL" clId="{6D4AA8ED-18D4-475F-B2E0-883CE4E9559C}" dt="2026-02-06T17:53:47.252" v="2" actId="700"/>
          <pc:sldLayoutMkLst>
            <pc:docMk/>
            <pc:sldMasterMk cId="2085087136" sldId="2147483648"/>
            <pc:sldLayoutMk cId="247910281" sldId="2147483652"/>
          </pc:sldLayoutMkLst>
        </pc:sldLayoutChg>
        <pc:sldLayoutChg chg="del">
          <pc:chgData name="Kudryavtsev Dmitry" userId="0d8c633e-2865-4eba-89cb-1969e4bc504a" providerId="ADAL" clId="{6D4AA8ED-18D4-475F-B2E0-883CE4E9559C}" dt="2026-02-06T17:53:47.252" v="2" actId="700"/>
          <pc:sldLayoutMkLst>
            <pc:docMk/>
            <pc:sldMasterMk cId="2085087136" sldId="2147483648"/>
            <pc:sldLayoutMk cId="2680987265" sldId="2147483653"/>
          </pc:sldLayoutMkLst>
        </pc:sldLayoutChg>
        <pc:sldLayoutChg chg="del">
          <pc:chgData name="Kudryavtsev Dmitry" userId="0d8c633e-2865-4eba-89cb-1969e4bc504a" providerId="ADAL" clId="{6D4AA8ED-18D4-475F-B2E0-883CE4E9559C}" dt="2026-02-06T17:53:47.252" v="2" actId="700"/>
          <pc:sldLayoutMkLst>
            <pc:docMk/>
            <pc:sldMasterMk cId="2085087136" sldId="2147483648"/>
            <pc:sldLayoutMk cId="1585594445" sldId="2147483654"/>
          </pc:sldLayoutMkLst>
        </pc:sldLayoutChg>
        <pc:sldLayoutChg chg="del">
          <pc:chgData name="Kudryavtsev Dmitry" userId="0d8c633e-2865-4eba-89cb-1969e4bc504a" providerId="ADAL" clId="{6D4AA8ED-18D4-475F-B2E0-883CE4E9559C}" dt="2026-02-06T17:53:47.252" v="2" actId="700"/>
          <pc:sldLayoutMkLst>
            <pc:docMk/>
            <pc:sldMasterMk cId="2085087136" sldId="2147483648"/>
            <pc:sldLayoutMk cId="244391674" sldId="2147483655"/>
          </pc:sldLayoutMkLst>
        </pc:sldLayoutChg>
        <pc:sldLayoutChg chg="del">
          <pc:chgData name="Kudryavtsev Dmitry" userId="0d8c633e-2865-4eba-89cb-1969e4bc504a" providerId="ADAL" clId="{6D4AA8ED-18D4-475F-B2E0-883CE4E9559C}" dt="2026-02-06T17:53:47.252" v="2" actId="700"/>
          <pc:sldLayoutMkLst>
            <pc:docMk/>
            <pc:sldMasterMk cId="2085087136" sldId="2147483648"/>
            <pc:sldLayoutMk cId="2614808349" sldId="2147483656"/>
          </pc:sldLayoutMkLst>
        </pc:sldLayoutChg>
        <pc:sldLayoutChg chg="del">
          <pc:chgData name="Kudryavtsev Dmitry" userId="0d8c633e-2865-4eba-89cb-1969e4bc504a" providerId="ADAL" clId="{6D4AA8ED-18D4-475F-B2E0-883CE4E9559C}" dt="2026-02-06T17:53:47.252" v="2" actId="700"/>
          <pc:sldLayoutMkLst>
            <pc:docMk/>
            <pc:sldMasterMk cId="2085087136" sldId="2147483648"/>
            <pc:sldLayoutMk cId="2489323450" sldId="2147483657"/>
          </pc:sldLayoutMkLst>
        </pc:sldLayoutChg>
        <pc:sldLayoutChg chg="del">
          <pc:chgData name="Kudryavtsev Dmitry" userId="0d8c633e-2865-4eba-89cb-1969e4bc504a" providerId="ADAL" clId="{6D4AA8ED-18D4-475F-B2E0-883CE4E9559C}" dt="2026-02-06T17:53:47.252" v="2" actId="700"/>
          <pc:sldLayoutMkLst>
            <pc:docMk/>
            <pc:sldMasterMk cId="2085087136" sldId="2147483648"/>
            <pc:sldLayoutMk cId="3425234005" sldId="2147483658"/>
          </pc:sldLayoutMkLst>
        </pc:sldLayoutChg>
        <pc:sldLayoutChg chg="del">
          <pc:chgData name="Kudryavtsev Dmitry" userId="0d8c633e-2865-4eba-89cb-1969e4bc504a" providerId="ADAL" clId="{6D4AA8ED-18D4-475F-B2E0-883CE4E9559C}" dt="2026-02-06T17:53:47.252" v="2" actId="700"/>
          <pc:sldLayoutMkLst>
            <pc:docMk/>
            <pc:sldMasterMk cId="2085087136" sldId="2147483648"/>
            <pc:sldLayoutMk cId="1665009974" sldId="2147483659"/>
          </pc:sldLayoutMkLst>
        </pc:sldLayoutChg>
      </pc:sldMasterChg>
      <pc:sldMasterChg chg="modSldLayout sldLayoutOrd">
        <pc:chgData name="Kudryavtsev Dmitry" userId="0d8c633e-2865-4eba-89cb-1969e4bc504a" providerId="ADAL" clId="{6D4AA8ED-18D4-475F-B2E0-883CE4E9559C}" dt="2026-02-06T18:00:53.383" v="91" actId="478"/>
        <pc:sldMasterMkLst>
          <pc:docMk/>
          <pc:sldMasterMk cId="2610568891" sldId="2147483660"/>
        </pc:sldMasterMkLst>
        <pc:sldLayoutChg chg="delSp mod ord">
          <pc:chgData name="Kudryavtsev Dmitry" userId="0d8c633e-2865-4eba-89cb-1969e4bc504a" providerId="ADAL" clId="{6D4AA8ED-18D4-475F-B2E0-883CE4E9559C}" dt="2026-02-06T18:00:53.383" v="91" actId="478"/>
          <pc:sldLayoutMkLst>
            <pc:docMk/>
            <pc:sldMasterMk cId="2610568891" sldId="2147483660"/>
            <pc:sldLayoutMk cId="246723873" sldId="2147483663"/>
          </pc:sldLayoutMkLst>
          <pc:spChg chg="del">
            <ac:chgData name="Kudryavtsev Dmitry" userId="0d8c633e-2865-4eba-89cb-1969e4bc504a" providerId="ADAL" clId="{6D4AA8ED-18D4-475F-B2E0-883CE4E9559C}" dt="2026-02-06T18:00:53.383" v="91" actId="478"/>
            <ac:spMkLst>
              <pc:docMk/>
              <pc:sldMasterMk cId="2610568891" sldId="2147483660"/>
              <pc:sldLayoutMk cId="246723873" sldId="2147483663"/>
              <ac:spMk id="2" creationId="{87295977-3A49-DB8A-08FE-3C9DBA18E079}"/>
            </ac:spMkLst>
          </pc:spChg>
          <pc:spChg chg="del">
            <ac:chgData name="Kudryavtsev Dmitry" userId="0d8c633e-2865-4eba-89cb-1969e4bc504a" providerId="ADAL" clId="{6D4AA8ED-18D4-475F-B2E0-883CE4E9559C}" dt="2026-02-06T18:00:48.864" v="90" actId="478"/>
            <ac:spMkLst>
              <pc:docMk/>
              <pc:sldMasterMk cId="2610568891" sldId="2147483660"/>
              <pc:sldLayoutMk cId="246723873" sldId="2147483663"/>
              <ac:spMk id="3" creationId="{7A427AFC-B8DB-B87C-E4C5-2D724E64185A}"/>
            </ac:spMkLst>
          </pc:spChg>
        </pc:sldLayoutChg>
      </pc:sldMasterChg>
      <pc:sldMasterChg chg="new del mod addSldLayout delSldLayout">
        <pc:chgData name="Kudryavtsev Dmitry" userId="0d8c633e-2865-4eba-89cb-1969e4bc504a" providerId="ADAL" clId="{6D4AA8ED-18D4-475F-B2E0-883CE4E9559C}" dt="2026-02-06T18:00:33.951" v="88" actId="6938"/>
        <pc:sldMasterMkLst>
          <pc:docMk/>
          <pc:sldMasterMk cId="3286649746" sldId="2147483663"/>
        </pc:sldMasterMkLst>
        <pc:sldLayoutChg chg="new del replId">
          <pc:chgData name="Kudryavtsev Dmitry" userId="0d8c633e-2865-4eba-89cb-1969e4bc504a" providerId="ADAL" clId="{6D4AA8ED-18D4-475F-B2E0-883CE4E9559C}" dt="2026-02-06T18:00:33.951" v="88" actId="6938"/>
          <pc:sldLayoutMkLst>
            <pc:docMk/>
            <pc:sldMasterMk cId="3286649746" sldId="2147483663"/>
            <pc:sldLayoutMk cId="3184783662" sldId="2147483664"/>
          </pc:sldLayoutMkLst>
        </pc:sldLayoutChg>
        <pc:sldLayoutChg chg="new del replId">
          <pc:chgData name="Kudryavtsev Dmitry" userId="0d8c633e-2865-4eba-89cb-1969e4bc504a" providerId="ADAL" clId="{6D4AA8ED-18D4-475F-B2E0-883CE4E9559C}" dt="2026-02-06T18:00:33.951" v="88" actId="6938"/>
          <pc:sldLayoutMkLst>
            <pc:docMk/>
            <pc:sldMasterMk cId="3286649746" sldId="2147483663"/>
            <pc:sldLayoutMk cId="3141601668" sldId="2147483665"/>
          </pc:sldLayoutMkLst>
        </pc:sldLayoutChg>
        <pc:sldLayoutChg chg="new del replId">
          <pc:chgData name="Kudryavtsev Dmitry" userId="0d8c633e-2865-4eba-89cb-1969e4bc504a" providerId="ADAL" clId="{6D4AA8ED-18D4-475F-B2E0-883CE4E9559C}" dt="2026-02-06T18:00:33.951" v="88" actId="6938"/>
          <pc:sldLayoutMkLst>
            <pc:docMk/>
            <pc:sldMasterMk cId="3286649746" sldId="2147483663"/>
            <pc:sldLayoutMk cId="2777391962" sldId="2147483666"/>
          </pc:sldLayoutMkLst>
        </pc:sldLayoutChg>
        <pc:sldLayoutChg chg="new del replId">
          <pc:chgData name="Kudryavtsev Dmitry" userId="0d8c633e-2865-4eba-89cb-1969e4bc504a" providerId="ADAL" clId="{6D4AA8ED-18D4-475F-B2E0-883CE4E9559C}" dt="2026-02-06T18:00:33.951" v="88" actId="6938"/>
          <pc:sldLayoutMkLst>
            <pc:docMk/>
            <pc:sldMasterMk cId="3286649746" sldId="2147483663"/>
            <pc:sldLayoutMk cId="3188862253" sldId="2147483667"/>
          </pc:sldLayoutMkLst>
        </pc:sldLayoutChg>
        <pc:sldLayoutChg chg="new del replId">
          <pc:chgData name="Kudryavtsev Dmitry" userId="0d8c633e-2865-4eba-89cb-1969e4bc504a" providerId="ADAL" clId="{6D4AA8ED-18D4-475F-B2E0-883CE4E9559C}" dt="2026-02-06T18:00:33.951" v="88" actId="6938"/>
          <pc:sldLayoutMkLst>
            <pc:docMk/>
            <pc:sldMasterMk cId="3286649746" sldId="2147483663"/>
            <pc:sldLayoutMk cId="1794446326" sldId="2147483668"/>
          </pc:sldLayoutMkLst>
        </pc:sldLayoutChg>
        <pc:sldLayoutChg chg="new del replId">
          <pc:chgData name="Kudryavtsev Dmitry" userId="0d8c633e-2865-4eba-89cb-1969e4bc504a" providerId="ADAL" clId="{6D4AA8ED-18D4-475F-B2E0-883CE4E9559C}" dt="2026-02-06T18:00:33.951" v="88" actId="6938"/>
          <pc:sldLayoutMkLst>
            <pc:docMk/>
            <pc:sldMasterMk cId="3286649746" sldId="2147483663"/>
            <pc:sldLayoutMk cId="529960270" sldId="2147483669"/>
          </pc:sldLayoutMkLst>
        </pc:sldLayoutChg>
        <pc:sldLayoutChg chg="new del replId">
          <pc:chgData name="Kudryavtsev Dmitry" userId="0d8c633e-2865-4eba-89cb-1969e4bc504a" providerId="ADAL" clId="{6D4AA8ED-18D4-475F-B2E0-883CE4E9559C}" dt="2026-02-06T18:00:33.951" v="88" actId="6938"/>
          <pc:sldLayoutMkLst>
            <pc:docMk/>
            <pc:sldMasterMk cId="3286649746" sldId="2147483663"/>
            <pc:sldLayoutMk cId="3365208588" sldId="2147483670"/>
          </pc:sldLayoutMkLst>
        </pc:sldLayoutChg>
        <pc:sldLayoutChg chg="new del replId">
          <pc:chgData name="Kudryavtsev Dmitry" userId="0d8c633e-2865-4eba-89cb-1969e4bc504a" providerId="ADAL" clId="{6D4AA8ED-18D4-475F-B2E0-883CE4E9559C}" dt="2026-02-06T18:00:33.951" v="88" actId="6938"/>
          <pc:sldLayoutMkLst>
            <pc:docMk/>
            <pc:sldMasterMk cId="3286649746" sldId="2147483663"/>
            <pc:sldLayoutMk cId="2465256930" sldId="2147483671"/>
          </pc:sldLayoutMkLst>
        </pc:sldLayoutChg>
        <pc:sldLayoutChg chg="new del replId">
          <pc:chgData name="Kudryavtsev Dmitry" userId="0d8c633e-2865-4eba-89cb-1969e4bc504a" providerId="ADAL" clId="{6D4AA8ED-18D4-475F-B2E0-883CE4E9559C}" dt="2026-02-06T18:00:33.951" v="88" actId="6938"/>
          <pc:sldLayoutMkLst>
            <pc:docMk/>
            <pc:sldMasterMk cId="3286649746" sldId="2147483663"/>
            <pc:sldLayoutMk cId="2856394835" sldId="2147483672"/>
          </pc:sldLayoutMkLst>
        </pc:sldLayoutChg>
        <pc:sldLayoutChg chg="new del replId">
          <pc:chgData name="Kudryavtsev Dmitry" userId="0d8c633e-2865-4eba-89cb-1969e4bc504a" providerId="ADAL" clId="{6D4AA8ED-18D4-475F-B2E0-883CE4E9559C}" dt="2026-02-06T18:00:33.951" v="88" actId="6938"/>
          <pc:sldLayoutMkLst>
            <pc:docMk/>
            <pc:sldMasterMk cId="3286649746" sldId="2147483663"/>
            <pc:sldLayoutMk cId="3241810361" sldId="2147483673"/>
          </pc:sldLayoutMkLst>
        </pc:sldLayoutChg>
        <pc:sldLayoutChg chg="new del replId">
          <pc:chgData name="Kudryavtsev Dmitry" userId="0d8c633e-2865-4eba-89cb-1969e4bc504a" providerId="ADAL" clId="{6D4AA8ED-18D4-475F-B2E0-883CE4E9559C}" dt="2026-02-06T18:00:33.951" v="88" actId="6938"/>
          <pc:sldLayoutMkLst>
            <pc:docMk/>
            <pc:sldMasterMk cId="3286649746" sldId="2147483663"/>
            <pc:sldLayoutMk cId="11806979" sldId="2147483674"/>
          </pc:sldLayoutMkLst>
        </pc:sldLayoutChg>
      </pc:sldMasterChg>
      <pc:sldMasterChg chg="delSp new mod addSldLayout modSldLayout">
        <pc:chgData name="Kudryavtsev Dmitry" userId="0d8c633e-2865-4eba-89cb-1969e4bc504a" providerId="ADAL" clId="{6D4AA8ED-18D4-475F-B2E0-883CE4E9559C}" dt="2026-02-06T18:02:07.220" v="104" actId="122"/>
        <pc:sldMasterMkLst>
          <pc:docMk/>
          <pc:sldMasterMk cId="1564716344" sldId="2147483664"/>
        </pc:sldMasterMkLst>
        <pc:spChg chg="del">
          <ac:chgData name="Kudryavtsev Dmitry" userId="0d8c633e-2865-4eba-89cb-1969e4bc504a" providerId="ADAL" clId="{6D4AA8ED-18D4-475F-B2E0-883CE4E9559C}" dt="2026-02-06T18:01:13.739" v="93" actId="478"/>
          <ac:spMkLst>
            <pc:docMk/>
            <pc:sldMasterMk cId="1564716344" sldId="2147483664"/>
            <ac:spMk id="3" creationId="{080E8B71-FA88-EAA2-54B1-9A02DEBB9C20}"/>
          </ac:spMkLst>
        </pc:spChg>
        <pc:spChg chg="del">
          <ac:chgData name="Kudryavtsev Dmitry" userId="0d8c633e-2865-4eba-89cb-1969e4bc504a" providerId="ADAL" clId="{6D4AA8ED-18D4-475F-B2E0-883CE4E9559C}" dt="2026-02-06T18:01:13.739" v="93" actId="478"/>
          <ac:spMkLst>
            <pc:docMk/>
            <pc:sldMasterMk cId="1564716344" sldId="2147483664"/>
            <ac:spMk id="4" creationId="{7A709742-B80F-1EE3-7B4D-E656F21C03AE}"/>
          </ac:spMkLst>
        </pc:spChg>
        <pc:spChg chg="del">
          <ac:chgData name="Kudryavtsev Dmitry" userId="0d8c633e-2865-4eba-89cb-1969e4bc504a" providerId="ADAL" clId="{6D4AA8ED-18D4-475F-B2E0-883CE4E9559C}" dt="2026-02-06T18:01:13.739" v="93" actId="478"/>
          <ac:spMkLst>
            <pc:docMk/>
            <pc:sldMasterMk cId="1564716344" sldId="2147483664"/>
            <ac:spMk id="5" creationId="{78186C58-F390-5853-8CD3-CCB3F78AE645}"/>
          </ac:spMkLst>
        </pc:spChg>
        <pc:spChg chg="del">
          <ac:chgData name="Kudryavtsev Dmitry" userId="0d8c633e-2865-4eba-89cb-1969e4bc504a" providerId="ADAL" clId="{6D4AA8ED-18D4-475F-B2E0-883CE4E9559C}" dt="2026-02-06T18:01:13.739" v="93" actId="478"/>
          <ac:spMkLst>
            <pc:docMk/>
            <pc:sldMasterMk cId="1564716344" sldId="2147483664"/>
            <ac:spMk id="6" creationId="{C3E8A80E-5FD8-8285-4C3D-F894A0DCEE67}"/>
          </ac:spMkLst>
        </pc:spChg>
        <pc:sldLayoutChg chg="new replId">
          <pc:chgData name="Kudryavtsev Dmitry" userId="0d8c633e-2865-4eba-89cb-1969e4bc504a" providerId="ADAL" clId="{6D4AA8ED-18D4-475F-B2E0-883CE4E9559C}" dt="2026-02-06T18:00:58.497" v="92" actId="6938"/>
          <pc:sldLayoutMkLst>
            <pc:docMk/>
            <pc:sldMasterMk cId="1564716344" sldId="2147483664"/>
            <pc:sldLayoutMk cId="4062489409" sldId="2147483665"/>
          </pc:sldLayoutMkLst>
        </pc:sldLayoutChg>
        <pc:sldLayoutChg chg="modSp mod">
          <pc:chgData name="Kudryavtsev Dmitry" userId="0d8c633e-2865-4eba-89cb-1969e4bc504a" providerId="ADAL" clId="{6D4AA8ED-18D4-475F-B2E0-883CE4E9559C}" dt="2026-02-06T18:02:07.220" v="104" actId="122"/>
          <pc:sldLayoutMkLst>
            <pc:docMk/>
            <pc:sldMasterMk cId="1564716344" sldId="2147483664"/>
            <pc:sldLayoutMk cId="4093053513" sldId="2147483665"/>
          </pc:sldLayoutMkLst>
          <pc:spChg chg="mod">
            <ac:chgData name="Kudryavtsev Dmitry" userId="0d8c633e-2865-4eba-89cb-1969e4bc504a" providerId="ADAL" clId="{6D4AA8ED-18D4-475F-B2E0-883CE4E9559C}" dt="2026-02-06T18:01:17.232" v="94"/>
            <ac:spMkLst>
              <pc:docMk/>
              <pc:sldMasterMk cId="1564716344" sldId="2147483664"/>
              <pc:sldLayoutMk cId="4093053513" sldId="2147483665"/>
              <ac:spMk id="6" creationId="{E1ADF1D2-8C0B-0B9F-2598-C019D63C9E1C}"/>
            </ac:spMkLst>
          </pc:spChg>
          <pc:spChg chg="mod ord">
            <ac:chgData name="Kudryavtsev Dmitry" userId="0d8c633e-2865-4eba-89cb-1969e4bc504a" providerId="ADAL" clId="{6D4AA8ED-18D4-475F-B2E0-883CE4E9559C}" dt="2026-02-06T18:02:07.220" v="104" actId="122"/>
            <ac:spMkLst>
              <pc:docMk/>
              <pc:sldMasterMk cId="1564716344" sldId="2147483664"/>
              <pc:sldLayoutMk cId="4093053513" sldId="2147483665"/>
              <ac:spMk id="7" creationId="{CEE47A46-10BE-21EB-C562-7539E9763005}"/>
            </ac:spMkLst>
          </pc:spChg>
          <pc:picChg chg="mod">
            <ac:chgData name="Kudryavtsev Dmitry" userId="0d8c633e-2865-4eba-89cb-1969e4bc504a" providerId="ADAL" clId="{6D4AA8ED-18D4-475F-B2E0-883CE4E9559C}" dt="2026-02-06T18:01:55.187" v="102" actId="1076"/>
            <ac:picMkLst>
              <pc:docMk/>
              <pc:sldMasterMk cId="1564716344" sldId="2147483664"/>
              <pc:sldLayoutMk cId="4093053513" sldId="2147483665"/>
              <ac:picMk id="8" creationId="{7E28779C-1333-8811-810E-F7788A8B4334}"/>
            </ac:picMkLst>
          </pc:picChg>
        </pc:sldLayoutChg>
        <pc:sldLayoutChg chg="new replId">
          <pc:chgData name="Kudryavtsev Dmitry" userId="0d8c633e-2865-4eba-89cb-1969e4bc504a" providerId="ADAL" clId="{6D4AA8ED-18D4-475F-B2E0-883CE4E9559C}" dt="2026-02-06T18:00:58.497" v="92" actId="6938"/>
          <pc:sldLayoutMkLst>
            <pc:docMk/>
            <pc:sldMasterMk cId="1564716344" sldId="2147483664"/>
            <pc:sldLayoutMk cId="351079750" sldId="2147483666"/>
          </pc:sldLayoutMkLst>
        </pc:sldLayoutChg>
        <pc:sldLayoutChg chg="new replId">
          <pc:chgData name="Kudryavtsev Dmitry" userId="0d8c633e-2865-4eba-89cb-1969e4bc504a" providerId="ADAL" clId="{6D4AA8ED-18D4-475F-B2E0-883CE4E9559C}" dt="2026-02-06T18:00:58.497" v="92" actId="6938"/>
          <pc:sldLayoutMkLst>
            <pc:docMk/>
            <pc:sldMasterMk cId="1564716344" sldId="2147483664"/>
            <pc:sldLayoutMk cId="4233382640" sldId="2147483667"/>
          </pc:sldLayoutMkLst>
        </pc:sldLayoutChg>
        <pc:sldLayoutChg chg="new replId">
          <pc:chgData name="Kudryavtsev Dmitry" userId="0d8c633e-2865-4eba-89cb-1969e4bc504a" providerId="ADAL" clId="{6D4AA8ED-18D4-475F-B2E0-883CE4E9559C}" dt="2026-02-06T18:00:58.497" v="92" actId="6938"/>
          <pc:sldLayoutMkLst>
            <pc:docMk/>
            <pc:sldMasterMk cId="1564716344" sldId="2147483664"/>
            <pc:sldLayoutMk cId="1697545631" sldId="2147483668"/>
          </pc:sldLayoutMkLst>
        </pc:sldLayoutChg>
        <pc:sldLayoutChg chg="new replId">
          <pc:chgData name="Kudryavtsev Dmitry" userId="0d8c633e-2865-4eba-89cb-1969e4bc504a" providerId="ADAL" clId="{6D4AA8ED-18D4-475F-B2E0-883CE4E9559C}" dt="2026-02-06T18:00:58.497" v="92" actId="6938"/>
          <pc:sldLayoutMkLst>
            <pc:docMk/>
            <pc:sldMasterMk cId="1564716344" sldId="2147483664"/>
            <pc:sldLayoutMk cId="2390800667" sldId="2147483669"/>
          </pc:sldLayoutMkLst>
        </pc:sldLayoutChg>
        <pc:sldLayoutChg chg="new replId">
          <pc:chgData name="Kudryavtsev Dmitry" userId="0d8c633e-2865-4eba-89cb-1969e4bc504a" providerId="ADAL" clId="{6D4AA8ED-18D4-475F-B2E0-883CE4E9559C}" dt="2026-02-06T18:00:58.497" v="92" actId="6938"/>
          <pc:sldLayoutMkLst>
            <pc:docMk/>
            <pc:sldMasterMk cId="1564716344" sldId="2147483664"/>
            <pc:sldLayoutMk cId="344721176" sldId="2147483670"/>
          </pc:sldLayoutMkLst>
        </pc:sldLayoutChg>
        <pc:sldLayoutChg chg="new replId">
          <pc:chgData name="Kudryavtsev Dmitry" userId="0d8c633e-2865-4eba-89cb-1969e4bc504a" providerId="ADAL" clId="{6D4AA8ED-18D4-475F-B2E0-883CE4E9559C}" dt="2026-02-06T18:00:58.497" v="92" actId="6938"/>
          <pc:sldLayoutMkLst>
            <pc:docMk/>
            <pc:sldMasterMk cId="1564716344" sldId="2147483664"/>
            <pc:sldLayoutMk cId="573829156" sldId="2147483671"/>
          </pc:sldLayoutMkLst>
        </pc:sldLayoutChg>
        <pc:sldLayoutChg chg="new replId">
          <pc:chgData name="Kudryavtsev Dmitry" userId="0d8c633e-2865-4eba-89cb-1969e4bc504a" providerId="ADAL" clId="{6D4AA8ED-18D4-475F-B2E0-883CE4E9559C}" dt="2026-02-06T18:00:58.497" v="92" actId="6938"/>
          <pc:sldLayoutMkLst>
            <pc:docMk/>
            <pc:sldMasterMk cId="1564716344" sldId="2147483664"/>
            <pc:sldLayoutMk cId="3996929216" sldId="2147483672"/>
          </pc:sldLayoutMkLst>
        </pc:sldLayoutChg>
        <pc:sldLayoutChg chg="new replId">
          <pc:chgData name="Kudryavtsev Dmitry" userId="0d8c633e-2865-4eba-89cb-1969e4bc504a" providerId="ADAL" clId="{6D4AA8ED-18D4-475F-B2E0-883CE4E9559C}" dt="2026-02-06T18:00:58.497" v="92" actId="6938"/>
          <pc:sldLayoutMkLst>
            <pc:docMk/>
            <pc:sldMasterMk cId="1564716344" sldId="2147483664"/>
            <pc:sldLayoutMk cId="3614615398" sldId="2147483673"/>
          </pc:sldLayoutMkLst>
        </pc:sldLayoutChg>
        <pc:sldLayoutChg chg="new replId">
          <pc:chgData name="Kudryavtsev Dmitry" userId="0d8c633e-2865-4eba-89cb-1969e4bc504a" providerId="ADAL" clId="{6D4AA8ED-18D4-475F-B2E0-883CE4E9559C}" dt="2026-02-06T18:00:58.497" v="92" actId="6938"/>
          <pc:sldLayoutMkLst>
            <pc:docMk/>
            <pc:sldMasterMk cId="1564716344" sldId="2147483664"/>
            <pc:sldLayoutMk cId="3271825575" sldId="2147483674"/>
          </pc:sldLayoutMkLst>
        </pc:sldLayoutChg>
        <pc:sldLayoutChg chg="new replId">
          <pc:chgData name="Kudryavtsev Dmitry" userId="0d8c633e-2865-4eba-89cb-1969e4bc504a" providerId="ADAL" clId="{6D4AA8ED-18D4-475F-B2E0-883CE4E9559C}" dt="2026-02-06T18:00:58.497" v="92" actId="6938"/>
          <pc:sldLayoutMkLst>
            <pc:docMk/>
            <pc:sldMasterMk cId="1564716344" sldId="2147483664"/>
            <pc:sldLayoutMk cId="961947595" sldId="2147483675"/>
          </pc:sldLayoutMkLst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ADF1D2-8C0B-0B9F-2598-C019D63C9E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89E60AC-F557-435C-9619-4AAC19127C97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Content Placeholder 4">
            <a:extLst>
              <a:ext uri="{FF2B5EF4-FFF2-40B4-BE49-F238E27FC236}">
                <a16:creationId xmlns:a16="http://schemas.microsoft.com/office/drawing/2014/main" id="{7E28779C-1333-8811-810E-F7788A8B433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71" y="0"/>
            <a:ext cx="12192000" cy="6922738"/>
          </a:xfrm>
          <a:prstGeom prst="rect">
            <a:avLst/>
          </a:prstGeom>
        </p:spPr>
      </p:pic>
      <p:pic>
        <p:nvPicPr>
          <p:cNvPr id="10" name="Picture 9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9E4C8DC3-A17C-1EFA-7E7E-71E781F1AD5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20911" y="5969579"/>
            <a:ext cx="2396986" cy="534797"/>
          </a:xfrm>
          <a:prstGeom prst="rect">
            <a:avLst/>
          </a:prstGeom>
        </p:spPr>
      </p:pic>
      <p:pic>
        <p:nvPicPr>
          <p:cNvPr id="11" name="Picture 10" descr="A white text on a black background&#10;&#10;AI-generated content may be incorrect.">
            <a:extLst>
              <a:ext uri="{FF2B5EF4-FFF2-40B4-BE49-F238E27FC236}">
                <a16:creationId xmlns:a16="http://schemas.microsoft.com/office/drawing/2014/main" id="{E5846BE2-7B68-8828-575D-1965648AFFF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83" y="67008"/>
            <a:ext cx="2729345" cy="901180"/>
          </a:xfrm>
          <a:prstGeom prst="rect">
            <a:avLst/>
          </a:prstGeom>
        </p:spPr>
      </p:pic>
      <p:pic>
        <p:nvPicPr>
          <p:cNvPr id="12" name="Picture 11" descr="A purple text on a black background&#10;&#10;AI-generated content may be incorrect.">
            <a:extLst>
              <a:ext uri="{FF2B5EF4-FFF2-40B4-BE49-F238E27FC236}">
                <a16:creationId xmlns:a16="http://schemas.microsoft.com/office/drawing/2014/main" id="{7B5A963E-0798-79B3-8C15-367FDA99F62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3272" y="5920802"/>
            <a:ext cx="1667355" cy="650268"/>
          </a:xfrm>
          <a:prstGeom prst="rect">
            <a:avLst/>
          </a:prstGeom>
        </p:spPr>
      </p:pic>
      <p:pic>
        <p:nvPicPr>
          <p:cNvPr id="13" name="Picture 12" descr="A black and grey logo&#10;&#10;AI-generated content may be incorrect.">
            <a:extLst>
              <a:ext uri="{FF2B5EF4-FFF2-40B4-BE49-F238E27FC236}">
                <a16:creationId xmlns:a16="http://schemas.microsoft.com/office/drawing/2014/main" id="{B961BAD3-08A9-DCB6-8F01-23D28DC301C7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226" y="5910003"/>
            <a:ext cx="1610206" cy="67494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DFD13C7-7AB2-EC39-94C2-564C00E80EF2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1659" y="6200687"/>
            <a:ext cx="975998" cy="37038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D703E00-21A6-8C81-9234-C666BC24ABEE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4516" y="6015793"/>
            <a:ext cx="1719790" cy="547818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4B44A3E-F000-C107-10B8-7615A303BB72}"/>
              </a:ext>
            </a:extLst>
          </p:cNvPr>
          <p:cNvSpPr txBox="1"/>
          <p:nvPr userDrawn="1"/>
        </p:nvSpPr>
        <p:spPr>
          <a:xfrm>
            <a:off x="10210601" y="5831079"/>
            <a:ext cx="15381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>
                <a:solidFill>
                  <a:schemeClr val="bg1"/>
                </a:solidFill>
              </a:rPr>
              <a:t>In collaboration with</a:t>
            </a:r>
            <a:endParaRPr lang="en-GB" sz="1200">
              <a:solidFill>
                <a:schemeClr val="bg1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EE47A46-10BE-21EB-C562-7539E97630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911" y="2994646"/>
            <a:ext cx="10515600" cy="1325563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0930535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7238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444F2DD0-4EFA-CC68-39AE-304097D9E6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60657" y="6288437"/>
            <a:ext cx="815406" cy="365125"/>
          </a:xfrm>
          <a:prstGeom prst="rect">
            <a:avLst/>
          </a:prstGeom>
        </p:spPr>
        <p:txBody>
          <a:bodyPr/>
          <a:lstStyle/>
          <a:p>
            <a:fld id="{D2E17652-E0E3-4679-AD73-518C995FCB2A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7674014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02_1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50FF869-0A57-8744-AF43-1DD5F0265D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50864" y="1302588"/>
            <a:ext cx="11125198" cy="4610849"/>
          </a:xfrm>
        </p:spPr>
        <p:txBody>
          <a:bodyPr numCol="1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2855EF8-B435-1E4D-A91A-7793311ABC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AB7ED-EDE9-4D4B-9A2D-30E18C47C16E}" type="slidenum">
              <a:rPr lang="en-GB" smtClean="0"/>
              <a:t>‹#›</a:t>
            </a:fld>
            <a:endParaRPr lang="en-GB"/>
          </a:p>
        </p:txBody>
      </p:sp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5F94154B-3085-69DC-543E-666622E090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3" y="276045"/>
            <a:ext cx="11125200" cy="668517"/>
          </a:xfrm>
          <a:prstGeom prst="rect">
            <a:avLst/>
          </a:prstGeom>
        </p:spPr>
        <p:txBody>
          <a:bodyPr vert="horz" lIns="0" tIns="0" rIns="0" bIns="36000" rtlCol="0" anchor="t" anchorCtr="0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69768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2.png"/><Relationship Id="rId4" Type="http://schemas.openxmlformats.org/officeDocument/2006/relationships/theme" Target="../theme/theme2.xml"/><Relationship Id="rId9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A0BCD16-1085-3F80-BD21-6FC21EF10F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4716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2863482-3E3E-724A-87A8-CA82245B73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3" y="326169"/>
            <a:ext cx="11125199" cy="959168"/>
          </a:xfrm>
          <a:prstGeom prst="rect">
            <a:avLst/>
          </a:prstGeom>
        </p:spPr>
        <p:txBody>
          <a:bodyPr vert="horz" lIns="0" tIns="0" rIns="0" bIns="36000" rtlCol="0" anchor="t" anchorCtr="0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DC45BB-E865-604D-BAD8-9A4AAA649D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50863" y="1609336"/>
            <a:ext cx="11125200" cy="4140200"/>
          </a:xfrm>
          <a:prstGeom prst="rect">
            <a:avLst/>
          </a:prstGeom>
        </p:spPr>
        <p:txBody>
          <a:bodyPr vert="horz" lIns="0" tIns="0" rIns="0" bIns="36000" numCol="2" spcCol="36000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FBB03F7-6D8B-994F-B00B-57FCFD1550EE}"/>
              </a:ext>
            </a:extLst>
          </p:cNvPr>
          <p:cNvSpPr/>
          <p:nvPr userDrawn="1"/>
        </p:nvSpPr>
        <p:spPr>
          <a:xfrm>
            <a:off x="0" y="6136545"/>
            <a:ext cx="12192000" cy="7214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A3BE1B-B189-8D41-8637-DAFFE0A4FF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91977" y="6288437"/>
            <a:ext cx="384086" cy="365125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76BAB7ED-EDE9-4D4B-9A2D-30E18C47C16E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0" name="Picture 9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169003C9-084D-FC26-1D39-0D749248175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23335" y="6224222"/>
            <a:ext cx="2396986" cy="534797"/>
          </a:xfrm>
          <a:prstGeom prst="rect">
            <a:avLst/>
          </a:prstGeom>
        </p:spPr>
      </p:pic>
      <p:pic>
        <p:nvPicPr>
          <p:cNvPr id="11" name="Picture 10" descr="A picture containing drawing&#10;&#10;Description automatically generated">
            <a:extLst>
              <a:ext uri="{FF2B5EF4-FFF2-40B4-BE49-F238E27FC236}">
                <a16:creationId xmlns:a16="http://schemas.microsoft.com/office/drawing/2014/main" id="{565E5AF0-B41F-D724-AC9E-2D9EC748B32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/>
          <a:srcRect t="16005" b="22114"/>
          <a:stretch/>
        </p:blipFill>
        <p:spPr>
          <a:xfrm>
            <a:off x="4930715" y="6139166"/>
            <a:ext cx="1295400" cy="720021"/>
          </a:xfrm>
          <a:prstGeom prst="rect">
            <a:avLst/>
          </a:prstGeom>
        </p:spPr>
      </p:pic>
      <p:pic>
        <p:nvPicPr>
          <p:cNvPr id="12" name="Picture 11" descr="A white text on a black background&#10;&#10;AI-generated content may be incorrect.">
            <a:extLst>
              <a:ext uri="{FF2B5EF4-FFF2-40B4-BE49-F238E27FC236}">
                <a16:creationId xmlns:a16="http://schemas.microsoft.com/office/drawing/2014/main" id="{2D739856-1CBC-F3E7-8AB3-1220AB3FD405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5332" y="6305539"/>
            <a:ext cx="1119144" cy="369521"/>
          </a:xfrm>
          <a:prstGeom prst="rect">
            <a:avLst/>
          </a:prstGeom>
        </p:spPr>
      </p:pic>
      <p:pic>
        <p:nvPicPr>
          <p:cNvPr id="13" name="Picture 12" descr="A purple text on a black background&#10;&#10;AI-generated content may be incorrect.">
            <a:extLst>
              <a:ext uri="{FF2B5EF4-FFF2-40B4-BE49-F238E27FC236}">
                <a16:creationId xmlns:a16="http://schemas.microsoft.com/office/drawing/2014/main" id="{E3BB73EA-BD26-A591-9B30-DBD48FBFCDF2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9794" y="6165164"/>
            <a:ext cx="1667355" cy="650268"/>
          </a:xfrm>
          <a:prstGeom prst="rect">
            <a:avLst/>
          </a:prstGeom>
        </p:spPr>
      </p:pic>
      <p:pic>
        <p:nvPicPr>
          <p:cNvPr id="14" name="Picture 13" descr="A black and grey logo&#10;&#10;AI-generated content may be incorrect.">
            <a:extLst>
              <a:ext uri="{FF2B5EF4-FFF2-40B4-BE49-F238E27FC236}">
                <a16:creationId xmlns:a16="http://schemas.microsoft.com/office/drawing/2014/main" id="{F37C63C1-9AFF-4F83-B92E-E2185D3D9117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3748" y="6154365"/>
            <a:ext cx="1610206" cy="674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05688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1" r:id="rId2"/>
    <p:sldLayoutId id="2147483662" r:id="rId3"/>
  </p:sldLayoutIdLst>
  <p:hf hdr="0"/>
  <p:txStyles>
    <p:titleStyle>
      <a:lvl1pPr algn="l" defTabSz="914400" rtl="0" eaLnBrk="1" latinLnBrk="0" hangingPunct="1">
        <a:lnSpc>
          <a:spcPts val="3900"/>
        </a:lnSpc>
        <a:spcBef>
          <a:spcPct val="0"/>
        </a:spcBef>
        <a:buNone/>
        <a:defRPr sz="36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16000" indent="-216000" algn="l" defTabSz="914400" rtl="0" eaLnBrk="1" latinLnBrk="0" hangingPunct="1">
        <a:lnSpc>
          <a:spcPts val="2200"/>
        </a:lnSpc>
        <a:spcBef>
          <a:spcPts val="800"/>
        </a:spcBef>
        <a:buClr>
          <a:schemeClr val="accent2"/>
        </a:buClr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20000" indent="-216000" algn="l" defTabSz="914400" rtl="0" eaLnBrk="1" latinLnBrk="0" hangingPunct="1">
        <a:lnSpc>
          <a:spcPts val="2000"/>
        </a:lnSpc>
        <a:spcBef>
          <a:spcPts val="8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080000" indent="-216000" algn="l" defTabSz="914400" rtl="0" eaLnBrk="1" latinLnBrk="0" hangingPunct="1">
        <a:lnSpc>
          <a:spcPts val="2000"/>
        </a:lnSpc>
        <a:spcBef>
          <a:spcPts val="8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440000" indent="-216000" algn="l" defTabSz="914400" rtl="0" eaLnBrk="1" latinLnBrk="0" hangingPunct="1">
        <a:lnSpc>
          <a:spcPts val="2000"/>
        </a:lnSpc>
        <a:spcBef>
          <a:spcPts val="8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800000" indent="-216000" algn="l" defTabSz="914400" rtl="0" eaLnBrk="1" latinLnBrk="0" hangingPunct="1">
        <a:lnSpc>
          <a:spcPts val="2000"/>
        </a:lnSpc>
        <a:spcBef>
          <a:spcPts val="8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347">
          <p15:clr>
            <a:srgbClr val="F26B43"/>
          </p15:clr>
        </p15:guide>
        <p15:guide id="4" pos="7355">
          <p15:clr>
            <a:srgbClr val="F26B43"/>
          </p15:clr>
        </p15:guide>
        <p15:guide id="5" orient="horz" pos="346">
          <p15:clr>
            <a:srgbClr val="F26B43"/>
          </p15:clr>
        </p15:guide>
        <p15:guide id="6" orient="horz" pos="1117">
          <p15:clr>
            <a:srgbClr val="F26B43"/>
          </p15:clr>
        </p15:guide>
        <p15:guide id="7" orient="horz" pos="3725">
          <p15:clr>
            <a:srgbClr val="F26B43"/>
          </p15:clr>
        </p15:guide>
        <p15:guide id="8" orient="horz" pos="4178">
          <p15:clr>
            <a:srgbClr val="F26B43"/>
          </p15:clr>
        </p15:guide>
        <p15:guide id="9" pos="3727">
          <p15:clr>
            <a:srgbClr val="F26B43"/>
          </p15:clr>
        </p15:guide>
        <p15:guide id="10" pos="3953">
          <p15:clr>
            <a:srgbClr val="F26B43"/>
          </p15:clr>
        </p15:guide>
        <p15:guide id="11" pos="1912">
          <p15:clr>
            <a:srgbClr val="F26B43"/>
          </p15:clr>
        </p15:guide>
        <p15:guide id="12" pos="2139">
          <p15:clr>
            <a:srgbClr val="F26B43"/>
          </p15:clr>
        </p15:guide>
        <p15:guide id="13" pos="5541">
          <p15:clr>
            <a:srgbClr val="F26B43"/>
          </p15:clr>
        </p15:guide>
        <p15:guide id="14" pos="5768">
          <p15:clr>
            <a:srgbClr val="F26B43"/>
          </p15:clr>
        </p15:guide>
        <p15:guide id="15" pos="4067">
          <p15:clr>
            <a:srgbClr val="F26B43"/>
          </p15:clr>
        </p15:guide>
        <p15:guide id="16" orient="horz" pos="3861">
          <p15:clr>
            <a:srgbClr val="F26B43"/>
          </p15:clr>
        </p15:guide>
        <p15:guide id="17" orient="horz" pos="148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D4F7639-6017-FA69-06D1-A4C2E939D9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17652-E0E3-4679-AD73-518C995FCB2A}" type="slidenum">
              <a:rPr lang="LID4096" smtClean="0"/>
              <a:t>1</a:t>
            </a:fld>
            <a:endParaRPr lang="LID4096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9081B8D-1E7A-BE88-1083-8EA70C769D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Value </a:t>
            </a:r>
            <a:r>
              <a:rPr lang="fi-FI" dirty="0" err="1"/>
              <a:t>evaluation</a:t>
            </a:r>
            <a:r>
              <a:rPr lang="fi-FI" dirty="0"/>
              <a:t> </a:t>
            </a:r>
            <a:r>
              <a:rPr lang="fi-FI" dirty="0" err="1"/>
              <a:t>framework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919858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FC42F89-2700-E520-7335-46F55C5C2D71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GB" dirty="0"/>
              <a:t>Generative AI is a strategic enabler of knowledge-based work</a:t>
            </a:r>
          </a:p>
          <a:p>
            <a:pPr lvl="1"/>
            <a:r>
              <a:rPr lang="en-GB" dirty="0"/>
              <a:t>Value emerges through changes in decisions, work, and experience</a:t>
            </a:r>
          </a:p>
          <a:p>
            <a:pPr lvl="1"/>
            <a:r>
              <a:rPr lang="en-GB" dirty="0"/>
              <a:t>Executives need a shared language, not just technical metrics</a:t>
            </a:r>
          </a:p>
          <a:p>
            <a:r>
              <a:rPr lang="en-GB" dirty="0"/>
              <a:t>Executive perspective requires outlook to whether decisions are better, or just faster ones</a:t>
            </a:r>
          </a:p>
          <a:p>
            <a:pPr lvl="1"/>
            <a:r>
              <a:rPr lang="en-GB" dirty="0"/>
              <a:t>The extent of value realized across the organization – not only as pilots</a:t>
            </a:r>
          </a:p>
          <a:p>
            <a:pPr lvl="1"/>
            <a:r>
              <a:rPr lang="en-GB" dirty="0"/>
              <a:t>AI utilized to strengthen human expertise instead of weakening it</a:t>
            </a:r>
          </a:p>
          <a:p>
            <a:endParaRPr lang="en-GB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0A051B1-2DF4-C45D-4162-3588774B33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Why Measure Generative AI Value?</a:t>
            </a:r>
          </a:p>
        </p:txBody>
      </p:sp>
    </p:spTree>
    <p:extLst>
      <p:ext uri="{BB962C8B-B14F-4D97-AF65-F5344CB8AC3E}">
        <p14:creationId xmlns:p14="http://schemas.microsoft.com/office/powerpoint/2010/main" val="9098034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89E50B5-3F77-9DAB-01EC-5334009947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BAB7ED-EDE9-4D4B-9A2D-30E18C47C16E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8BADDC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8BADDC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8159ACB-6D24-985C-0DA3-802883E0E3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Value evaluation framework: Value dimensions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34BAED3-A7F5-0067-7986-DC598C37A8B6}"/>
              </a:ext>
            </a:extLst>
          </p:cNvPr>
          <p:cNvSpPr txBox="1"/>
          <p:nvPr/>
        </p:nvSpPr>
        <p:spPr>
          <a:xfrm>
            <a:off x="6096000" y="1123509"/>
            <a:ext cx="5737412" cy="24929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Informational value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– insight, understanding, decision quality</a:t>
            </a: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Economic value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– time savings, productivity, ROI</a:t>
            </a: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Operational value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– speed, flow, quality of work</a:t>
            </a: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Social value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– sharing, collaboration, trust</a:t>
            </a: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Emotional value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– agency, confidence, meaningful work</a:t>
            </a:r>
          </a:p>
        </p:txBody>
      </p:sp>
      <p:pic>
        <p:nvPicPr>
          <p:cNvPr id="7" name="Picture 6" descr="A diagram of benefits of genai implementation&#10;&#10;AI-generated content may be incorrect.">
            <a:extLst>
              <a:ext uri="{FF2B5EF4-FFF2-40B4-BE49-F238E27FC236}">
                <a16:creationId xmlns:a16="http://schemas.microsoft.com/office/drawing/2014/main" id="{8628B63E-D32D-8B4B-D6E5-BBCBB75B751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6802"/>
          <a:stretch>
            <a:fillRect/>
          </a:stretch>
        </p:blipFill>
        <p:spPr>
          <a:xfrm>
            <a:off x="226278" y="944562"/>
            <a:ext cx="5636639" cy="500053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EC6D51A-5963-3C42-63AD-DA61FBF31646}"/>
              </a:ext>
            </a:extLst>
          </p:cNvPr>
          <p:cNvSpPr txBox="1"/>
          <p:nvPr/>
        </p:nvSpPr>
        <p:spPr>
          <a:xfrm>
            <a:off x="1248254" y="1401950"/>
            <a:ext cx="1137876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CAD510">
                    <a:lumMod val="50000"/>
                  </a:srgbClr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Informational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09333D4-6EC7-BD67-03A1-CAB1DAA61D93}"/>
              </a:ext>
            </a:extLst>
          </p:cNvPr>
          <p:cNvSpPr txBox="1"/>
          <p:nvPr/>
        </p:nvSpPr>
        <p:spPr>
          <a:xfrm>
            <a:off x="10708888" y="0"/>
            <a:ext cx="14831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572F9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BETA version</a:t>
            </a:r>
          </a:p>
        </p:txBody>
      </p:sp>
    </p:spTree>
    <p:extLst>
      <p:ext uri="{BB962C8B-B14F-4D97-AF65-F5344CB8AC3E}">
        <p14:creationId xmlns:p14="http://schemas.microsoft.com/office/powerpoint/2010/main" val="8040982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3BF75C6-2E47-3971-2EA6-C56B2EADFD75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lvl="1"/>
            <a:r>
              <a:rPr lang="en-GB" dirty="0"/>
              <a:t>Each value dimension is assessed across the selected knowledge processes</a:t>
            </a:r>
          </a:p>
          <a:p>
            <a:pPr lvl="1"/>
            <a:r>
              <a:rPr lang="en-GB" dirty="0"/>
              <a:t>The matrix highlights strengths, gaps, and bottlenecks</a:t>
            </a:r>
          </a:p>
          <a:p>
            <a:pPr lvl="1"/>
            <a:r>
              <a:rPr lang="en-GB" dirty="0"/>
              <a:t>Color-coding (green / yellow / red) supports executive dialogue</a:t>
            </a:r>
          </a:p>
          <a:p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EE3BC8B-377F-C1B3-1924-B8A8E32048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AB7ED-EDE9-4D4B-9A2D-30E18C47C16E}" type="slidenum">
              <a:rPr lang="en-GB" smtClean="0"/>
              <a:t>4</a:t>
            </a:fld>
            <a:endParaRPr lang="en-GB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5B55DC9-E3BF-2320-746C-CC58311DAA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Value × Knowledge Processes Matrix</a:t>
            </a:r>
          </a:p>
        </p:txBody>
      </p:sp>
    </p:spTree>
    <p:extLst>
      <p:ext uri="{BB962C8B-B14F-4D97-AF65-F5344CB8AC3E}">
        <p14:creationId xmlns:p14="http://schemas.microsoft.com/office/powerpoint/2010/main" val="955260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2EA5A10-4FF7-A6DB-9AA7-1969F8D01D42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GB" dirty="0"/>
          </a:p>
          <a:p>
            <a:r>
              <a:rPr lang="en-GB" sz="2800" dirty="0"/>
              <a:t>We do not measure AI</a:t>
            </a:r>
          </a:p>
          <a:p>
            <a:endParaRPr lang="en-GB" sz="2800" dirty="0"/>
          </a:p>
          <a:p>
            <a:r>
              <a:rPr lang="en-GB" sz="2800" dirty="0"/>
              <a:t>We measure how work, decisions, and experience change</a:t>
            </a:r>
          </a:p>
          <a:p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49E5E9D-34C2-FEC3-C7E1-157EF46F69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AB7ED-EDE9-4D4B-9A2D-30E18C47C16E}" type="slidenum">
              <a:rPr lang="en-GB" smtClean="0"/>
              <a:t>5</a:t>
            </a:fld>
            <a:endParaRPr lang="en-GB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8868CFB-0959-EAB4-C9F0-F414A40C04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Key Principles</a:t>
            </a:r>
          </a:p>
        </p:txBody>
      </p:sp>
    </p:spTree>
    <p:extLst>
      <p:ext uri="{BB962C8B-B14F-4D97-AF65-F5344CB8AC3E}">
        <p14:creationId xmlns:p14="http://schemas.microsoft.com/office/powerpoint/2010/main" val="39250366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2B87E62-9BDF-E8FA-F7AD-F2B27CB434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BAB7ED-EDE9-4D4B-9A2D-30E18C47C16E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8BADDC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8BADDC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A8C48E8-01F1-DD6F-0D25-1C8360D991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Value evaluation framework: metrics matrix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2E7FD32-3DB0-CA00-624A-A4A57AFC6045}"/>
              </a:ext>
            </a:extLst>
          </p:cNvPr>
          <p:cNvGraphicFramePr>
            <a:graphicFrameLocks noGrp="1"/>
          </p:cNvGraphicFramePr>
          <p:nvPr/>
        </p:nvGraphicFramePr>
        <p:xfrm>
          <a:off x="1365324" y="929640"/>
          <a:ext cx="9461352" cy="4998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653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653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653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653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62000">
                <a:tc>
                  <a:txBody>
                    <a:bodyPr/>
                    <a:lstStyle/>
                    <a:p>
                      <a:pPr algn="r"/>
                      <a:r>
                        <a:rPr lang="en-US" noProof="0">
                          <a:solidFill>
                            <a:schemeClr val="tx1"/>
                          </a:solidFill>
                        </a:rPr>
                        <a:t>Knowledge </a:t>
                      </a:r>
                    </a:p>
                    <a:p>
                      <a:pPr algn="r"/>
                      <a:r>
                        <a:rPr lang="en-US" noProof="0">
                          <a:solidFill>
                            <a:schemeClr val="tx1"/>
                          </a:solidFill>
                        </a:rPr>
                        <a:t>Process</a:t>
                      </a:r>
                    </a:p>
                    <a:p>
                      <a:pPr algn="r"/>
                      <a:endParaRPr lang="en-US" noProof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noProof="0">
                          <a:solidFill>
                            <a:schemeClr val="tx1"/>
                          </a:solidFill>
                        </a:rPr>
                        <a:t>Value Dimension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noProof="0">
                          <a:solidFill>
                            <a:schemeClr val="tx1"/>
                          </a:solidFill>
                        </a:rPr>
                        <a:t>Capture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noProof="0">
                          <a:solidFill>
                            <a:schemeClr val="tx1"/>
                          </a:solidFill>
                        </a:rPr>
                        <a:t>Access/ Retrieval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noProof="0">
                          <a:solidFill>
                            <a:schemeClr val="tx1"/>
                          </a:solidFill>
                        </a:rPr>
                        <a:t>Synthesis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62000">
                <a:tc>
                  <a:txBody>
                    <a:bodyPr/>
                    <a:lstStyle/>
                    <a:p>
                      <a:r>
                        <a:rPr lang="en-US" noProof="0">
                          <a:solidFill>
                            <a:schemeClr val="tx1"/>
                          </a:solidFill>
                        </a:rPr>
                        <a:t>Informational Value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noProof="0">
                          <a:solidFill>
                            <a:schemeClr val="tx1"/>
                          </a:solidFill>
                        </a:rPr>
                        <a:t>New knowledge documented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noProof="0">
                          <a:solidFill>
                            <a:schemeClr val="tx1"/>
                          </a:solidFill>
                        </a:rPr>
                        <a:t>Time to relevant answer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noProof="0">
                          <a:solidFill>
                            <a:schemeClr val="tx1"/>
                          </a:solidFill>
                        </a:rPr>
                        <a:t>Diversity of sources in decisions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62000">
                <a:tc>
                  <a:txBody>
                    <a:bodyPr/>
                    <a:lstStyle/>
                    <a:p>
                      <a:r>
                        <a:rPr lang="en-US" noProof="0">
                          <a:solidFill>
                            <a:schemeClr val="tx1"/>
                          </a:solidFill>
                        </a:rPr>
                        <a:t>Economic Value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noProof="0">
                          <a:solidFill>
                            <a:schemeClr val="tx1"/>
                          </a:solidFill>
                        </a:rPr>
                        <a:t>Automated documentation rate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noProof="0">
                          <a:solidFill>
                            <a:schemeClr val="tx1"/>
                          </a:solidFill>
                        </a:rPr>
                        <a:t>Time saved (€)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noProof="0">
                          <a:solidFill>
                            <a:schemeClr val="tx1"/>
                          </a:solidFill>
                        </a:rPr>
                        <a:t>ROI of AI-supported decisions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62000">
                <a:tc>
                  <a:txBody>
                    <a:bodyPr/>
                    <a:lstStyle/>
                    <a:p>
                      <a:r>
                        <a:rPr lang="en-US" noProof="0">
                          <a:solidFill>
                            <a:schemeClr val="tx1"/>
                          </a:solidFill>
                        </a:rPr>
                        <a:t>Operational Value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noProof="0">
                          <a:solidFill>
                            <a:schemeClr val="tx1"/>
                          </a:solidFill>
                        </a:rPr>
                        <a:t>Process learning captured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noProof="0">
                          <a:solidFill>
                            <a:schemeClr val="tx1"/>
                          </a:solidFill>
                        </a:rPr>
                        <a:t>Reduction of rework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noProof="0">
                          <a:solidFill>
                            <a:schemeClr val="tx1"/>
                          </a:solidFill>
                        </a:rPr>
                        <a:t>Reduced lead times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62000">
                <a:tc>
                  <a:txBody>
                    <a:bodyPr/>
                    <a:lstStyle/>
                    <a:p>
                      <a:r>
                        <a:rPr lang="en-US" noProof="0">
                          <a:solidFill>
                            <a:schemeClr val="tx1"/>
                          </a:solidFill>
                        </a:rPr>
                        <a:t>Social Value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noProof="0">
                          <a:solidFill>
                            <a:schemeClr val="tx1"/>
                          </a:solidFill>
                        </a:rPr>
                        <a:t>Captured tacit knowledge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noProof="0">
                          <a:solidFill>
                            <a:schemeClr val="tx1"/>
                          </a:solidFill>
                        </a:rPr>
                        <a:t>Transparency of sources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noProof="0">
                          <a:solidFill>
                            <a:schemeClr val="tx1"/>
                          </a:solidFill>
                        </a:rPr>
                        <a:t>Cross-unit shared insights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62000">
                <a:tc>
                  <a:txBody>
                    <a:bodyPr/>
                    <a:lstStyle/>
                    <a:p>
                      <a:r>
                        <a:rPr lang="en-US" noProof="0">
                          <a:solidFill>
                            <a:schemeClr val="tx1"/>
                          </a:solidFill>
                        </a:rPr>
                        <a:t>Emotional Value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noProof="0">
                          <a:solidFill>
                            <a:schemeClr val="tx1"/>
                          </a:solidFill>
                        </a:rPr>
                        <a:t>Recognition of individual expertise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noProof="0">
                          <a:solidFill>
                            <a:schemeClr val="tx1"/>
                          </a:solidFill>
                        </a:rPr>
                        <a:t>Reduced frustration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noProof="0">
                          <a:solidFill>
                            <a:schemeClr val="tx1"/>
                          </a:solidFill>
                        </a:rPr>
                        <a:t>Trust in AI-generated synthesis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74088571-838B-2B6E-2AD3-A2B00F4808A2}"/>
              </a:ext>
            </a:extLst>
          </p:cNvPr>
          <p:cNvSpPr txBox="1"/>
          <p:nvPr/>
        </p:nvSpPr>
        <p:spPr>
          <a:xfrm>
            <a:off x="10708888" y="0"/>
            <a:ext cx="14831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572F9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BETA version</a:t>
            </a:r>
          </a:p>
        </p:txBody>
      </p:sp>
    </p:spTree>
    <p:extLst>
      <p:ext uri="{BB962C8B-B14F-4D97-AF65-F5344CB8AC3E}">
        <p14:creationId xmlns:p14="http://schemas.microsoft.com/office/powerpoint/2010/main" val="463291452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2_Office Theme">
  <a:themeElements>
    <a:clrScheme name="Custom 18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79C2"/>
      </a:accent1>
      <a:accent2>
        <a:srgbClr val="8BADDC"/>
      </a:accent2>
      <a:accent3>
        <a:srgbClr val="00AACD"/>
      </a:accent3>
      <a:accent4>
        <a:srgbClr val="CAD510"/>
      </a:accent4>
      <a:accent5>
        <a:srgbClr val="99C879"/>
      </a:accent5>
      <a:accent6>
        <a:srgbClr val="FBB900"/>
      </a:accent6>
      <a:hlink>
        <a:srgbClr val="DF006E"/>
      </a:hlink>
      <a:folHlink>
        <a:srgbClr val="888B8D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Haaga_Helia_PPT2020_simplified_FINAL.pptx" id="{F8AF45FA-2485-4975-9724-BCA7566B273D}" vid="{5C7E5427-9A9C-4C31-9507-78515B0EAB1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Asiakirja" ma:contentTypeID="0x010100637C7E7AB6AB894987CF398648DBC836" ma:contentTypeVersion="12" ma:contentTypeDescription="Luo uusi asiakirja." ma:contentTypeScope="" ma:versionID="875dfd67fcc7eb71f5186b9cf35054d8">
  <xsd:schema xmlns:xsd="http://www.w3.org/2001/XMLSchema" xmlns:xs="http://www.w3.org/2001/XMLSchema" xmlns:p="http://schemas.microsoft.com/office/2006/metadata/properties" xmlns:ns2="821c299e-90c1-4fd0-bc6e-dedd7030ac76" xmlns:ns3="2e70be20-d9ef-4e8b-907b-980451580b60" targetNamespace="http://schemas.microsoft.com/office/2006/metadata/properties" ma:root="true" ma:fieldsID="c8b8378c08ad45c9ceeee89c00a34c6d" ns2:_="" ns3:_="">
    <xsd:import namespace="821c299e-90c1-4fd0-bc6e-dedd7030ac76"/>
    <xsd:import namespace="2e70be20-d9ef-4e8b-907b-980451580b6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21c299e-90c1-4fd0-bc6e-dedd7030ac7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Kuvien tunnisteet" ma:readOnly="false" ma:fieldId="{5cf76f15-5ced-4ddc-b409-7134ff3c332f}" ma:taxonomyMulti="true" ma:sspId="b840f101-7d04-46f0-beee-8e35b8c16e4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e70be20-d9ef-4e8b-907b-980451580b60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171ad07f-4a67-4bee-b900-08b771dcff08}" ma:internalName="TaxCatchAll" ma:showField="CatchAllData" ma:web="2e70be20-d9ef-4e8b-907b-980451580b6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Sisältölaji"/>
        <xsd:element ref="dc:title" minOccurs="0" maxOccurs="1" ma:index="4" ma:displayName="Otsikk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21c299e-90c1-4fd0-bc6e-dedd7030ac76">
      <Terms xmlns="http://schemas.microsoft.com/office/infopath/2007/PartnerControls"/>
    </lcf76f155ced4ddcb4097134ff3c332f>
    <TaxCatchAll xmlns="2e70be20-d9ef-4e8b-907b-980451580b60" xsi:nil="true"/>
  </documentManagement>
</p:properties>
</file>

<file path=customXml/itemProps1.xml><?xml version="1.0" encoding="utf-8"?>
<ds:datastoreItem xmlns:ds="http://schemas.openxmlformats.org/officeDocument/2006/customXml" ds:itemID="{408B07FB-7B69-45CF-A7F7-6AD25D8D3F55}"/>
</file>

<file path=customXml/itemProps2.xml><?xml version="1.0" encoding="utf-8"?>
<ds:datastoreItem xmlns:ds="http://schemas.openxmlformats.org/officeDocument/2006/customXml" ds:itemID="{0ECCEE57-6D85-4CE3-9889-9351ED798DC2}"/>
</file>

<file path=customXml/itemProps3.xml><?xml version="1.0" encoding="utf-8"?>
<ds:datastoreItem xmlns:ds="http://schemas.openxmlformats.org/officeDocument/2006/customXml" ds:itemID="{A64C8F89-906B-4E86-8BD4-A61C9B8A179D}"/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266</Words>
  <Application>Microsoft Office PowerPoint</Application>
  <PresentationFormat>Widescreen</PresentationFormat>
  <Paragraphs>59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Aptos</vt:lpstr>
      <vt:lpstr>Aptos Display</vt:lpstr>
      <vt:lpstr>Arial</vt:lpstr>
      <vt:lpstr>Wingdings</vt:lpstr>
      <vt:lpstr>Custom Design</vt:lpstr>
      <vt:lpstr>2_Office Theme</vt:lpstr>
      <vt:lpstr>Value evaluation framework</vt:lpstr>
      <vt:lpstr>Why Measure Generative AI Value?</vt:lpstr>
      <vt:lpstr>Value evaluation framework: Value dimensions</vt:lpstr>
      <vt:lpstr>Value × Knowledge Processes Matrix</vt:lpstr>
      <vt:lpstr>Key Principles</vt:lpstr>
      <vt:lpstr>Value evaluation framework: metrics matrix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Kudryavtsev Dmitry</dc:creator>
  <cp:lastModifiedBy>Kudryavtsev Dmitry</cp:lastModifiedBy>
  <cp:revision>1</cp:revision>
  <dcterms:created xsi:type="dcterms:W3CDTF">2026-02-06T17:52:19Z</dcterms:created>
  <dcterms:modified xsi:type="dcterms:W3CDTF">2026-02-06T18:02:48Z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0x010100637C7E7AB6AB894987CF398648DBC836</vt:lpwstr>
  </property>
</Properties>
</file>